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035" r:id="rId2"/>
  </p:sldMasterIdLst>
  <p:notesMasterIdLst>
    <p:notesMasterId r:id="rId25"/>
  </p:notesMasterIdLst>
  <p:handoutMasterIdLst>
    <p:handoutMasterId r:id="rId26"/>
  </p:handoutMasterIdLst>
  <p:sldIdLst>
    <p:sldId id="402" r:id="rId3"/>
    <p:sldId id="400" r:id="rId4"/>
    <p:sldId id="411" r:id="rId5"/>
    <p:sldId id="394" r:id="rId6"/>
    <p:sldId id="310" r:id="rId7"/>
    <p:sldId id="393" r:id="rId8"/>
    <p:sldId id="341" r:id="rId9"/>
    <p:sldId id="352" r:id="rId10"/>
    <p:sldId id="333" r:id="rId11"/>
    <p:sldId id="307" r:id="rId12"/>
    <p:sldId id="410" r:id="rId13"/>
    <p:sldId id="396" r:id="rId14"/>
    <p:sldId id="294" r:id="rId15"/>
    <p:sldId id="414" r:id="rId16"/>
    <p:sldId id="412" r:id="rId17"/>
    <p:sldId id="406" r:id="rId18"/>
    <p:sldId id="408" r:id="rId19"/>
    <p:sldId id="413" r:id="rId20"/>
    <p:sldId id="312" r:id="rId21"/>
    <p:sldId id="409" r:id="rId22"/>
    <p:sldId id="404" r:id="rId23"/>
    <p:sldId id="403" r:id="rId24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F6AF4235-3EFD-4606-BC22-4B20DE9A2F74}">
          <p14:sldIdLst>
            <p14:sldId id="402"/>
          </p14:sldIdLst>
        </p14:section>
        <p14:section name="Indice" id="{532BEDC6-D424-4117-B073-A62C6F51601A}">
          <p14:sldIdLst>
            <p14:sldId id="400"/>
          </p14:sldIdLst>
        </p14:section>
        <p14:section name="Introdução" id="{B12AF0E8-B959-4895-9690-188688DF96BE}">
          <p14:sldIdLst>
            <p14:sldId id="411"/>
            <p14:sldId id="394"/>
            <p14:sldId id="310"/>
            <p14:sldId id="393"/>
            <p14:sldId id="341"/>
            <p14:sldId id="352"/>
            <p14:sldId id="333"/>
            <p14:sldId id="307"/>
            <p14:sldId id="410"/>
          </p14:sldIdLst>
        </p14:section>
        <p14:section name="Componentes" id="{99303755-BAF8-45CB-B808-1848D07D5644}">
          <p14:sldIdLst>
            <p14:sldId id="396"/>
            <p14:sldId id="294"/>
            <p14:sldId id="414"/>
          </p14:sldIdLst>
        </p14:section>
        <p14:section name="Linguagens" id="{710D05B3-DB8E-4109-8267-3A3AD78619D2}">
          <p14:sldIdLst>
            <p14:sldId id="412"/>
            <p14:sldId id="406"/>
            <p14:sldId id="408"/>
          </p14:sldIdLst>
        </p14:section>
        <p14:section name="Conclusão" id="{B93418F1-F663-46D2-804F-BF125DD97231}">
          <p14:sldIdLst>
            <p14:sldId id="413"/>
            <p14:sldId id="312"/>
            <p14:sldId id="409"/>
          </p14:sldIdLst>
        </p14:section>
        <p14:section name="Webgrafia" id="{F03B9EA6-E651-48C2-83A1-F56FC528EE76}">
          <p14:sldIdLst>
            <p14:sldId id="404"/>
          </p14:sldIdLst>
        </p14:section>
        <p14:section name="Capa Final" id="{C57F52D6-12CB-4C66-9585-15DE25B22586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Fonseca" initials="GF" lastIdx="1" clrIdx="0">
    <p:extLst>
      <p:ext uri="{19B8F6BF-5375-455C-9EA6-DF929625EA0E}">
        <p15:presenceInfo xmlns:p15="http://schemas.microsoft.com/office/powerpoint/2012/main" userId="0156ff64ff2f1d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22222"/>
    <a:srgbClr val="1D46F3"/>
    <a:srgbClr val="FFFFFF"/>
    <a:srgbClr val="525252"/>
    <a:srgbClr val="CDCD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4716"/>
  </p:normalViewPr>
  <p:slideViewPr>
    <p:cSldViewPr snapToGrid="0" snapToObjects="1" showGuides="1">
      <p:cViewPr>
        <p:scale>
          <a:sx n="70" d="100"/>
          <a:sy n="70" d="100"/>
        </p:scale>
        <p:origin x="331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4408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5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2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03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0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09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0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457200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457120" y="1929033"/>
            <a:ext cx="3898720" cy="38987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03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306133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90160" y="568960"/>
            <a:ext cx="3037840" cy="1717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412480" y="1127760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90160" y="34308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412480" y="39896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1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074160" y="4572000"/>
            <a:ext cx="7101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2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16000" y="4572000"/>
            <a:ext cx="11176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41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1" y="568960"/>
            <a:ext cx="6106159" cy="4003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58160" y="4572000"/>
            <a:ext cx="5069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2854960"/>
            <a:ext cx="3048000" cy="4003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5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0"/>
            <a:ext cx="6106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3413760"/>
            <a:ext cx="6106160" cy="3444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-3048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203200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1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14720" y="2171395"/>
            <a:ext cx="2194560" cy="3094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4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28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-635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1360" y="2286000"/>
            <a:ext cx="2032000" cy="2865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50989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5843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12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4057015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33840" y="-30480"/>
            <a:ext cx="3058160" cy="688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4" y="946702"/>
            <a:ext cx="4067175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112000" y="1135075"/>
            <a:ext cx="4053840" cy="45748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40319"/>
            <a:ext cx="2042161" cy="45696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91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" y="0"/>
            <a:ext cx="1117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2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360158" y="3429000"/>
            <a:ext cx="4821363" cy="286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028823" y="3429000"/>
            <a:ext cx="4067177" cy="2860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54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75" y="356459"/>
            <a:ext cx="10058400" cy="603025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7EAF9D-1F56-4246-9AD0-E719CB3D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4" y="946702"/>
            <a:ext cx="3819715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10473" y="810689"/>
            <a:ext cx="7696062" cy="48205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440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999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 algn="ctr">
              <a:defRPr sz="96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9505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3580" y="0"/>
            <a:ext cx="3043596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5083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3217090"/>
            <a:ext cx="1561920" cy="15619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148404" y="0"/>
            <a:ext cx="3043596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6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‹nº›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75" r:id="rId3"/>
    <p:sldLayoutId id="2147484034" r:id="rId4"/>
    <p:sldLayoutId id="2147484037" r:id="rId5"/>
    <p:sldLayoutId id="2147484038" r:id="rId6"/>
    <p:sldLayoutId id="2147484051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  <p:sldLayoutId id="2147484049" r:id="rId18"/>
    <p:sldLayoutId id="2147484050" r:id="rId19"/>
    <p:sldLayoutId id="2147484076" r:id="rId20"/>
    <p:sldLayoutId id="2147484052" r:id="rId21"/>
    <p:sldLayoutId id="2147484053" r:id="rId22"/>
    <p:sldLayoutId id="2147484054" r:id="rId23"/>
    <p:sldLayoutId id="2147484055" r:id="rId24"/>
    <p:sldLayoutId id="2147484056" r:id="rId25"/>
    <p:sldLayoutId id="2147484057" r:id="rId26"/>
    <p:sldLayoutId id="2147484058" r:id="rId27"/>
    <p:sldLayoutId id="2147484059" r:id="rId28"/>
    <p:sldLayoutId id="2147484060" r:id="rId29"/>
    <p:sldLayoutId id="2147484061" r:id="rId30"/>
    <p:sldLayoutId id="2147484062" r:id="rId31"/>
    <p:sldLayoutId id="2147484077" r:id="rId32"/>
    <p:sldLayoutId id="2147484089" r:id="rId33"/>
    <p:sldLayoutId id="2147484069" r:id="rId34"/>
    <p:sldLayoutId id="2147484097" r:id="rId35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‹nº›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oBUXOOdLXY&amp;feature=emb_title" TargetMode="External"/><Relationship Id="rId2" Type="http://schemas.openxmlformats.org/officeDocument/2006/relationships/slideLayout" Target="../slideLayouts/slideLayout20.xml"/><Relationship Id="rId1" Type="http://schemas.openxmlformats.org/officeDocument/2006/relationships/video" Target="https://www.youtube.com/embed/UoBUXOOdLXY?feature=oembed" TargetMode="Externa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A62AF830-5D9D-422D-AE18-CA0791D4CB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r="4149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016000" y="0"/>
            <a:ext cx="11162014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5587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78658" y="5275165"/>
            <a:ext cx="2018416" cy="55283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João Gabriel Fonseca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/>
                </a:solidFill>
              </a:rPr>
              <a:t>Turma 10P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7DFFF66-BEC4-4B13-A69B-0D58B514CABF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DF1F7BA-699E-42D7-BBC7-D5D43BBB609D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E1A31CF-D5C5-4238-BE9C-0735AD4FA48E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AABB6ADB-67AA-4CDE-9CA0-11EC463D8F4D}"/>
              </a:ext>
            </a:extLst>
          </p:cNvPr>
          <p:cNvSpPr txBox="1">
            <a:spLocks/>
          </p:cNvSpPr>
          <p:nvPr/>
        </p:nvSpPr>
        <p:spPr>
          <a:xfrm>
            <a:off x="1978658" y="2788863"/>
            <a:ext cx="8364221" cy="24339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spc="0" dirty="0">
              <a:solidFill>
                <a:srgbClr val="FFFFFF"/>
              </a:solidFill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74DD3729-6084-48AA-BC91-1D56B392659F}"/>
              </a:ext>
            </a:extLst>
          </p:cNvPr>
          <p:cNvSpPr txBox="1">
            <a:spLocks/>
          </p:cNvSpPr>
          <p:nvPr/>
        </p:nvSpPr>
        <p:spPr>
          <a:xfrm>
            <a:off x="1978658" y="2841339"/>
            <a:ext cx="8364221" cy="24339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O que é o </a:t>
            </a:r>
            <a:r>
              <a:rPr lang="en-US" sz="4000" dirty="0">
                <a:solidFill>
                  <a:srgbClr val="1D46F3"/>
                </a:solidFill>
              </a:rPr>
              <a:t>Arduino?</a:t>
            </a:r>
            <a:endParaRPr lang="en-US" sz="4000" spc="0" dirty="0">
              <a:solidFill>
                <a:srgbClr val="1D46F3"/>
              </a:solidFill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A66CFCF-7D71-41B1-96B5-292C4533B941}"/>
              </a:ext>
            </a:extLst>
          </p:cNvPr>
          <p:cNvGrpSpPr/>
          <p:nvPr/>
        </p:nvGrpSpPr>
        <p:grpSpPr>
          <a:xfrm>
            <a:off x="1978658" y="1132500"/>
            <a:ext cx="914400" cy="1068080"/>
            <a:chOff x="1978658" y="1132500"/>
            <a:chExt cx="914400" cy="1068080"/>
          </a:xfrm>
        </p:grpSpPr>
        <p:sp>
          <p:nvSpPr>
            <p:cNvPr id="17" name="Freeform 16"/>
            <p:cNvSpPr/>
            <p:nvPr/>
          </p:nvSpPr>
          <p:spPr>
            <a:xfrm rot="16200000" flipH="1" flipV="1">
              <a:off x="1901818" y="1209340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A3BBC669-95C6-42FB-87A4-2CE53BB6E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8071" y="1258604"/>
              <a:ext cx="692836" cy="692836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DF7D693-DFB7-4996-B0D8-CBE41A57BE92}"/>
                </a:ext>
              </a:extLst>
            </p:cNvPr>
            <p:cNvSpPr/>
            <p:nvPr/>
          </p:nvSpPr>
          <p:spPr>
            <a:xfrm>
              <a:off x="2181225" y="1556384"/>
              <a:ext cx="154305" cy="97155"/>
            </a:xfrm>
            <a:prstGeom prst="rect">
              <a:avLst/>
            </a:prstGeom>
            <a:solidFill>
              <a:srgbClr val="1D4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AF9B0C57-5891-44EC-A297-79CDC34BED29}"/>
                </a:ext>
              </a:extLst>
            </p:cNvPr>
            <p:cNvSpPr/>
            <p:nvPr/>
          </p:nvSpPr>
          <p:spPr>
            <a:xfrm>
              <a:off x="2188845" y="1580971"/>
              <a:ext cx="135255" cy="48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6DDC50D4-2240-4BD1-98F9-33EDC2618D14}"/>
                </a:ext>
              </a:extLst>
            </p:cNvPr>
            <p:cNvSpPr/>
            <p:nvPr/>
          </p:nvSpPr>
          <p:spPr>
            <a:xfrm>
              <a:off x="2538020" y="1538148"/>
              <a:ext cx="154305" cy="136900"/>
            </a:xfrm>
            <a:prstGeom prst="rect">
              <a:avLst/>
            </a:prstGeom>
            <a:solidFill>
              <a:srgbClr val="1D4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96CAA80A-E475-49AA-9425-BFED18230EFA}"/>
                </a:ext>
              </a:extLst>
            </p:cNvPr>
            <p:cNvSpPr/>
            <p:nvPr/>
          </p:nvSpPr>
          <p:spPr>
            <a:xfrm>
              <a:off x="2547544" y="1576845"/>
              <a:ext cx="135255" cy="48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0D651A08-C4E6-4697-A78F-CF5418F74DCB}"/>
                </a:ext>
              </a:extLst>
            </p:cNvPr>
            <p:cNvSpPr/>
            <p:nvPr/>
          </p:nvSpPr>
          <p:spPr>
            <a:xfrm rot="5400000">
              <a:off x="2547543" y="1576845"/>
              <a:ext cx="135255" cy="48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476152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90160" y="2435905"/>
            <a:ext cx="3037840" cy="31078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400"/>
              </a:spcBef>
            </a:pPr>
            <a:r>
              <a:rPr lang="en-US" sz="1300" b="1" dirty="0"/>
              <a:t>Figura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021" y="1241977"/>
            <a:ext cx="3061336" cy="1498862"/>
          </a:xfrm>
        </p:spPr>
        <p:txBody>
          <a:bodyPr/>
          <a:lstStyle/>
          <a:p>
            <a:r>
              <a:rPr lang="en-US" dirty="0"/>
              <a:t>Primeiros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protótipos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rgbClr val="222222"/>
                </a:solidFill>
              </a:rPr>
              <a:t>do Arduino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12480" y="3000293"/>
            <a:ext cx="3037840" cy="31078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400"/>
              </a:spcBef>
            </a:pPr>
            <a:r>
              <a:rPr lang="en-US" sz="1300" b="1" dirty="0"/>
              <a:t>Figura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0160" y="5317346"/>
            <a:ext cx="3037840" cy="31078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400"/>
              </a:spcBef>
            </a:pPr>
            <a:r>
              <a:rPr lang="en-US" sz="1300" b="1" dirty="0"/>
              <a:t>Figura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2480" y="5881734"/>
            <a:ext cx="3037840" cy="31078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400"/>
              </a:spcBef>
            </a:pPr>
            <a:r>
              <a:rPr lang="en-US" sz="1300" b="1" dirty="0"/>
              <a:t>Figura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46021" y="3070918"/>
            <a:ext cx="2490471" cy="49422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Figuras 1, 2, 3 e 4 - Alguns dos primeiros prototipos do Arduino.</a:t>
            </a:r>
          </a:p>
        </p:txBody>
      </p:sp>
      <p:pic>
        <p:nvPicPr>
          <p:cNvPr id="5" name="Espaço Reservado para Imagem 4" descr="Circuito eletrônico com fios&#10;&#10;Descrição gerada automaticamente">
            <a:extLst>
              <a:ext uri="{FF2B5EF4-FFF2-40B4-BE49-F238E27FC236}">
                <a16:creationId xmlns:a16="http://schemas.microsoft.com/office/drawing/2014/main" id="{96731CE1-318D-467E-9F0A-06A4471F21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9" b="24389"/>
          <a:stretch>
            <a:fillRect/>
          </a:stretch>
        </p:blipFill>
        <p:spPr/>
      </p:pic>
      <p:pic>
        <p:nvPicPr>
          <p:cNvPr id="10" name="Espaço Reservado para Imagem 9" descr="Circuito eletrônico com fios&#10;&#10;Descrição gerada automaticamente">
            <a:extLst>
              <a:ext uri="{FF2B5EF4-FFF2-40B4-BE49-F238E27FC236}">
                <a16:creationId xmlns:a16="http://schemas.microsoft.com/office/drawing/2014/main" id="{4FBD8E76-07F0-47B7-B36D-1FE6BD6BEE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9" b="24389"/>
          <a:stretch>
            <a:fillRect/>
          </a:stretch>
        </p:blipFill>
        <p:spPr/>
      </p:pic>
      <p:pic>
        <p:nvPicPr>
          <p:cNvPr id="8" name="Espaço Reservado para Imagem 7" descr="Circuito eletrônico com fios&#10;&#10;Descrição gerada automaticamente">
            <a:extLst>
              <a:ext uri="{FF2B5EF4-FFF2-40B4-BE49-F238E27FC236}">
                <a16:creationId xmlns:a16="http://schemas.microsoft.com/office/drawing/2014/main" id="{2ED0B23E-CCD1-4BDB-800F-C8E77A9E21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9" b="24389"/>
          <a:stretch>
            <a:fillRect/>
          </a:stretch>
        </p:blipFill>
        <p:spPr/>
      </p:pic>
      <p:pic>
        <p:nvPicPr>
          <p:cNvPr id="18" name="Espaço Reservado para Imagem 17" descr="Circuito eletrônico com fios&#10;&#10;Descrição gerada automaticamente">
            <a:extLst>
              <a:ext uri="{FF2B5EF4-FFF2-40B4-BE49-F238E27FC236}">
                <a16:creationId xmlns:a16="http://schemas.microsoft.com/office/drawing/2014/main" id="{669A2CD8-2ECE-4787-BAD2-E72CA55F88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2" b="12332"/>
          <a:stretch>
            <a:fillRect/>
          </a:stretch>
        </p:blipFill>
        <p:spPr/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8E46315-0810-48DC-B664-39EF2F2BAB9A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D4C7070-A097-45F5-A7A0-D024C55B90B3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AFF6E25-D5C9-43D7-AE13-CEFBDC4CE3D8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67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  <a:br>
              <a:rPr lang="en-US" dirty="0"/>
            </a:br>
            <a:r>
              <a:rPr lang="en-US" dirty="0">
                <a:solidFill>
                  <a:srgbClr val="222222"/>
                </a:solidFill>
              </a:rPr>
              <a:t>na </a:t>
            </a:r>
            <a:r>
              <a:rPr lang="en-US" dirty="0">
                <a:solidFill>
                  <a:schemeClr val="accent1"/>
                </a:solidFill>
              </a:rPr>
              <a:t>Robótica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825" y="2559132"/>
            <a:ext cx="3209925" cy="181459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Arduino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é sem dúvida uma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ferramenta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essencial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no desenvolvimento de projetos relacionados com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Robótica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e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automação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, devido ao facto de ser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fácil de utilizar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,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simples de programar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e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com bastantes possiblilidades 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na criação de projetos, desde ligar um simples LED, à criação de um mini carro autónomo.</a:t>
            </a:r>
          </a:p>
        </p:txBody>
      </p:sp>
      <p:pic>
        <p:nvPicPr>
          <p:cNvPr id="21" name="Espaço Reservado para Imagem 20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E34771C4-95F9-43FD-9D1D-C83C7FE787C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r="12963"/>
          <a:stretch>
            <a:fillRect/>
          </a:stretch>
        </p:blipFill>
        <p:spPr/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4CCC5EC-CE2F-4596-B105-FFC225D579C8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8B0A9C0-CB26-4E12-892E-040A680CA9B6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546C216A-51E2-4BF5-A2E3-173CA54F7171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10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contendo mesa, computador&#10;&#10;Descrição gerada automaticamente">
            <a:extLst>
              <a:ext uri="{FF2B5EF4-FFF2-40B4-BE49-F238E27FC236}">
                <a16:creationId xmlns:a16="http://schemas.microsoft.com/office/drawing/2014/main" id="{B165007D-47E1-49F0-A45C-5338DEAED0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" b="499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4324350" y="0"/>
            <a:ext cx="1771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F42170A0-7F8D-428F-BC85-88DAF7F8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</p:spPr>
        <p:txBody>
          <a:bodyPr/>
          <a:lstStyle/>
          <a:p>
            <a:r>
              <a:rPr lang="en-US" sz="8000" dirty="0">
                <a:latin typeface="Montserrat" panose="00000500000000000000" pitchFamily="50" charset="0"/>
              </a:rPr>
              <a:t>Componentes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ACD47DF-786D-4312-8CC7-B9E199E3A9C2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1D63586-12AA-4F7C-BD46-C6FB8A39B190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8AB0DFE-D270-4B61-9DB1-29DE523866B1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835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m 111" descr="Circuito eletrônico com fios&#10;&#10;Descrição gerada automaticamente">
            <a:extLst>
              <a:ext uri="{FF2B5EF4-FFF2-40B4-BE49-F238E27FC236}">
                <a16:creationId xmlns:a16="http://schemas.microsoft.com/office/drawing/2014/main" id="{44F8B160-4BC3-495F-B687-B7DB0C126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39994" y="1404758"/>
            <a:ext cx="4279612" cy="4279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834930" cy="1249845"/>
          </a:xfrm>
        </p:spPr>
        <p:txBody>
          <a:bodyPr/>
          <a:lstStyle/>
          <a:p>
            <a:r>
              <a:rPr lang="en-US" sz="3480" dirty="0"/>
              <a:t>Principais</a:t>
            </a:r>
            <a:br>
              <a:rPr lang="en-US" sz="3480" dirty="0"/>
            </a:br>
            <a:r>
              <a:rPr lang="en-US" sz="3480" dirty="0"/>
              <a:t>componentes </a:t>
            </a:r>
            <a:br>
              <a:rPr lang="en-US" sz="3480" dirty="0"/>
            </a:br>
            <a:r>
              <a:rPr lang="en-US" sz="3480" dirty="0"/>
              <a:t>do </a:t>
            </a:r>
            <a:r>
              <a:rPr lang="en-US" sz="3480" dirty="0">
                <a:solidFill>
                  <a:srgbClr val="1D46F3"/>
                </a:solidFill>
              </a:rPr>
              <a:t>Arduino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9420" y="2751978"/>
            <a:ext cx="4066580" cy="106258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Qualquer Arduino é composto por uma vasta quantidade de componentes, que tornam o mesmo functional e totalmente programável.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Imagem - Arduino Uno Rev3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9049DF2-85A4-43D7-B8EF-0946AF3B0711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2607CFD-3DCE-4D4C-BC31-C1BA27BBA25F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A90162C-6B85-4F39-B759-27FC7508D5E8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CDF8269-29B5-404B-8705-61C3BA55E72D}"/>
              </a:ext>
            </a:extLst>
          </p:cNvPr>
          <p:cNvGrpSpPr/>
          <p:nvPr/>
        </p:nvGrpSpPr>
        <p:grpSpPr>
          <a:xfrm>
            <a:off x="4420508" y="4883877"/>
            <a:ext cx="2397555" cy="243349"/>
            <a:chOff x="4471308" y="4883877"/>
            <a:chExt cx="2397555" cy="243349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62B9ADF5-1323-464E-B6C7-70643602273E}"/>
                </a:ext>
              </a:extLst>
            </p:cNvPr>
            <p:cNvGrpSpPr/>
            <p:nvPr/>
          </p:nvGrpSpPr>
          <p:grpSpPr>
            <a:xfrm>
              <a:off x="4471308" y="4906790"/>
              <a:ext cx="1307714" cy="220436"/>
              <a:chOff x="4471308" y="4906790"/>
              <a:chExt cx="1307714" cy="220436"/>
            </a:xfrm>
          </p:grpSpPr>
          <p:pic>
            <p:nvPicPr>
              <p:cNvPr id="29" name="Gráfico 28">
                <a:extLst>
                  <a:ext uri="{FF2B5EF4-FFF2-40B4-BE49-F238E27FC236}">
                    <a16:creationId xmlns:a16="http://schemas.microsoft.com/office/drawing/2014/main" id="{8AF88563-33A7-42FC-AC13-9577E9D9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71308" y="4906790"/>
                <a:ext cx="220436" cy="220436"/>
              </a:xfrm>
              <a:prstGeom prst="rect">
                <a:avLst/>
              </a:prstGeom>
            </p:spPr>
          </p:pic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0C897714-B578-42FB-86BB-C6B149D1BE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76068" y="5008827"/>
                <a:ext cx="1102954" cy="513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65CD0E7-3C9A-403E-BF62-489B2D7ECB60}"/>
                </a:ext>
              </a:extLst>
            </p:cNvPr>
            <p:cNvSpPr txBox="1"/>
            <p:nvPr/>
          </p:nvSpPr>
          <p:spPr>
            <a:xfrm>
              <a:off x="5435990" y="4883877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solidFill>
                    <a:srgbClr val="222222"/>
                  </a:solidFill>
                  <a:latin typeface="Montserrat" panose="00000500000000000000" pitchFamily="50" charset="0"/>
                </a:rPr>
                <a:t>Power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67373C5-A11C-408B-9273-F15F3DE38754}"/>
              </a:ext>
            </a:extLst>
          </p:cNvPr>
          <p:cNvGrpSpPr/>
          <p:nvPr/>
        </p:nvGrpSpPr>
        <p:grpSpPr>
          <a:xfrm>
            <a:off x="2764104" y="4206960"/>
            <a:ext cx="3876977" cy="982464"/>
            <a:chOff x="3090800" y="4584303"/>
            <a:chExt cx="3876977" cy="982464"/>
          </a:xfrm>
        </p:grpSpPr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43A066E9-FFC6-4C6F-855E-FA590FF58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0800" y="5346331"/>
              <a:ext cx="220436" cy="220436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3090E637-70AA-4E87-9AD2-DAF5E7A762A4}"/>
                </a:ext>
              </a:extLst>
            </p:cNvPr>
            <p:cNvSpPr txBox="1"/>
            <p:nvPr/>
          </p:nvSpPr>
          <p:spPr>
            <a:xfrm>
              <a:off x="5534904" y="4584303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solidFill>
                    <a:srgbClr val="222222"/>
                  </a:solidFill>
                  <a:latin typeface="Montserrat" panose="00000500000000000000" pitchFamily="50" charset="0"/>
                </a:rPr>
                <a:t>USB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E9A579D9-88BA-483C-AF42-BF6B0D8BE8C1}"/>
              </a:ext>
            </a:extLst>
          </p:cNvPr>
          <p:cNvGrpSpPr/>
          <p:nvPr/>
        </p:nvGrpSpPr>
        <p:grpSpPr>
          <a:xfrm>
            <a:off x="3992697" y="2586297"/>
            <a:ext cx="2795324" cy="376889"/>
            <a:chOff x="3090800" y="5246678"/>
            <a:chExt cx="2795324" cy="376889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25D31C16-F5EB-41FC-9E1A-3349FFD6D2D8}"/>
                </a:ext>
              </a:extLst>
            </p:cNvPr>
            <p:cNvGrpSpPr/>
            <p:nvPr/>
          </p:nvGrpSpPr>
          <p:grpSpPr>
            <a:xfrm>
              <a:off x="3090800" y="5346331"/>
              <a:ext cx="1433044" cy="220436"/>
              <a:chOff x="3090800" y="5346331"/>
              <a:chExt cx="1433044" cy="220436"/>
            </a:xfrm>
          </p:grpSpPr>
          <p:pic>
            <p:nvPicPr>
              <p:cNvPr id="51" name="Gráfico 50">
                <a:extLst>
                  <a:ext uri="{FF2B5EF4-FFF2-40B4-BE49-F238E27FC236}">
                    <a16:creationId xmlns:a16="http://schemas.microsoft.com/office/drawing/2014/main" id="{8D03D244-B33C-4782-8CBE-DF9DA1FA3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90800" y="5346331"/>
                <a:ext cx="220436" cy="220436"/>
              </a:xfrm>
              <a:prstGeom prst="rect">
                <a:avLst/>
              </a:prstGeom>
            </p:spPr>
          </p:pic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4191153F-0F4D-4E98-8524-2B58A1FFC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309" y="5444152"/>
                <a:ext cx="121953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7479474A-20A2-40E1-82F0-70FE09FCED4F}"/>
                </a:ext>
              </a:extLst>
            </p:cNvPr>
            <p:cNvSpPr txBox="1"/>
            <p:nvPr/>
          </p:nvSpPr>
          <p:spPr>
            <a:xfrm>
              <a:off x="4453251" y="5246678"/>
              <a:ext cx="1432873" cy="376889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solidFill>
                    <a:srgbClr val="222222"/>
                  </a:solidFill>
                  <a:latin typeface="Montserrat" panose="00000500000000000000" pitchFamily="50" charset="0"/>
                </a:rPr>
                <a:t>Microcontrolador ATmega328P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90B47609-14DD-4697-A3C8-3B5B8D7C6FA2}"/>
              </a:ext>
            </a:extLst>
          </p:cNvPr>
          <p:cNvGrpSpPr/>
          <p:nvPr/>
        </p:nvGrpSpPr>
        <p:grpSpPr>
          <a:xfrm>
            <a:off x="2183410" y="4746304"/>
            <a:ext cx="3202307" cy="1237348"/>
            <a:chOff x="4465873" y="3707979"/>
            <a:chExt cx="3202307" cy="1237348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5177FCAA-83AE-490A-A40D-E3DFCCC8805B}"/>
                </a:ext>
              </a:extLst>
            </p:cNvPr>
            <p:cNvGrpSpPr/>
            <p:nvPr/>
          </p:nvGrpSpPr>
          <p:grpSpPr>
            <a:xfrm>
              <a:off x="4465873" y="3707979"/>
              <a:ext cx="2137490" cy="1145962"/>
              <a:chOff x="4465873" y="3707979"/>
              <a:chExt cx="2137490" cy="1145962"/>
            </a:xfrm>
          </p:grpSpPr>
          <p:pic>
            <p:nvPicPr>
              <p:cNvPr id="57" name="Gráfico 56">
                <a:extLst>
                  <a:ext uri="{FF2B5EF4-FFF2-40B4-BE49-F238E27FC236}">
                    <a16:creationId xmlns:a16="http://schemas.microsoft.com/office/drawing/2014/main" id="{DEB92417-90AC-4478-B493-542890CA9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65873" y="3707979"/>
                <a:ext cx="220436" cy="220436"/>
              </a:xfrm>
              <a:prstGeom prst="rect">
                <a:avLst/>
              </a:prstGeom>
            </p:spPr>
          </p:pic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708A475F-6D1A-4E7E-8101-2D297B663AB3}"/>
                  </a:ext>
                </a:extLst>
              </p:cNvPr>
              <p:cNvCxnSpPr>
                <a:cxnSpLocks/>
                <a:stCxn id="57" idx="2"/>
              </p:cNvCxnSpPr>
              <p:nvPr/>
            </p:nvCxnSpPr>
            <p:spPr>
              <a:xfrm rot="16200000" flipH="1">
                <a:off x="5126964" y="3377541"/>
                <a:ext cx="925526" cy="2027273"/>
              </a:xfrm>
              <a:prstGeom prst="bentConnector2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2280BBB9-B633-4FCB-BC3A-64F17BC1C042}"/>
                </a:ext>
              </a:extLst>
            </p:cNvPr>
            <p:cNvSpPr txBox="1"/>
            <p:nvPr/>
          </p:nvSpPr>
          <p:spPr>
            <a:xfrm>
              <a:off x="6235307" y="472848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solidFill>
                    <a:srgbClr val="222222"/>
                  </a:solidFill>
                  <a:latin typeface="Montserrat" panose="00000500000000000000" pitchFamily="50" charset="0"/>
                </a:rPr>
                <a:t>Reset</a:t>
              </a:r>
            </a:p>
          </p:txBody>
        </p:sp>
      </p:grpSp>
      <p:cxnSp>
        <p:nvCxnSpPr>
          <p:cNvPr id="68" name="Conector reto 57">
            <a:extLst>
              <a:ext uri="{FF2B5EF4-FFF2-40B4-BE49-F238E27FC236}">
                <a16:creationId xmlns:a16="http://schemas.microsoft.com/office/drawing/2014/main" id="{04832E2E-8CF3-4CED-974B-DEBD6E6DD3A4}"/>
              </a:ext>
            </a:extLst>
          </p:cNvPr>
          <p:cNvCxnSpPr>
            <a:cxnSpLocks/>
            <a:stCxn id="45" idx="0"/>
          </p:cNvCxnSpPr>
          <p:nvPr/>
        </p:nvCxnSpPr>
        <p:spPr>
          <a:xfrm rot="5400000" flipH="1" flipV="1">
            <a:off x="3925924" y="3270166"/>
            <a:ext cx="647220" cy="275042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B7B74D14-63C5-422E-8617-874E31D7213A}"/>
              </a:ext>
            </a:extLst>
          </p:cNvPr>
          <p:cNvGrpSpPr/>
          <p:nvPr/>
        </p:nvGrpSpPr>
        <p:grpSpPr>
          <a:xfrm>
            <a:off x="2896134" y="1279717"/>
            <a:ext cx="3569705" cy="939707"/>
            <a:chOff x="2896134" y="1279717"/>
            <a:chExt cx="3569705" cy="939707"/>
          </a:xfrm>
        </p:grpSpPr>
        <p:cxnSp>
          <p:nvCxnSpPr>
            <p:cNvPr id="74" name="Conector reto 57">
              <a:extLst>
                <a:ext uri="{FF2B5EF4-FFF2-40B4-BE49-F238E27FC236}">
                  <a16:creationId xmlns:a16="http://schemas.microsoft.com/office/drawing/2014/main" id="{1E75795D-0DDA-40F2-8FD7-9DD7A9C12D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7211" y="1396591"/>
              <a:ext cx="2426801" cy="616865"/>
            </a:xfrm>
            <a:prstGeom prst="bentConnector3">
              <a:avLst>
                <a:gd name="adj1" fmla="val -23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áfico 77">
              <a:extLst>
                <a:ext uri="{FF2B5EF4-FFF2-40B4-BE49-F238E27FC236}">
                  <a16:creationId xmlns:a16="http://schemas.microsoft.com/office/drawing/2014/main" id="{F9DF792F-5C78-4398-9E39-87F9F3EF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96134" y="1998988"/>
              <a:ext cx="220436" cy="220436"/>
            </a:xfrm>
            <a:prstGeom prst="rect">
              <a:avLst/>
            </a:prstGeom>
          </p:spPr>
        </p:pic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3BFACA33-891B-47C9-8346-4DFF1509621E}"/>
                </a:ext>
              </a:extLst>
            </p:cNvPr>
            <p:cNvSpPr txBox="1"/>
            <p:nvPr/>
          </p:nvSpPr>
          <p:spPr>
            <a:xfrm>
              <a:off x="5032966" y="1279717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solidFill>
                    <a:srgbClr val="222222"/>
                  </a:solidFill>
                  <a:latin typeface="Montserrat" panose="00000500000000000000" pitchFamily="50" charset="0"/>
                </a:rPr>
                <a:t>LED</a:t>
              </a: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5F76F8A3-C427-43EE-BA4C-50D77C745C1F}"/>
              </a:ext>
            </a:extLst>
          </p:cNvPr>
          <p:cNvGrpSpPr/>
          <p:nvPr/>
        </p:nvGrpSpPr>
        <p:grpSpPr>
          <a:xfrm>
            <a:off x="4720504" y="1932691"/>
            <a:ext cx="2078011" cy="226550"/>
            <a:chOff x="4709618" y="1932691"/>
            <a:chExt cx="2078011" cy="226550"/>
          </a:xfrm>
        </p:grpSpPr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40774F-EB01-4086-873E-D707D2C83F33}"/>
                </a:ext>
              </a:extLst>
            </p:cNvPr>
            <p:cNvSpPr txBox="1"/>
            <p:nvPr/>
          </p:nvSpPr>
          <p:spPr>
            <a:xfrm>
              <a:off x="5354756" y="1932691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solidFill>
                    <a:srgbClr val="222222"/>
                  </a:solidFill>
                  <a:latin typeface="Montserrat" panose="00000500000000000000" pitchFamily="50" charset="0"/>
                </a:rPr>
                <a:t>Portas Analógicas</a:t>
              </a:r>
            </a:p>
          </p:txBody>
        </p:sp>
        <p:cxnSp>
          <p:nvCxnSpPr>
            <p:cNvPr id="88" name="Conector reto 57">
              <a:extLst>
                <a:ext uri="{FF2B5EF4-FFF2-40B4-BE49-F238E27FC236}">
                  <a16:creationId xmlns:a16="http://schemas.microsoft.com/office/drawing/2014/main" id="{D6E83053-F59B-43D4-9D26-CC15A8F8B9A6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4930054" y="2049023"/>
              <a:ext cx="457537" cy="0"/>
            </a:xfrm>
            <a:prstGeom prst="straightConnector1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Gráfico 88">
              <a:extLst>
                <a:ext uri="{FF2B5EF4-FFF2-40B4-BE49-F238E27FC236}">
                  <a16:creationId xmlns:a16="http://schemas.microsoft.com/office/drawing/2014/main" id="{49C072F4-72D2-4D5C-BEB2-FDB3FFBE9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09618" y="1938805"/>
              <a:ext cx="220436" cy="220436"/>
            </a:xfrm>
            <a:prstGeom prst="rect">
              <a:avLst/>
            </a:prstGeom>
          </p:spPr>
        </p:pic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923BF889-106B-469A-B8BC-D295FE8FBD2D}"/>
              </a:ext>
            </a:extLst>
          </p:cNvPr>
          <p:cNvGrpSpPr/>
          <p:nvPr/>
        </p:nvGrpSpPr>
        <p:grpSpPr>
          <a:xfrm>
            <a:off x="2101893" y="846337"/>
            <a:ext cx="3442373" cy="2547869"/>
            <a:chOff x="2101893" y="846337"/>
            <a:chExt cx="3442373" cy="2547869"/>
          </a:xfrm>
        </p:grpSpPr>
        <p:cxnSp>
          <p:nvCxnSpPr>
            <p:cNvPr id="81" name="Conector reto 57">
              <a:extLst>
                <a:ext uri="{FF2B5EF4-FFF2-40B4-BE49-F238E27FC236}">
                  <a16:creationId xmlns:a16="http://schemas.microsoft.com/office/drawing/2014/main" id="{09185FC2-F284-4DA9-8E25-6B86754BA25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098989" y="1066697"/>
              <a:ext cx="2239628" cy="2015755"/>
            </a:xfrm>
            <a:prstGeom prst="bentConnector3">
              <a:avLst>
                <a:gd name="adj1" fmla="val 99674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9157CB94-49C0-4962-8741-C85046817BC7}"/>
                </a:ext>
              </a:extLst>
            </p:cNvPr>
            <p:cNvSpPr txBox="1"/>
            <p:nvPr/>
          </p:nvSpPr>
          <p:spPr>
            <a:xfrm>
              <a:off x="4111393" y="846337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solidFill>
                    <a:srgbClr val="222222"/>
                  </a:solidFill>
                  <a:latin typeface="Montserrat" panose="00000500000000000000" pitchFamily="50" charset="0"/>
                </a:rPr>
                <a:t>Portas Digitais</a:t>
              </a:r>
            </a:p>
          </p:txBody>
        </p:sp>
        <p:pic>
          <p:nvPicPr>
            <p:cNvPr id="94" name="Gráfico 93">
              <a:extLst>
                <a:ext uri="{FF2B5EF4-FFF2-40B4-BE49-F238E27FC236}">
                  <a16:creationId xmlns:a16="http://schemas.microsoft.com/office/drawing/2014/main" id="{23C67E58-6836-49E4-8DB9-8FCF4D8FF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1893" y="3173770"/>
              <a:ext cx="220436" cy="220436"/>
            </a:xfrm>
            <a:prstGeom prst="rect">
              <a:avLst/>
            </a:prstGeom>
          </p:spPr>
        </p:pic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AD6B6D41-57DB-47BA-858B-956C802CFFFC}"/>
              </a:ext>
            </a:extLst>
          </p:cNvPr>
          <p:cNvGrpSpPr/>
          <p:nvPr/>
        </p:nvGrpSpPr>
        <p:grpSpPr>
          <a:xfrm>
            <a:off x="4723641" y="2914143"/>
            <a:ext cx="1911434" cy="472313"/>
            <a:chOff x="3090800" y="5346331"/>
            <a:chExt cx="1911434" cy="472313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020A622B-732D-4E30-8CC7-0757C7294E4D}"/>
                </a:ext>
              </a:extLst>
            </p:cNvPr>
            <p:cNvGrpSpPr/>
            <p:nvPr/>
          </p:nvGrpSpPr>
          <p:grpSpPr>
            <a:xfrm>
              <a:off x="3090800" y="5346331"/>
              <a:ext cx="906549" cy="369130"/>
              <a:chOff x="3090800" y="5346331"/>
              <a:chExt cx="906549" cy="369130"/>
            </a:xfrm>
          </p:grpSpPr>
          <p:pic>
            <p:nvPicPr>
              <p:cNvPr id="102" name="Gráfico 101">
                <a:extLst>
                  <a:ext uri="{FF2B5EF4-FFF2-40B4-BE49-F238E27FC236}">
                    <a16:creationId xmlns:a16="http://schemas.microsoft.com/office/drawing/2014/main" id="{D85D4745-C840-42D1-BF35-08F0B0A00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90800" y="5346331"/>
                <a:ext cx="220436" cy="220436"/>
              </a:xfrm>
              <a:prstGeom prst="rect">
                <a:avLst/>
              </a:prstGeom>
            </p:spPr>
          </p:pic>
          <p:cxnSp>
            <p:nvCxnSpPr>
              <p:cNvPr id="103" name="Conector reto 102">
                <a:extLst>
                  <a:ext uri="{FF2B5EF4-FFF2-40B4-BE49-F238E27FC236}">
                    <a16:creationId xmlns:a16="http://schemas.microsoft.com/office/drawing/2014/main" id="{2BDC1DCF-55E9-4156-BEB8-2F5FA6FBE1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309" y="5444152"/>
                <a:ext cx="693040" cy="271309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A7E4D12F-768E-41BD-8C78-C1258F098702}"/>
                </a:ext>
              </a:extLst>
            </p:cNvPr>
            <p:cNvSpPr txBox="1"/>
            <p:nvPr/>
          </p:nvSpPr>
          <p:spPr>
            <a:xfrm>
              <a:off x="3569361" y="5601799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solidFill>
                    <a:srgbClr val="222222"/>
                  </a:solidFill>
                  <a:latin typeface="Montserrat" panose="00000500000000000000" pitchFamily="50" charset="0"/>
                </a:rPr>
                <a:t>GND</a:t>
              </a:r>
            </a:p>
          </p:txBody>
        </p:sp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C492342F-EC6A-4EEB-9EE5-105268565C85}"/>
              </a:ext>
            </a:extLst>
          </p:cNvPr>
          <p:cNvGrpSpPr/>
          <p:nvPr/>
        </p:nvGrpSpPr>
        <p:grpSpPr>
          <a:xfrm>
            <a:off x="4719687" y="3154996"/>
            <a:ext cx="1873334" cy="472313"/>
            <a:chOff x="3090800" y="5346331"/>
            <a:chExt cx="1873334" cy="472313"/>
          </a:xfrm>
        </p:grpSpPr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AA01481F-AE87-4BBC-85C9-07B8DBD93888}"/>
                </a:ext>
              </a:extLst>
            </p:cNvPr>
            <p:cNvGrpSpPr/>
            <p:nvPr/>
          </p:nvGrpSpPr>
          <p:grpSpPr>
            <a:xfrm>
              <a:off x="3090800" y="5346331"/>
              <a:ext cx="906549" cy="369130"/>
              <a:chOff x="3090800" y="5346331"/>
              <a:chExt cx="906549" cy="369130"/>
            </a:xfrm>
          </p:grpSpPr>
          <p:pic>
            <p:nvPicPr>
              <p:cNvPr id="108" name="Gráfico 107">
                <a:extLst>
                  <a:ext uri="{FF2B5EF4-FFF2-40B4-BE49-F238E27FC236}">
                    <a16:creationId xmlns:a16="http://schemas.microsoft.com/office/drawing/2014/main" id="{31A00E23-1CB7-45B0-BAF6-5D0175CBB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90800" y="5346331"/>
                <a:ext cx="220436" cy="220436"/>
              </a:xfrm>
              <a:prstGeom prst="rect">
                <a:avLst/>
              </a:prstGeom>
            </p:spPr>
          </p:pic>
          <p:cxnSp>
            <p:nvCxnSpPr>
              <p:cNvPr id="109" name="Conector reto 102">
                <a:extLst>
                  <a:ext uri="{FF2B5EF4-FFF2-40B4-BE49-F238E27FC236}">
                    <a16:creationId xmlns:a16="http://schemas.microsoft.com/office/drawing/2014/main" id="{F2C78036-A898-48D1-B5A5-7E8AED7D30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309" y="5444152"/>
                <a:ext cx="693040" cy="271309"/>
              </a:xfrm>
              <a:prstGeom prst="bentConnector3">
                <a:avLst>
                  <a:gd name="adj1" fmla="val 2801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555C02CB-23CB-4602-9CA4-FCB139FE4F39}"/>
                </a:ext>
              </a:extLst>
            </p:cNvPr>
            <p:cNvSpPr txBox="1"/>
            <p:nvPr/>
          </p:nvSpPr>
          <p:spPr>
            <a:xfrm>
              <a:off x="3531261" y="5601799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solidFill>
                    <a:srgbClr val="222222"/>
                  </a:solidFill>
                  <a:latin typeface="Montserrat" panose="00000500000000000000" pitchFamily="50" charset="0"/>
                </a:rPr>
                <a:t>5V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13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</a:rPr>
              <a:t>Arduino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Shields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28825" y="2557807"/>
            <a:ext cx="3181350" cy="330422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Shields</a:t>
            </a:r>
            <a:endParaRPr lang="en-US" sz="14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Os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Shields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são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placas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de diferentes tamanhos, formas e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funções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que podem ser conectadas facilmente nas entradas do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Arduino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e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extender as suas funcionalidades 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de acordo com a placa conectada.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Shields na imagem: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Wifi Shield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Ethernet Shield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GSM Shield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USB Shield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110D620-F77E-4EDB-9A44-8F6A845A2EC7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E43622A-85F7-4D1D-A88E-D85F88EEECBD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75E8B9C8-9678-4EC3-B1B3-A20F36AA545A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pic>
        <p:nvPicPr>
          <p:cNvPr id="21" name="Espaço Reservado para Imagem 17" descr="Circuito eletrônico com texto&#10;&#10;Descrição gerada automaticamente">
            <a:extLst>
              <a:ext uri="{FF2B5EF4-FFF2-40B4-BE49-F238E27FC236}">
                <a16:creationId xmlns:a16="http://schemas.microsoft.com/office/drawing/2014/main" id="{8A00474B-9D57-4803-99A8-5D83DCEC3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914400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</p:pic>
      <p:pic>
        <p:nvPicPr>
          <p:cNvPr id="25" name="Imagem 24" descr="Circuito eletrônico com números&#10;&#10;Descrição gerada automaticamente">
            <a:extLst>
              <a:ext uri="{FF2B5EF4-FFF2-40B4-BE49-F238E27FC236}">
                <a16:creationId xmlns:a16="http://schemas.microsoft.com/office/drawing/2014/main" id="{79704606-9340-42F9-BF5C-6C3A9C04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34513" cy="3429000"/>
          </a:xfrm>
          <a:prstGeom prst="rect">
            <a:avLst/>
          </a:prstGeom>
        </p:spPr>
      </p:pic>
      <p:pic>
        <p:nvPicPr>
          <p:cNvPr id="31" name="Imagem 30" descr="Circuito eletrônico com números&#10;&#10;Descrição gerada automaticamente">
            <a:extLst>
              <a:ext uri="{FF2B5EF4-FFF2-40B4-BE49-F238E27FC236}">
                <a16:creationId xmlns:a16="http://schemas.microsoft.com/office/drawing/2014/main" id="{30D90B95-459E-41C0-9AF0-CB6B7E742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13759"/>
            <a:ext cx="3048000" cy="3444240"/>
          </a:xfrm>
          <a:prstGeom prst="rect">
            <a:avLst/>
          </a:prstGeom>
        </p:spPr>
      </p:pic>
      <p:pic>
        <p:nvPicPr>
          <p:cNvPr id="33" name="Imagem 32" descr="Circuito eletrônico com texto&#10;&#10;Descrição gerada automaticamente">
            <a:extLst>
              <a:ext uri="{FF2B5EF4-FFF2-40B4-BE49-F238E27FC236}">
                <a16:creationId xmlns:a16="http://schemas.microsoft.com/office/drawing/2014/main" id="{78ECB8E2-1636-4541-8679-77279E7F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304800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contendo mesa, computador&#10;&#10;Descrição gerada automaticamente">
            <a:extLst>
              <a:ext uri="{FF2B5EF4-FFF2-40B4-BE49-F238E27FC236}">
                <a16:creationId xmlns:a16="http://schemas.microsoft.com/office/drawing/2014/main" id="{B165007D-47E1-49F0-A45C-5338DEAED0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" b="499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4324350" y="0"/>
            <a:ext cx="1771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F42170A0-7F8D-428F-BC85-88DAF7F8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94" y="2288484"/>
            <a:ext cx="10146612" cy="2281031"/>
          </a:xfrm>
        </p:spPr>
        <p:txBody>
          <a:bodyPr/>
          <a:lstStyle/>
          <a:p>
            <a:r>
              <a:rPr lang="en-US" sz="8000" dirty="0">
                <a:latin typeface="Montserrat" panose="00000500000000000000" pitchFamily="50" charset="0"/>
              </a:rPr>
              <a:t>Linguagem de</a:t>
            </a:r>
            <a:br>
              <a:rPr lang="en-US" sz="8000" dirty="0">
                <a:latin typeface="Montserrat" panose="00000500000000000000" pitchFamily="50" charset="0"/>
              </a:rPr>
            </a:br>
            <a:r>
              <a:rPr lang="en-US" sz="8000" dirty="0">
                <a:latin typeface="Montserrat" panose="00000500000000000000" pitchFamily="50" charset="0"/>
              </a:rPr>
              <a:t>Programação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ACD47DF-786D-4312-8CC7-B9E199E3A9C2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1D63586-12AA-4F7C-BD46-C6FB8A39B190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8AB0DFE-D270-4B61-9DB1-29DE523866B1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34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IDE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829AFF-0797-BD45-A54B-5E98D8A5D64A}"/>
              </a:ext>
            </a:extLst>
          </p:cNvPr>
          <p:cNvSpPr txBox="1"/>
          <p:nvPr/>
        </p:nvSpPr>
        <p:spPr>
          <a:xfrm>
            <a:off x="2028824" y="2733578"/>
            <a:ext cx="2506961" cy="279126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IDE</a:t>
            </a:r>
            <a:endParaRPr lang="en-US" sz="14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Arduino IDE 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é uma plataforma derivada de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Wiring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escrita em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Javacript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, capaz de editar, compilar e carregar programas do computador para 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Arduino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É também desenvolvida com o intuito de introduzir 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universo da programação 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a pessoas não acostomadas com o desenvolvimento de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códico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pic>
        <p:nvPicPr>
          <p:cNvPr id="10" name="Espaço Reservado para 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AE302C06-6F44-4D13-8C4A-AAE6A64C60A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" b="170"/>
          <a:stretch>
            <a:fillRect/>
          </a:stretch>
        </p:blipFill>
        <p:spPr/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A7C182B-E993-4907-BEF3-0DD1F56D075C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3C5823F-C288-4C92-995C-C50E9D17B73B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D19D1208-1B5B-4A41-92A7-77BC3095E7DE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520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Linguagem de programação</a:t>
            </a:r>
            <a:br>
              <a:rPr lang="en-US" spc="0" dirty="0"/>
            </a:br>
            <a:r>
              <a:rPr lang="en-US" spc="0" dirty="0"/>
              <a:t>do </a:t>
            </a:r>
            <a:r>
              <a:rPr lang="en-US" spc="0" dirty="0">
                <a:solidFill>
                  <a:srgbClr val="1D46F3"/>
                </a:solidFill>
              </a:rPr>
              <a:t>Arduino</a:t>
            </a:r>
            <a:endParaRPr lang="en-US" dirty="0">
              <a:solidFill>
                <a:srgbClr val="1D46F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0888" y="2330528"/>
            <a:ext cx="9140633" cy="106258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Arduino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é subretudo programado em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C# 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ou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C++ 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permitindo criar projetos com mais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facilidade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quando se tartar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de entra e saída de dados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, permitindo ao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programador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defenir funções.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A secção </a:t>
            </a:r>
            <a:r>
              <a:rPr lang="en-US" sz="1100" b="1" i="1" dirty="0">
                <a:solidFill>
                  <a:schemeClr val="tx1">
                    <a:alpha val="70000"/>
                  </a:schemeClr>
                </a:solidFill>
              </a:rPr>
              <a:t>setup() , 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serve essencialmente para defenir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variáveis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que serão utilizadas no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programa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, e a secção </a:t>
            </a:r>
            <a:r>
              <a:rPr lang="en-US" sz="1100" b="1" i="1" dirty="0">
                <a:solidFill>
                  <a:schemeClr val="tx1">
                    <a:alpha val="70000"/>
                  </a:schemeClr>
                </a:solidFill>
              </a:rPr>
              <a:t>loop()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 servirá para defenir os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blocos de commando.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36FD142-096E-45D3-A207-196C1838AE4D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46CF31B-ED49-48CC-9B3A-C944C875C990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9409C40-024B-43EC-8750-AABD26095967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60691DF-2F04-4E94-AD65-30AA85BE02A4}"/>
              </a:ext>
            </a:extLst>
          </p:cNvPr>
          <p:cNvSpPr txBox="1"/>
          <p:nvPr/>
        </p:nvSpPr>
        <p:spPr>
          <a:xfrm>
            <a:off x="2040888" y="3660581"/>
            <a:ext cx="5342263" cy="243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rgbClr val="1D46F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LED_PIN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PT" altLang="pt-PT" sz="1200" dirty="0">
                <a:solidFill>
                  <a:srgbClr val="666666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=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rgbClr val="1D46F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setup 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pinMode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LED_PIN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PT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rgbClr val="1D46F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loop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digitalWrite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LED_PIN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delay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digitalWrite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LED_PIN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delay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48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contendo mesa, computador&#10;&#10;Descrição gerada automaticamente">
            <a:extLst>
              <a:ext uri="{FF2B5EF4-FFF2-40B4-BE49-F238E27FC236}">
                <a16:creationId xmlns:a16="http://schemas.microsoft.com/office/drawing/2014/main" id="{B165007D-47E1-49F0-A45C-5338DEAED0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" b="499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4324350" y="0"/>
            <a:ext cx="1771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F42170A0-7F8D-428F-BC85-88DAF7F8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94" y="2825404"/>
            <a:ext cx="10146612" cy="1207191"/>
          </a:xfrm>
        </p:spPr>
        <p:txBody>
          <a:bodyPr/>
          <a:lstStyle/>
          <a:p>
            <a:r>
              <a:rPr lang="en-US" sz="8000" dirty="0">
                <a:latin typeface="Montserrat" panose="00000500000000000000" pitchFamily="50" charset="0"/>
              </a:rPr>
              <a:t>Conclusão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ACD47DF-786D-4312-8CC7-B9E199E3A9C2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1D63586-12AA-4F7C-BD46-C6FB8A39B190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8AB0DFE-D270-4B61-9DB1-29DE523866B1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603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8825" y="2196547"/>
            <a:ext cx="3056696" cy="2442967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Arduino</a:t>
            </a:r>
            <a:endParaRPr lang="en-US" sz="14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Arduino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é uma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ferramenta ideal 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para dar os primeiros passos no mundo da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robótica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e da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eletrónica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, visto que permite uma maior facilidade de aprendizagem, e de uma forma mais fácil, 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desenvolvimento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de projetos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, no qual graças à sua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linguagem de programação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, torna o Arduino numa ferramenta fundamental no ramo da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informática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34F60E0-7D43-450A-A803-E09ECDEF1694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CC3F900-7678-4A4A-A551-B5DC605BA672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2E299F5-1E03-4622-8E2E-208E261A4407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pic>
        <p:nvPicPr>
          <p:cNvPr id="8" name="Espaço Reservado para Imagem 5" descr="Uma imagem contendo mesa, computador&#10;&#10;Descrição gerada automaticamente">
            <a:extLst>
              <a:ext uri="{FF2B5EF4-FFF2-40B4-BE49-F238E27FC236}">
                <a16:creationId xmlns:a16="http://schemas.microsoft.com/office/drawing/2014/main" id="{34C46A3F-4215-4FE1-83D0-9B8141FD0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" b="4997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9" name="Imagem 8" descr="Uma imagem contendo eletrônico, circuito, brinquedo, mesa&#10;&#10;Descrição gerada automaticamente">
            <a:extLst>
              <a:ext uri="{FF2B5EF4-FFF2-40B4-BE49-F238E27FC236}">
                <a16:creationId xmlns:a16="http://schemas.microsoft.com/office/drawing/2014/main" id="{A4ADE88B-4DEB-4083-82BB-CF8117534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04"/>
          <a:stretch/>
        </p:blipFill>
        <p:spPr>
          <a:xfrm>
            <a:off x="6096000" y="-12040"/>
            <a:ext cx="6096000" cy="687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222222"/>
                </a:solidFill>
              </a:rPr>
              <a:t>Arduino</a:t>
            </a:r>
            <a:endParaRPr lang="en-US" dirty="0">
              <a:solidFill>
                <a:srgbClr val="222222"/>
              </a:solidFill>
            </a:endParaRPr>
          </a:p>
        </p:txBody>
      </p:sp>
      <p:pic>
        <p:nvPicPr>
          <p:cNvPr id="10" name="Espaço Reservado para Imagem 9" descr="Circuito eletrônico azul&#10;&#10;Descrição gerada automaticamente">
            <a:extLst>
              <a:ext uri="{FF2B5EF4-FFF2-40B4-BE49-F238E27FC236}">
                <a16:creationId xmlns:a16="http://schemas.microsoft.com/office/drawing/2014/main" id="{F9845DA4-13FC-40B7-BB66-61B7995752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9" r="29159"/>
          <a:stretch>
            <a:fillRect/>
          </a:stretch>
        </p:blipFill>
        <p:spPr/>
      </p:pic>
      <p:grpSp>
        <p:nvGrpSpPr>
          <p:cNvPr id="13" name="Group 20">
            <a:extLst>
              <a:ext uri="{FF2B5EF4-FFF2-40B4-BE49-F238E27FC236}">
                <a16:creationId xmlns:a16="http://schemas.microsoft.com/office/drawing/2014/main" id="{B2A79250-D110-4394-A1F8-A824FE289D2F}"/>
              </a:ext>
            </a:extLst>
          </p:cNvPr>
          <p:cNvGrpSpPr/>
          <p:nvPr/>
        </p:nvGrpSpPr>
        <p:grpSpPr>
          <a:xfrm>
            <a:off x="7089831" y="1899688"/>
            <a:ext cx="1764915" cy="553998"/>
            <a:chOff x="7053866" y="1310811"/>
            <a:chExt cx="1945100" cy="610557"/>
          </a:xfrm>
        </p:grpSpPr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FA8345A3-E2C9-46E9-A223-A48F23934F67}"/>
                </a:ext>
              </a:extLst>
            </p:cNvPr>
            <p:cNvGrpSpPr/>
            <p:nvPr/>
          </p:nvGrpSpPr>
          <p:grpSpPr>
            <a:xfrm>
              <a:off x="8155353" y="1379853"/>
              <a:ext cx="843613" cy="442587"/>
              <a:chOff x="8155353" y="1379853"/>
              <a:chExt cx="843613" cy="442587"/>
            </a:xfrm>
          </p:grpSpPr>
          <p:sp>
            <p:nvSpPr>
              <p:cNvPr id="16" name="Rectangle 23">
                <a:extLst>
                  <a:ext uri="{FF2B5EF4-FFF2-40B4-BE49-F238E27FC236}">
                    <a16:creationId xmlns:a16="http://schemas.microsoft.com/office/drawing/2014/main" id="{B73F8A52-E9E8-477C-BA05-8BF3E5272436}"/>
                  </a:ext>
                </a:extLst>
              </p:cNvPr>
              <p:cNvSpPr/>
              <p:nvPr/>
            </p:nvSpPr>
            <p:spPr>
              <a:xfrm>
                <a:off x="8155353" y="1618921"/>
                <a:ext cx="842697" cy="20351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alpha val="70000"/>
                      </a:schemeClr>
                    </a:solidFill>
                  </a:rPr>
                  <a:t>Slide 3 a 5 </a:t>
                </a:r>
              </a:p>
            </p:txBody>
          </p:sp>
          <p:sp>
            <p:nvSpPr>
              <p:cNvPr id="17" name="Rectangle 24">
                <a:extLst>
                  <a:ext uri="{FF2B5EF4-FFF2-40B4-BE49-F238E27FC236}">
                    <a16:creationId xmlns:a16="http://schemas.microsoft.com/office/drawing/2014/main" id="{3770E644-6108-4F89-AD0D-98D1337A281D}"/>
                  </a:ext>
                </a:extLst>
              </p:cNvPr>
              <p:cNvSpPr/>
              <p:nvPr/>
            </p:nvSpPr>
            <p:spPr>
              <a:xfrm>
                <a:off x="8155786" y="1379853"/>
                <a:ext cx="843180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/>
                  <a:t>Introdução</a:t>
                </a:r>
              </a:p>
            </p:txBody>
          </p:sp>
        </p:grp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9923A81B-8BF5-4042-BE20-1FA0198C2E5A}"/>
                </a:ext>
              </a:extLst>
            </p:cNvPr>
            <p:cNvSpPr/>
            <p:nvPr/>
          </p:nvSpPr>
          <p:spPr>
            <a:xfrm>
              <a:off x="7053866" y="1310811"/>
              <a:ext cx="678398" cy="61055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D46F3"/>
                  </a:solidFill>
                  <a:latin typeface="+mj-lt"/>
                </a:rPr>
                <a:t>01.</a:t>
              </a: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13C4219-846C-4ABB-B2B5-23444040E989}"/>
              </a:ext>
            </a:extLst>
          </p:cNvPr>
          <p:cNvGrpSpPr/>
          <p:nvPr/>
        </p:nvGrpSpPr>
        <p:grpSpPr>
          <a:xfrm>
            <a:off x="7083349" y="2680135"/>
            <a:ext cx="2630855" cy="553998"/>
            <a:chOff x="7003516" y="2498312"/>
            <a:chExt cx="2899451" cy="610559"/>
          </a:xfrm>
        </p:grpSpPr>
        <p:grpSp>
          <p:nvGrpSpPr>
            <p:cNvPr id="19" name="Group 26">
              <a:extLst>
                <a:ext uri="{FF2B5EF4-FFF2-40B4-BE49-F238E27FC236}">
                  <a16:creationId xmlns:a16="http://schemas.microsoft.com/office/drawing/2014/main" id="{1F41ABCE-4645-413F-A3FC-5488F0C023C6}"/>
                </a:ext>
              </a:extLst>
            </p:cNvPr>
            <p:cNvGrpSpPr/>
            <p:nvPr/>
          </p:nvGrpSpPr>
          <p:grpSpPr>
            <a:xfrm>
              <a:off x="8099630" y="2562556"/>
              <a:ext cx="1803337" cy="466510"/>
              <a:chOff x="8099630" y="2562556"/>
              <a:chExt cx="1803337" cy="466510"/>
            </a:xfrm>
          </p:grpSpPr>
          <p:sp>
            <p:nvSpPr>
              <p:cNvPr id="21" name="Rectangle 28">
                <a:extLst>
                  <a:ext uri="{FF2B5EF4-FFF2-40B4-BE49-F238E27FC236}">
                    <a16:creationId xmlns:a16="http://schemas.microsoft.com/office/drawing/2014/main" id="{743400EC-1294-4F6E-B3CE-D182A2CC6A70}"/>
                  </a:ext>
                </a:extLst>
              </p:cNvPr>
              <p:cNvSpPr/>
              <p:nvPr/>
            </p:nvSpPr>
            <p:spPr>
              <a:xfrm>
                <a:off x="8116089" y="2825547"/>
                <a:ext cx="939865" cy="20351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alpha val="70000"/>
                      </a:schemeClr>
                    </a:solidFill>
                  </a:rPr>
                  <a:t>Slide 6 a 11 </a:t>
                </a:r>
              </a:p>
            </p:txBody>
          </p:sp>
          <p:sp>
            <p:nvSpPr>
              <p:cNvPr id="22" name="Rectangle 29">
                <a:extLst>
                  <a:ext uri="{FF2B5EF4-FFF2-40B4-BE49-F238E27FC236}">
                    <a16:creationId xmlns:a16="http://schemas.microsoft.com/office/drawing/2014/main" id="{934BFDD9-BD6B-404C-9D7E-43377914FC49}"/>
                  </a:ext>
                </a:extLst>
              </p:cNvPr>
              <p:cNvSpPr/>
              <p:nvPr/>
            </p:nvSpPr>
            <p:spPr>
              <a:xfrm>
                <a:off x="8099630" y="2562556"/>
                <a:ext cx="1803337" cy="23744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/>
                  <a:t>História do Arduino</a:t>
                </a:r>
              </a:p>
            </p:txBody>
          </p:sp>
        </p:grp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EE84D76A-1AEF-4104-B015-0D618723BC62}"/>
                </a:ext>
              </a:extLst>
            </p:cNvPr>
            <p:cNvSpPr/>
            <p:nvPr/>
          </p:nvSpPr>
          <p:spPr>
            <a:xfrm>
              <a:off x="7003516" y="2498312"/>
              <a:ext cx="779098" cy="61055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D46F3"/>
                  </a:solidFill>
                  <a:latin typeface="+mj-lt"/>
                </a:rPr>
                <a:t>02.</a:t>
              </a:r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52B4D257-0DC5-4501-A481-4F5A0BCBF8CD}"/>
              </a:ext>
            </a:extLst>
          </p:cNvPr>
          <p:cNvGrpSpPr/>
          <p:nvPr/>
        </p:nvGrpSpPr>
        <p:grpSpPr>
          <a:xfrm>
            <a:off x="7083347" y="3460583"/>
            <a:ext cx="3161433" cy="553998"/>
            <a:chOff x="7003516" y="3631556"/>
            <a:chExt cx="3484198" cy="610559"/>
          </a:xfrm>
        </p:grpSpPr>
        <p:grpSp>
          <p:nvGrpSpPr>
            <p:cNvPr id="24" name="Group 31">
              <a:extLst>
                <a:ext uri="{FF2B5EF4-FFF2-40B4-BE49-F238E27FC236}">
                  <a16:creationId xmlns:a16="http://schemas.microsoft.com/office/drawing/2014/main" id="{55583706-0B06-4953-8579-C3EF4C0746E4}"/>
                </a:ext>
              </a:extLst>
            </p:cNvPr>
            <p:cNvGrpSpPr/>
            <p:nvPr/>
          </p:nvGrpSpPr>
          <p:grpSpPr>
            <a:xfrm>
              <a:off x="8103146" y="3699461"/>
              <a:ext cx="2384568" cy="449733"/>
              <a:chOff x="8103146" y="3699461"/>
              <a:chExt cx="2384568" cy="449733"/>
            </a:xfrm>
          </p:grpSpPr>
          <p:sp>
            <p:nvSpPr>
              <p:cNvPr id="26" name="Rectangle 33">
                <a:extLst>
                  <a:ext uri="{FF2B5EF4-FFF2-40B4-BE49-F238E27FC236}">
                    <a16:creationId xmlns:a16="http://schemas.microsoft.com/office/drawing/2014/main" id="{FC8F8824-6AFC-4C42-BC77-7814962D2CB4}"/>
                  </a:ext>
                </a:extLst>
              </p:cNvPr>
              <p:cNvSpPr/>
              <p:nvPr/>
            </p:nvSpPr>
            <p:spPr>
              <a:xfrm>
                <a:off x="8105302" y="3945674"/>
                <a:ext cx="992864" cy="20352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alpha val="70000"/>
                      </a:schemeClr>
                    </a:solidFill>
                  </a:rPr>
                  <a:t>Slide 12 a 14</a:t>
                </a:r>
              </a:p>
            </p:txBody>
          </p:sp>
          <p:sp>
            <p:nvSpPr>
              <p:cNvPr id="27" name="Rectangle 34">
                <a:extLst>
                  <a:ext uri="{FF2B5EF4-FFF2-40B4-BE49-F238E27FC236}">
                    <a16:creationId xmlns:a16="http://schemas.microsoft.com/office/drawing/2014/main" id="{FF310559-F304-44C7-8AC5-F8B1C3C45BCD}"/>
                  </a:ext>
                </a:extLst>
              </p:cNvPr>
              <p:cNvSpPr/>
              <p:nvPr/>
            </p:nvSpPr>
            <p:spPr>
              <a:xfrm>
                <a:off x="8103146" y="3699461"/>
                <a:ext cx="2384568" cy="23744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/>
                  <a:t>Componentes do Arduino</a:t>
                </a:r>
              </a:p>
            </p:txBody>
          </p:sp>
        </p:grp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098FB39E-E107-4622-9A98-D9EB45E7DAA9}"/>
                </a:ext>
              </a:extLst>
            </p:cNvPr>
            <p:cNvSpPr/>
            <p:nvPr/>
          </p:nvSpPr>
          <p:spPr>
            <a:xfrm>
              <a:off x="7003516" y="3631556"/>
              <a:ext cx="779098" cy="61055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D46F3"/>
                  </a:solidFill>
                  <a:latin typeface="+mj-lt"/>
                </a:rPr>
                <a:t>03.</a:t>
              </a:r>
            </a:p>
          </p:txBody>
        </p:sp>
      </p:grpSp>
      <p:grpSp>
        <p:nvGrpSpPr>
          <p:cNvPr id="28" name="Group 35">
            <a:extLst>
              <a:ext uri="{FF2B5EF4-FFF2-40B4-BE49-F238E27FC236}">
                <a16:creationId xmlns:a16="http://schemas.microsoft.com/office/drawing/2014/main" id="{AB8A4DF7-4842-457A-A746-7BFFA5615A6D}"/>
              </a:ext>
            </a:extLst>
          </p:cNvPr>
          <p:cNvGrpSpPr/>
          <p:nvPr/>
        </p:nvGrpSpPr>
        <p:grpSpPr>
          <a:xfrm>
            <a:off x="7058828" y="4177022"/>
            <a:ext cx="2951791" cy="553998"/>
            <a:chOff x="6978782" y="4854444"/>
            <a:chExt cx="3253152" cy="610559"/>
          </a:xfrm>
        </p:grpSpPr>
        <p:grpSp>
          <p:nvGrpSpPr>
            <p:cNvPr id="29" name="Group 36">
              <a:extLst>
                <a:ext uri="{FF2B5EF4-FFF2-40B4-BE49-F238E27FC236}">
                  <a16:creationId xmlns:a16="http://schemas.microsoft.com/office/drawing/2014/main" id="{0892F9B5-8321-4DD9-A274-E372BDBBFB7E}"/>
                </a:ext>
              </a:extLst>
            </p:cNvPr>
            <p:cNvGrpSpPr/>
            <p:nvPr/>
          </p:nvGrpSpPr>
          <p:grpSpPr>
            <a:xfrm>
              <a:off x="8103146" y="4931388"/>
              <a:ext cx="2128788" cy="440901"/>
              <a:chOff x="8103146" y="4931388"/>
              <a:chExt cx="2128788" cy="440901"/>
            </a:xfrm>
          </p:grpSpPr>
          <p:sp>
            <p:nvSpPr>
              <p:cNvPr id="31" name="Rectangle 38">
                <a:extLst>
                  <a:ext uri="{FF2B5EF4-FFF2-40B4-BE49-F238E27FC236}">
                    <a16:creationId xmlns:a16="http://schemas.microsoft.com/office/drawing/2014/main" id="{44DD8EB9-7DEF-492B-8F2F-29953614DF47}"/>
                  </a:ext>
                </a:extLst>
              </p:cNvPr>
              <p:cNvSpPr/>
              <p:nvPr/>
            </p:nvSpPr>
            <p:spPr>
              <a:xfrm>
                <a:off x="8114439" y="5168769"/>
                <a:ext cx="992866" cy="20352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alpha val="70000"/>
                      </a:schemeClr>
                    </a:solidFill>
                  </a:rPr>
                  <a:t>Slide 15 a 17</a:t>
                </a:r>
              </a:p>
            </p:txBody>
          </p:sp>
          <p:sp>
            <p:nvSpPr>
              <p:cNvPr id="32" name="Rectangle 39">
                <a:extLst>
                  <a:ext uri="{FF2B5EF4-FFF2-40B4-BE49-F238E27FC236}">
                    <a16:creationId xmlns:a16="http://schemas.microsoft.com/office/drawing/2014/main" id="{2ED5C4D0-20E7-42D2-9ADF-CE9AB1DD1540}"/>
                  </a:ext>
                </a:extLst>
              </p:cNvPr>
              <p:cNvSpPr/>
              <p:nvPr/>
            </p:nvSpPr>
            <p:spPr>
              <a:xfrm>
                <a:off x="8103146" y="4931388"/>
                <a:ext cx="2128788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/>
                  <a:t>Linguagem de programação</a:t>
                </a:r>
              </a:p>
            </p:txBody>
          </p:sp>
        </p:grp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EF76C8A6-10A2-4D28-9591-E6FC52E2F3F7}"/>
                </a:ext>
              </a:extLst>
            </p:cNvPr>
            <p:cNvSpPr/>
            <p:nvPr/>
          </p:nvSpPr>
          <p:spPr>
            <a:xfrm>
              <a:off x="6978782" y="4854444"/>
              <a:ext cx="828564" cy="61055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D46F3"/>
                  </a:solidFill>
                  <a:latin typeface="+mj-lt"/>
                </a:rPr>
                <a:t>04.</a:t>
              </a:r>
            </a:p>
          </p:txBody>
        </p:sp>
      </p:grpSp>
      <p:grpSp>
        <p:nvGrpSpPr>
          <p:cNvPr id="33" name="Group 35">
            <a:extLst>
              <a:ext uri="{FF2B5EF4-FFF2-40B4-BE49-F238E27FC236}">
                <a16:creationId xmlns:a16="http://schemas.microsoft.com/office/drawing/2014/main" id="{4177C02C-25E2-4E7B-9FB3-BDA3A0D488C5}"/>
              </a:ext>
            </a:extLst>
          </p:cNvPr>
          <p:cNvGrpSpPr/>
          <p:nvPr/>
        </p:nvGrpSpPr>
        <p:grpSpPr>
          <a:xfrm>
            <a:off x="7106987" y="4957470"/>
            <a:ext cx="1876967" cy="553998"/>
            <a:chOff x="7002633" y="4854444"/>
            <a:chExt cx="2068597" cy="610559"/>
          </a:xfrm>
        </p:grpSpPr>
        <p:grpSp>
          <p:nvGrpSpPr>
            <p:cNvPr id="34" name="Group 36">
              <a:extLst>
                <a:ext uri="{FF2B5EF4-FFF2-40B4-BE49-F238E27FC236}">
                  <a16:creationId xmlns:a16="http://schemas.microsoft.com/office/drawing/2014/main" id="{95113A08-4E1C-4DF7-A077-0EF11F141E4C}"/>
                </a:ext>
              </a:extLst>
            </p:cNvPr>
            <p:cNvGrpSpPr/>
            <p:nvPr/>
          </p:nvGrpSpPr>
          <p:grpSpPr>
            <a:xfrm>
              <a:off x="8078365" y="4931388"/>
              <a:ext cx="992865" cy="431856"/>
              <a:chOff x="8078365" y="4931388"/>
              <a:chExt cx="992865" cy="431856"/>
            </a:xfrm>
          </p:grpSpPr>
          <p:sp>
            <p:nvSpPr>
              <p:cNvPr id="36" name="Rectangle 38">
                <a:extLst>
                  <a:ext uri="{FF2B5EF4-FFF2-40B4-BE49-F238E27FC236}">
                    <a16:creationId xmlns:a16="http://schemas.microsoft.com/office/drawing/2014/main" id="{E5299B5C-5821-499A-A821-AC6921EEA7D3}"/>
                  </a:ext>
                </a:extLst>
              </p:cNvPr>
              <p:cNvSpPr/>
              <p:nvPr/>
            </p:nvSpPr>
            <p:spPr>
              <a:xfrm>
                <a:off x="8078365" y="5159724"/>
                <a:ext cx="992865" cy="20352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alpha val="70000"/>
                      </a:schemeClr>
                    </a:solidFill>
                  </a:rPr>
                  <a:t>Slide 18 a 20</a:t>
                </a:r>
              </a:p>
            </p:txBody>
          </p:sp>
          <p:sp>
            <p:nvSpPr>
              <p:cNvPr id="37" name="Rectangle 39">
                <a:extLst>
                  <a:ext uri="{FF2B5EF4-FFF2-40B4-BE49-F238E27FC236}">
                    <a16:creationId xmlns:a16="http://schemas.microsoft.com/office/drawing/2014/main" id="{CE43B0B6-BA8F-4F12-987B-F5049E45E776}"/>
                  </a:ext>
                </a:extLst>
              </p:cNvPr>
              <p:cNvSpPr/>
              <p:nvPr/>
            </p:nvSpPr>
            <p:spPr>
              <a:xfrm>
                <a:off x="8103146" y="4931388"/>
                <a:ext cx="883330" cy="23744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/>
                  <a:t>Conclusão</a:t>
                </a:r>
              </a:p>
            </p:txBody>
          </p:sp>
        </p:grp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CB548417-2BC2-4680-91DB-5352A17E498B}"/>
                </a:ext>
              </a:extLst>
            </p:cNvPr>
            <p:cNvSpPr/>
            <p:nvPr/>
          </p:nvSpPr>
          <p:spPr>
            <a:xfrm>
              <a:off x="7002633" y="4854444"/>
              <a:ext cx="780865" cy="61055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D46F3"/>
                  </a:solidFill>
                  <a:latin typeface="+mj-lt"/>
                </a:rPr>
                <a:t>05.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4B7FA24-3C98-4D24-A349-79F3D7E54477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E3C32EA-9240-4625-A2BA-E821C7824ADB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6DD102C-14D8-4124-8A7E-74AEF2240662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16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28825" y="1251502"/>
            <a:ext cx="4057016" cy="1249845"/>
          </a:xfrm>
        </p:spPr>
        <p:txBody>
          <a:bodyPr/>
          <a:lstStyle/>
          <a:p>
            <a:r>
              <a:rPr lang="en-US" dirty="0"/>
              <a:t>TED Talk</a:t>
            </a:r>
            <a:br>
              <a:rPr lang="en-US" dirty="0"/>
            </a:br>
            <a:r>
              <a:rPr lang="en-US" dirty="0">
                <a:solidFill>
                  <a:srgbClr val="1D46F3"/>
                </a:solidFill>
              </a:rPr>
              <a:t>Arduino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0889" y="2634946"/>
            <a:ext cx="3315971" cy="93434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Gravação de uma TED Talk, onde um dos fundadores do Arduino, Massimo Banze, explica o porquê do Arduino estar a revolucionar o conceito de open-source.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FB5946B-CD15-4E13-ACE7-6D570D1E934C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0BF51E0-5BAE-47BF-8B16-9090054FF7C1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EDD8F3E-8A42-4380-B08B-0D0D3251CBA9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572F59-0B90-4019-8EA2-ABEAA090B2BF}"/>
              </a:ext>
            </a:extLst>
          </p:cNvPr>
          <p:cNvSpPr txBox="1"/>
          <p:nvPr/>
        </p:nvSpPr>
        <p:spPr>
          <a:xfrm>
            <a:off x="2028825" y="3918365"/>
            <a:ext cx="1717537" cy="260127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pt-PT" sz="1040" b="1" dirty="0">
                <a:solidFill>
                  <a:srgbClr val="1D46F3"/>
                </a:solidFill>
                <a:latin typeface="Montserrat" panose="000005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PT" sz="1040" b="1" dirty="0">
                <a:latin typeface="Montserrat" panose="00000500000000000000" pitchFamily="50" charset="0"/>
              </a:rPr>
              <a:t> do Vídeo.</a:t>
            </a:r>
          </a:p>
        </p:txBody>
      </p:sp>
      <p:pic>
        <p:nvPicPr>
          <p:cNvPr id="19" name="Mídia Online 6" title="How Arduino is open-sourcing imagination | Massimo Banzi">
            <a:hlinkClick r:id="" action="ppaction://media"/>
            <a:extLst>
              <a:ext uri="{FF2B5EF4-FFF2-40B4-BE49-F238E27FC236}">
                <a16:creationId xmlns:a16="http://schemas.microsoft.com/office/drawing/2014/main" id="{15DB3ECD-1262-417A-8BC2-58A57BA2B2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11240" y="1561465"/>
            <a:ext cx="6640124" cy="37350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F77703A-9827-4310-8636-E20D1B91B0A4}"/>
              </a:ext>
            </a:extLst>
          </p:cNvPr>
          <p:cNvSpPr/>
          <p:nvPr/>
        </p:nvSpPr>
        <p:spPr>
          <a:xfrm>
            <a:off x="5537199" y="939800"/>
            <a:ext cx="605368" cy="4978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066019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Webgrafia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8824" y="2196547"/>
            <a:ext cx="9152697" cy="296221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Dados da aprentação foram retirados de:</a:t>
            </a:r>
            <a:endParaRPr lang="en-US" sz="1400" b="1" dirty="0">
              <a:solidFill>
                <a:schemeClr val="tx1">
                  <a:alpha val="70000"/>
                </a:schemeClr>
              </a:solidFill>
            </a:endParaRP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Arduino: https://pt.wikipedia.org/wiki/Arduino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Arduino: https://www.arduino.cc/en/Guide/Introduction/#why-arduino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Arduino: https://canaltech.com.br/hardware/o-que-e-arduino/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Arduino: https://www.arduino.cc/en/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Arduino: https://www.arduino.cc/en/Main/AboutUs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Wiring: https://pt.wikipedia.org/wiki/Wiring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Vídeo TED Talk: https://www.youtube.com/watch?v=UoBUXOOdLXY&amp;feature=emb_title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Images: Unsplash.com e Google.pt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34F60E0-7D43-450A-A803-E09ECDEF1694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CC3F900-7678-4A4A-A551-B5DC605BA672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2E299F5-1E03-4622-8E2E-208E261A4407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97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A62AF830-5D9D-422D-AE18-CA0791D4CB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r="4149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016000" y="0"/>
            <a:ext cx="11162014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5587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78658" y="5275165"/>
            <a:ext cx="2018416" cy="55283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João Gabriel Fonseca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/>
                </a:solidFill>
              </a:rPr>
              <a:t>Turma 10P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7DFFF66-BEC4-4B13-A69B-0D58B514CABF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DF1F7BA-699E-42D7-BBC7-D5D43BBB609D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E1A31CF-D5C5-4238-BE9C-0735AD4FA48E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AABB6ADB-67AA-4CDE-9CA0-11EC463D8F4D}"/>
              </a:ext>
            </a:extLst>
          </p:cNvPr>
          <p:cNvSpPr txBox="1">
            <a:spLocks/>
          </p:cNvSpPr>
          <p:nvPr/>
        </p:nvSpPr>
        <p:spPr>
          <a:xfrm>
            <a:off x="1978658" y="2788863"/>
            <a:ext cx="8364221" cy="24339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spc="0" dirty="0">
              <a:solidFill>
                <a:srgbClr val="FFFFFF"/>
              </a:solidFill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74DD3729-6084-48AA-BC91-1D56B392659F}"/>
              </a:ext>
            </a:extLst>
          </p:cNvPr>
          <p:cNvSpPr txBox="1">
            <a:spLocks/>
          </p:cNvSpPr>
          <p:nvPr/>
        </p:nvSpPr>
        <p:spPr>
          <a:xfrm>
            <a:off x="1978658" y="2841339"/>
            <a:ext cx="8364221" cy="24339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1D46F3"/>
                </a:solidFill>
              </a:rPr>
              <a:t>Fim</a:t>
            </a:r>
            <a:r>
              <a:rPr lang="en-US" sz="4000" dirty="0">
                <a:solidFill>
                  <a:srgbClr val="FFFFFF"/>
                </a:solidFill>
              </a:rPr>
              <a:t> da apresentação.</a:t>
            </a:r>
            <a:endParaRPr lang="en-US" sz="4000" spc="0" dirty="0">
              <a:solidFill>
                <a:srgbClr val="1D46F3"/>
              </a:solidFill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A66CFCF-7D71-41B1-96B5-292C4533B941}"/>
              </a:ext>
            </a:extLst>
          </p:cNvPr>
          <p:cNvGrpSpPr/>
          <p:nvPr/>
        </p:nvGrpSpPr>
        <p:grpSpPr>
          <a:xfrm>
            <a:off x="1978658" y="1132500"/>
            <a:ext cx="914400" cy="1068080"/>
            <a:chOff x="1978658" y="1132500"/>
            <a:chExt cx="914400" cy="1068080"/>
          </a:xfrm>
        </p:grpSpPr>
        <p:sp>
          <p:nvSpPr>
            <p:cNvPr id="17" name="Freeform 16"/>
            <p:cNvSpPr/>
            <p:nvPr/>
          </p:nvSpPr>
          <p:spPr>
            <a:xfrm rot="16200000" flipH="1" flipV="1">
              <a:off x="1901818" y="1209340"/>
              <a:ext cx="1068080" cy="914400"/>
            </a:xfrm>
            <a:custGeom>
              <a:avLst/>
              <a:gdLst>
                <a:gd name="connsiteX0" fmla="*/ 0 w 1068080"/>
                <a:gd name="connsiteY0" fmla="*/ 914400 h 914400"/>
                <a:gd name="connsiteX1" fmla="*/ 0 w 1068080"/>
                <a:gd name="connsiteY1" fmla="*/ 0 h 914400"/>
                <a:gd name="connsiteX2" fmla="*/ 914400 w 1068080"/>
                <a:gd name="connsiteY2" fmla="*/ 0 h 914400"/>
                <a:gd name="connsiteX3" fmla="*/ 914400 w 1068080"/>
                <a:gd name="connsiteY3" fmla="*/ 760720 h 914400"/>
                <a:gd name="connsiteX4" fmla="*/ 1068080 w 1068080"/>
                <a:gd name="connsiteY4" fmla="*/ 914400 h 914400"/>
                <a:gd name="connsiteX5" fmla="*/ 914400 w 106808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080" h="914400">
                  <a:moveTo>
                    <a:pt x="0" y="914400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914400" y="760720"/>
                  </a:lnTo>
                  <a:lnTo>
                    <a:pt x="1068080" y="91440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A3BBC669-95C6-42FB-87A4-2CE53BB6E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8071" y="1258604"/>
              <a:ext cx="692836" cy="692836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FDF7D693-DFB7-4996-B0D8-CBE41A57BE92}"/>
                </a:ext>
              </a:extLst>
            </p:cNvPr>
            <p:cNvSpPr/>
            <p:nvPr/>
          </p:nvSpPr>
          <p:spPr>
            <a:xfrm>
              <a:off x="2181225" y="1556384"/>
              <a:ext cx="154305" cy="97155"/>
            </a:xfrm>
            <a:prstGeom prst="rect">
              <a:avLst/>
            </a:prstGeom>
            <a:solidFill>
              <a:srgbClr val="1D4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AF9B0C57-5891-44EC-A297-79CDC34BED29}"/>
                </a:ext>
              </a:extLst>
            </p:cNvPr>
            <p:cNvSpPr/>
            <p:nvPr/>
          </p:nvSpPr>
          <p:spPr>
            <a:xfrm>
              <a:off x="2188845" y="1580971"/>
              <a:ext cx="135255" cy="48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6DDC50D4-2240-4BD1-98F9-33EDC2618D14}"/>
                </a:ext>
              </a:extLst>
            </p:cNvPr>
            <p:cNvSpPr/>
            <p:nvPr/>
          </p:nvSpPr>
          <p:spPr>
            <a:xfrm>
              <a:off x="2538020" y="1538148"/>
              <a:ext cx="154305" cy="136900"/>
            </a:xfrm>
            <a:prstGeom prst="rect">
              <a:avLst/>
            </a:prstGeom>
            <a:solidFill>
              <a:srgbClr val="1D4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96CAA80A-E475-49AA-9425-BFED18230EFA}"/>
                </a:ext>
              </a:extLst>
            </p:cNvPr>
            <p:cNvSpPr/>
            <p:nvPr/>
          </p:nvSpPr>
          <p:spPr>
            <a:xfrm>
              <a:off x="2547544" y="1576845"/>
              <a:ext cx="135255" cy="48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0D651A08-C4E6-4697-A78F-CF5418F74DCB}"/>
                </a:ext>
              </a:extLst>
            </p:cNvPr>
            <p:cNvSpPr/>
            <p:nvPr/>
          </p:nvSpPr>
          <p:spPr>
            <a:xfrm rot="5400000">
              <a:off x="2547543" y="1576845"/>
              <a:ext cx="135255" cy="4810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57062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contendo mesa, computador&#10;&#10;Descrição gerada automaticamente">
            <a:extLst>
              <a:ext uri="{FF2B5EF4-FFF2-40B4-BE49-F238E27FC236}">
                <a16:creationId xmlns:a16="http://schemas.microsoft.com/office/drawing/2014/main" id="{B165007D-47E1-49F0-A45C-5338DEAED0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" b="499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4324350" y="0"/>
            <a:ext cx="1771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F42170A0-7F8D-428F-BC85-88DAF7F8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</p:spPr>
        <p:txBody>
          <a:bodyPr/>
          <a:lstStyle/>
          <a:p>
            <a:r>
              <a:rPr lang="en-US" sz="8000" dirty="0">
                <a:latin typeface="Montserrat" panose="00000500000000000000" pitchFamily="50" charset="0"/>
              </a:rPr>
              <a:t>Introdução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ACD47DF-786D-4312-8CC7-B9E199E3A9C2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1D63586-12AA-4F7C-BD46-C6FB8A39B190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8AB0DFE-D270-4B61-9DB1-29DE523866B1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94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</a:rPr>
              <a:t>O que é </a:t>
            </a:r>
            <a:br>
              <a:rPr lang="en-US" dirty="0">
                <a:solidFill>
                  <a:srgbClr val="222222"/>
                </a:solidFill>
              </a:rPr>
            </a:br>
            <a:r>
              <a:rPr lang="en-US" dirty="0">
                <a:solidFill>
                  <a:srgbClr val="222222"/>
                </a:solidFill>
              </a:rPr>
              <a:t>o </a:t>
            </a:r>
            <a:r>
              <a:rPr lang="en-US" dirty="0">
                <a:solidFill>
                  <a:srgbClr val="1D46F3"/>
                </a:solidFill>
              </a:rPr>
              <a:t>Arduino?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824" y="2755347"/>
            <a:ext cx="4072697" cy="2351147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/>
              <a:t>Arduino</a:t>
            </a:r>
            <a:endParaRPr lang="en-US" sz="14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Arduino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é uma placa de prototipagem eletrónica open-source baseada no conceito de </a:t>
            </a:r>
            <a:r>
              <a:rPr lang="en-US" sz="1100" b="1" i="1" dirty="0">
                <a:solidFill>
                  <a:schemeClr val="tx1">
                    <a:alpha val="70000"/>
                  </a:schemeClr>
                </a:solidFill>
              </a:rPr>
              <a:t>“do it yourself”  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(faça você mesmo)  que oferece ferramentas adaptaveis de baixo custo para a criação de projetos.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Atualmente existem vários tipos de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Arduinos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 ou complementos para as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placas</a:t>
            </a:r>
            <a:r>
              <a:rPr lang="en-US" sz="1100" dirty="0">
                <a:solidFill>
                  <a:schemeClr val="tx1">
                    <a:alpha val="70000"/>
                  </a:schemeClr>
                </a:solidFill>
              </a:rPr>
              <a:t>, com formas, tamanhos e funcionalidades diferentes, cada uma ideal para um determinado </a:t>
            </a:r>
            <a:r>
              <a:rPr lang="en-US" sz="1100" b="1" dirty="0">
                <a:solidFill>
                  <a:schemeClr val="tx1">
                    <a:alpha val="70000"/>
                  </a:schemeClr>
                </a:solidFill>
              </a:rPr>
              <a:t>projeto ou ideia.</a:t>
            </a:r>
          </a:p>
        </p:txBody>
      </p:sp>
      <p:pic>
        <p:nvPicPr>
          <p:cNvPr id="4" name="Espaço Reservado para Imagem 3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D9ABE4AD-643C-4998-8894-3399A7B3AD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9" r="29159"/>
          <a:stretch>
            <a:fillRect/>
          </a:stretch>
        </p:blipFill>
        <p:spPr/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C5CF26-C3FF-421F-8870-FF6E25E37A28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9CA27B4-3B67-4800-BEA4-AC749342A1EF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38B40CB-D77E-4AD4-B8D8-AE93F92D2FA6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06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09620" y="2271986"/>
            <a:ext cx="5084312" cy="1880914"/>
            <a:chOff x="1019175" y="2457450"/>
            <a:chExt cx="5076825" cy="1886154"/>
          </a:xfrm>
        </p:grpSpPr>
        <p:sp>
          <p:nvSpPr>
            <p:cNvPr id="9" name="Rectangle 8"/>
            <p:cNvSpPr/>
            <p:nvPr/>
          </p:nvSpPr>
          <p:spPr>
            <a:xfrm>
              <a:off x="1019175" y="2457450"/>
              <a:ext cx="5076825" cy="18861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9176" y="2457450"/>
              <a:ext cx="66674" cy="18861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</a:rPr>
              <a:t>Objetivos do </a:t>
            </a:r>
            <a:r>
              <a:rPr lang="en-US" dirty="0">
                <a:solidFill>
                  <a:schemeClr val="accent1"/>
                </a:solidFill>
              </a:rPr>
              <a:t>Projeto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8824" y="2974599"/>
            <a:ext cx="4057651" cy="1030401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600" b="1" dirty="0"/>
              <a:t>Open Source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É um termo em Inglês que significa “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Códico Aberto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”, que se refere ao estado do códico fonte de um programa podendo este ser modificado de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formas diferentes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6074" y="2974599"/>
            <a:ext cx="4057651" cy="904213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Baixo Custo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Criação de uma placa totalmente programavél com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menor preço possível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8824" y="5025691"/>
            <a:ext cx="4057651" cy="904213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Funcional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Que fosse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simples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,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fácil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de apender e que oferece-se uma vasta quantidade de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customizações e alterações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96074" y="5025691"/>
            <a:ext cx="4057651" cy="904213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600" b="1" dirty="0"/>
              <a:t>Programavél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Que fosse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totalmente programável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, com a possíbilidade de instalar qualquer tipo de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códico open-</a:t>
            </a:r>
            <a:r>
              <a:rPr lang="en-US" sz="1000" b="1" dirty="0" err="1">
                <a:solidFill>
                  <a:schemeClr val="tx1">
                    <a:alpha val="70000"/>
                  </a:schemeClr>
                </a:solidFill>
              </a:rPr>
              <a:t>souce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8D3637EA-EA97-4A23-8B95-ECA066653617}"/>
              </a:ext>
            </a:extLst>
          </p:cNvPr>
          <p:cNvSpPr>
            <a:spLocks noEditPoints="1"/>
          </p:cNvSpPr>
          <p:nvPr/>
        </p:nvSpPr>
        <p:spPr bwMode="auto">
          <a:xfrm>
            <a:off x="2028824" y="2445162"/>
            <a:ext cx="357139" cy="453946"/>
          </a:xfrm>
          <a:custGeom>
            <a:avLst/>
            <a:gdLst>
              <a:gd name="T0" fmla="*/ 64 w 127"/>
              <a:gd name="T1" fmla="*/ 57 h 160"/>
              <a:gd name="T2" fmla="*/ 25 w 127"/>
              <a:gd name="T3" fmla="*/ 96 h 160"/>
              <a:gd name="T4" fmla="*/ 32 w 127"/>
              <a:gd name="T5" fmla="*/ 119 h 160"/>
              <a:gd name="T6" fmla="*/ 2 w 127"/>
              <a:gd name="T7" fmla="*/ 149 h 160"/>
              <a:gd name="T8" fmla="*/ 11 w 127"/>
              <a:gd name="T9" fmla="*/ 158 h 160"/>
              <a:gd name="T10" fmla="*/ 41 w 127"/>
              <a:gd name="T11" fmla="*/ 128 h 160"/>
              <a:gd name="T12" fmla="*/ 64 w 127"/>
              <a:gd name="T13" fmla="*/ 135 h 160"/>
              <a:gd name="T14" fmla="*/ 103 w 127"/>
              <a:gd name="T15" fmla="*/ 96 h 160"/>
              <a:gd name="T16" fmla="*/ 64 w 127"/>
              <a:gd name="T17" fmla="*/ 57 h 160"/>
              <a:gd name="T18" fmla="*/ 64 w 127"/>
              <a:gd name="T19" fmla="*/ 123 h 160"/>
              <a:gd name="T20" fmla="*/ 37 w 127"/>
              <a:gd name="T21" fmla="*/ 96 h 160"/>
              <a:gd name="T22" fmla="*/ 64 w 127"/>
              <a:gd name="T23" fmla="*/ 70 h 160"/>
              <a:gd name="T24" fmla="*/ 90 w 127"/>
              <a:gd name="T25" fmla="*/ 96 h 160"/>
              <a:gd name="T26" fmla="*/ 64 w 127"/>
              <a:gd name="T27" fmla="*/ 123 h 160"/>
              <a:gd name="T28" fmla="*/ 91 w 127"/>
              <a:gd name="T29" fmla="*/ 0 h 160"/>
              <a:gd name="T30" fmla="*/ 0 w 127"/>
              <a:gd name="T31" fmla="*/ 0 h 160"/>
              <a:gd name="T32" fmla="*/ 0 w 127"/>
              <a:gd name="T33" fmla="*/ 134 h 160"/>
              <a:gd name="T34" fmla="*/ 12 w 127"/>
              <a:gd name="T35" fmla="*/ 122 h 160"/>
              <a:gd name="T36" fmla="*/ 12 w 127"/>
              <a:gd name="T37" fmla="*/ 12 h 160"/>
              <a:gd name="T38" fmla="*/ 82 w 127"/>
              <a:gd name="T39" fmla="*/ 12 h 160"/>
              <a:gd name="T40" fmla="*/ 82 w 127"/>
              <a:gd name="T41" fmla="*/ 45 h 160"/>
              <a:gd name="T42" fmla="*/ 115 w 127"/>
              <a:gd name="T43" fmla="*/ 45 h 160"/>
              <a:gd name="T44" fmla="*/ 115 w 127"/>
              <a:gd name="T45" fmla="*/ 148 h 160"/>
              <a:gd name="T46" fmla="*/ 38 w 127"/>
              <a:gd name="T47" fmla="*/ 148 h 160"/>
              <a:gd name="T48" fmla="*/ 26 w 127"/>
              <a:gd name="T49" fmla="*/ 160 h 160"/>
              <a:gd name="T50" fmla="*/ 127 w 127"/>
              <a:gd name="T51" fmla="*/ 160 h 160"/>
              <a:gd name="T52" fmla="*/ 127 w 127"/>
              <a:gd name="T53" fmla="*/ 36 h 160"/>
              <a:gd name="T54" fmla="*/ 91 w 127"/>
              <a:gd name="T55" fmla="*/ 0 h 160"/>
              <a:gd name="T56" fmla="*/ 94 w 127"/>
              <a:gd name="T57" fmla="*/ 33 h 160"/>
              <a:gd name="T58" fmla="*/ 94 w 127"/>
              <a:gd name="T59" fmla="*/ 21 h 160"/>
              <a:gd name="T60" fmla="*/ 106 w 127"/>
              <a:gd name="T61" fmla="*/ 33 h 160"/>
              <a:gd name="T62" fmla="*/ 94 w 127"/>
              <a:gd name="T63" fmla="*/ 3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" h="160">
                <a:moveTo>
                  <a:pt x="64" y="57"/>
                </a:moveTo>
                <a:cubicBezTo>
                  <a:pt x="42" y="57"/>
                  <a:pt x="25" y="75"/>
                  <a:pt x="25" y="96"/>
                </a:cubicBezTo>
                <a:cubicBezTo>
                  <a:pt x="25" y="105"/>
                  <a:pt x="27" y="113"/>
                  <a:pt x="32" y="119"/>
                </a:cubicBezTo>
                <a:cubicBezTo>
                  <a:pt x="2" y="149"/>
                  <a:pt x="2" y="149"/>
                  <a:pt x="2" y="149"/>
                </a:cubicBezTo>
                <a:cubicBezTo>
                  <a:pt x="11" y="158"/>
                  <a:pt x="11" y="158"/>
                  <a:pt x="11" y="158"/>
                </a:cubicBezTo>
                <a:cubicBezTo>
                  <a:pt x="41" y="128"/>
                  <a:pt x="41" y="128"/>
                  <a:pt x="41" y="128"/>
                </a:cubicBezTo>
                <a:cubicBezTo>
                  <a:pt x="47" y="133"/>
                  <a:pt x="55" y="135"/>
                  <a:pt x="64" y="135"/>
                </a:cubicBezTo>
                <a:cubicBezTo>
                  <a:pt x="85" y="135"/>
                  <a:pt x="103" y="118"/>
                  <a:pt x="103" y="96"/>
                </a:cubicBezTo>
                <a:cubicBezTo>
                  <a:pt x="103" y="75"/>
                  <a:pt x="85" y="57"/>
                  <a:pt x="64" y="57"/>
                </a:cubicBezTo>
                <a:close/>
                <a:moveTo>
                  <a:pt x="64" y="123"/>
                </a:moveTo>
                <a:cubicBezTo>
                  <a:pt x="49" y="123"/>
                  <a:pt x="37" y="111"/>
                  <a:pt x="37" y="96"/>
                </a:cubicBezTo>
                <a:cubicBezTo>
                  <a:pt x="37" y="82"/>
                  <a:pt x="49" y="70"/>
                  <a:pt x="64" y="70"/>
                </a:cubicBezTo>
                <a:cubicBezTo>
                  <a:pt x="78" y="70"/>
                  <a:pt x="90" y="82"/>
                  <a:pt x="90" y="96"/>
                </a:cubicBezTo>
                <a:cubicBezTo>
                  <a:pt x="90" y="111"/>
                  <a:pt x="78" y="123"/>
                  <a:pt x="64" y="123"/>
                </a:cubicBezTo>
                <a:close/>
                <a:moveTo>
                  <a:pt x="9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12" y="122"/>
                  <a:pt x="12" y="122"/>
                  <a:pt x="12" y="122"/>
                </a:cubicBezTo>
                <a:cubicBezTo>
                  <a:pt x="12" y="12"/>
                  <a:pt x="12" y="12"/>
                  <a:pt x="1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45"/>
                  <a:pt x="82" y="45"/>
                  <a:pt x="82" y="45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15" y="148"/>
                  <a:pt x="115" y="148"/>
                  <a:pt x="115" y="148"/>
                </a:cubicBezTo>
                <a:cubicBezTo>
                  <a:pt x="38" y="148"/>
                  <a:pt x="38" y="148"/>
                  <a:pt x="38" y="148"/>
                </a:cubicBezTo>
                <a:cubicBezTo>
                  <a:pt x="26" y="160"/>
                  <a:pt x="26" y="160"/>
                  <a:pt x="26" y="160"/>
                </a:cubicBezTo>
                <a:cubicBezTo>
                  <a:pt x="127" y="160"/>
                  <a:pt x="127" y="160"/>
                  <a:pt x="127" y="160"/>
                </a:cubicBezTo>
                <a:cubicBezTo>
                  <a:pt x="127" y="36"/>
                  <a:pt x="127" y="36"/>
                  <a:pt x="127" y="36"/>
                </a:cubicBezTo>
                <a:lnTo>
                  <a:pt x="91" y="0"/>
                </a:lnTo>
                <a:close/>
                <a:moveTo>
                  <a:pt x="94" y="33"/>
                </a:moveTo>
                <a:cubicBezTo>
                  <a:pt x="94" y="21"/>
                  <a:pt x="94" y="21"/>
                  <a:pt x="94" y="21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94" y="33"/>
                  <a:pt x="94" y="33"/>
                  <a:pt x="94" y="33"/>
                </a:cubicBezTo>
                <a:close/>
              </a:path>
            </a:pathLst>
          </a:custGeom>
          <a:solidFill>
            <a:srgbClr val="22222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42">
            <a:extLst>
              <a:ext uri="{FF2B5EF4-FFF2-40B4-BE49-F238E27FC236}">
                <a16:creationId xmlns:a16="http://schemas.microsoft.com/office/drawing/2014/main" id="{53A80F7C-6C9F-4105-81F5-1743B75AD094}"/>
              </a:ext>
            </a:extLst>
          </p:cNvPr>
          <p:cNvSpPr>
            <a:spLocks noEditPoints="1"/>
          </p:cNvSpPr>
          <p:nvPr/>
        </p:nvSpPr>
        <p:spPr bwMode="auto">
          <a:xfrm>
            <a:off x="6742515" y="2433813"/>
            <a:ext cx="357139" cy="476644"/>
          </a:xfrm>
          <a:custGeom>
            <a:avLst/>
            <a:gdLst>
              <a:gd name="T0" fmla="*/ 66 w 121"/>
              <a:gd name="T1" fmla="*/ 94 h 160"/>
              <a:gd name="T2" fmla="*/ 72 w 121"/>
              <a:gd name="T3" fmla="*/ 82 h 160"/>
              <a:gd name="T4" fmla="*/ 86 w 121"/>
              <a:gd name="T5" fmla="*/ 73 h 160"/>
              <a:gd name="T6" fmla="*/ 66 w 121"/>
              <a:gd name="T7" fmla="*/ 70 h 160"/>
              <a:gd name="T8" fmla="*/ 55 w 121"/>
              <a:gd name="T9" fmla="*/ 60 h 160"/>
              <a:gd name="T10" fmla="*/ 49 w 121"/>
              <a:gd name="T11" fmla="*/ 70 h 160"/>
              <a:gd name="T12" fmla="*/ 49 w 121"/>
              <a:gd name="T13" fmla="*/ 105 h 160"/>
              <a:gd name="T14" fmla="*/ 55 w 121"/>
              <a:gd name="T15" fmla="*/ 117 h 160"/>
              <a:gd name="T16" fmla="*/ 39 w 121"/>
              <a:gd name="T17" fmla="*/ 115 h 160"/>
              <a:gd name="T18" fmla="*/ 49 w 121"/>
              <a:gd name="T19" fmla="*/ 129 h 160"/>
              <a:gd name="T20" fmla="*/ 55 w 121"/>
              <a:gd name="T21" fmla="*/ 139 h 160"/>
              <a:gd name="T22" fmla="*/ 66 w 121"/>
              <a:gd name="T23" fmla="*/ 129 h 160"/>
              <a:gd name="T24" fmla="*/ 90 w 121"/>
              <a:gd name="T25" fmla="*/ 111 h 160"/>
              <a:gd name="T26" fmla="*/ 55 w 121"/>
              <a:gd name="T27" fmla="*/ 94 h 160"/>
              <a:gd name="T28" fmla="*/ 43 w 121"/>
              <a:gd name="T29" fmla="*/ 88 h 160"/>
              <a:gd name="T30" fmla="*/ 55 w 121"/>
              <a:gd name="T31" fmla="*/ 82 h 160"/>
              <a:gd name="T32" fmla="*/ 72 w 121"/>
              <a:gd name="T33" fmla="*/ 117 h 160"/>
              <a:gd name="T34" fmla="*/ 66 w 121"/>
              <a:gd name="T35" fmla="*/ 105 h 160"/>
              <a:gd name="T36" fmla="*/ 78 w 121"/>
              <a:gd name="T37" fmla="*/ 111 h 160"/>
              <a:gd name="T38" fmla="*/ 103 w 121"/>
              <a:gd name="T39" fmla="*/ 57 h 160"/>
              <a:gd name="T40" fmla="*/ 92 w 121"/>
              <a:gd name="T41" fmla="*/ 35 h 160"/>
              <a:gd name="T42" fmla="*/ 92 w 121"/>
              <a:gd name="T43" fmla="*/ 0 h 160"/>
              <a:gd name="T44" fmla="*/ 60 w 121"/>
              <a:gd name="T45" fmla="*/ 0 h 160"/>
              <a:gd name="T46" fmla="*/ 29 w 121"/>
              <a:gd name="T47" fmla="*/ 0 h 160"/>
              <a:gd name="T48" fmla="*/ 29 w 121"/>
              <a:gd name="T49" fmla="*/ 35 h 160"/>
              <a:gd name="T50" fmla="*/ 18 w 121"/>
              <a:gd name="T51" fmla="*/ 57 h 160"/>
              <a:gd name="T52" fmla="*/ 60 w 121"/>
              <a:gd name="T53" fmla="*/ 160 h 160"/>
              <a:gd name="T54" fmla="*/ 103 w 121"/>
              <a:gd name="T55" fmla="*/ 57 h 160"/>
              <a:gd name="T56" fmla="*/ 23 w 121"/>
              <a:gd name="T57" fmla="*/ 18 h 160"/>
              <a:gd name="T58" fmla="*/ 45 w 121"/>
              <a:gd name="T59" fmla="*/ 20 h 160"/>
              <a:gd name="T60" fmla="*/ 76 w 121"/>
              <a:gd name="T61" fmla="*/ 20 h 160"/>
              <a:gd name="T62" fmla="*/ 98 w 121"/>
              <a:gd name="T63" fmla="*/ 18 h 160"/>
              <a:gd name="T64" fmla="*/ 75 w 121"/>
              <a:gd name="T65" fmla="*/ 35 h 160"/>
              <a:gd name="T66" fmla="*/ 29 w 121"/>
              <a:gd name="T67" fmla="*/ 23 h 160"/>
              <a:gd name="T68" fmla="*/ 12 w 121"/>
              <a:gd name="T69" fmla="*/ 100 h 160"/>
              <a:gd name="T70" fmla="*/ 44 w 121"/>
              <a:gd name="T71" fmla="*/ 47 h 160"/>
              <a:gd name="T72" fmla="*/ 95 w 121"/>
              <a:gd name="T73" fmla="*/ 65 h 160"/>
              <a:gd name="T74" fmla="*/ 60 w 121"/>
              <a:gd name="T75" fmla="*/ 14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60">
                <a:moveTo>
                  <a:pt x="72" y="94"/>
                </a:moveTo>
                <a:cubicBezTo>
                  <a:pt x="66" y="94"/>
                  <a:pt x="66" y="94"/>
                  <a:pt x="66" y="94"/>
                </a:cubicBezTo>
                <a:cubicBezTo>
                  <a:pt x="66" y="82"/>
                  <a:pt x="66" y="82"/>
                  <a:pt x="66" y="82"/>
                </a:cubicBezTo>
                <a:cubicBezTo>
                  <a:pt x="72" y="82"/>
                  <a:pt x="72" y="82"/>
                  <a:pt x="72" y="82"/>
                </a:cubicBezTo>
                <a:cubicBezTo>
                  <a:pt x="76" y="82"/>
                  <a:pt x="79" y="83"/>
                  <a:pt x="82" y="84"/>
                </a:cubicBezTo>
                <a:cubicBezTo>
                  <a:pt x="86" y="73"/>
                  <a:pt x="86" y="73"/>
                  <a:pt x="86" y="73"/>
                </a:cubicBezTo>
                <a:cubicBezTo>
                  <a:pt x="81" y="71"/>
                  <a:pt x="77" y="70"/>
                  <a:pt x="72" y="70"/>
                </a:cubicBezTo>
                <a:cubicBezTo>
                  <a:pt x="66" y="70"/>
                  <a:pt x="66" y="70"/>
                  <a:pt x="66" y="70"/>
                </a:cubicBezTo>
                <a:cubicBezTo>
                  <a:pt x="66" y="60"/>
                  <a:pt x="66" y="60"/>
                  <a:pt x="66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5" y="70"/>
                  <a:pt x="55" y="70"/>
                  <a:pt x="55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39" y="70"/>
                  <a:pt x="31" y="78"/>
                  <a:pt x="31" y="88"/>
                </a:cubicBezTo>
                <a:cubicBezTo>
                  <a:pt x="31" y="97"/>
                  <a:pt x="39" y="105"/>
                  <a:pt x="49" y="105"/>
                </a:cubicBezTo>
                <a:cubicBezTo>
                  <a:pt x="55" y="105"/>
                  <a:pt x="55" y="105"/>
                  <a:pt x="55" y="105"/>
                </a:cubicBezTo>
                <a:cubicBezTo>
                  <a:pt x="55" y="117"/>
                  <a:pt x="55" y="117"/>
                  <a:pt x="55" y="117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5" y="117"/>
                  <a:pt x="42" y="117"/>
                  <a:pt x="39" y="115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40" y="128"/>
                  <a:pt x="44" y="129"/>
                  <a:pt x="49" y="129"/>
                </a:cubicBezTo>
                <a:cubicBezTo>
                  <a:pt x="55" y="129"/>
                  <a:pt x="55" y="129"/>
                  <a:pt x="55" y="129"/>
                </a:cubicBezTo>
                <a:cubicBezTo>
                  <a:pt x="55" y="139"/>
                  <a:pt x="55" y="139"/>
                  <a:pt x="55" y="139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29"/>
                  <a:pt x="66" y="129"/>
                  <a:pt x="66" y="129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82" y="129"/>
                  <a:pt x="90" y="121"/>
                  <a:pt x="90" y="111"/>
                </a:cubicBezTo>
                <a:cubicBezTo>
                  <a:pt x="90" y="102"/>
                  <a:pt x="82" y="94"/>
                  <a:pt x="72" y="94"/>
                </a:cubicBezTo>
                <a:close/>
                <a:moveTo>
                  <a:pt x="55" y="94"/>
                </a:moveTo>
                <a:cubicBezTo>
                  <a:pt x="49" y="94"/>
                  <a:pt x="49" y="94"/>
                  <a:pt x="49" y="94"/>
                </a:cubicBezTo>
                <a:cubicBezTo>
                  <a:pt x="46" y="94"/>
                  <a:pt x="43" y="91"/>
                  <a:pt x="43" y="88"/>
                </a:cubicBezTo>
                <a:cubicBezTo>
                  <a:pt x="43" y="85"/>
                  <a:pt x="46" y="82"/>
                  <a:pt x="49" y="82"/>
                </a:cubicBezTo>
                <a:cubicBezTo>
                  <a:pt x="55" y="82"/>
                  <a:pt x="55" y="82"/>
                  <a:pt x="55" y="82"/>
                </a:cubicBezTo>
                <a:lnTo>
                  <a:pt x="55" y="94"/>
                </a:lnTo>
                <a:close/>
                <a:moveTo>
                  <a:pt x="72" y="117"/>
                </a:moveTo>
                <a:cubicBezTo>
                  <a:pt x="66" y="117"/>
                  <a:pt x="66" y="117"/>
                  <a:pt x="66" y="117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5" y="105"/>
                  <a:pt x="78" y="108"/>
                  <a:pt x="78" y="111"/>
                </a:cubicBezTo>
                <a:cubicBezTo>
                  <a:pt x="78" y="114"/>
                  <a:pt x="75" y="117"/>
                  <a:pt x="72" y="117"/>
                </a:cubicBezTo>
                <a:close/>
                <a:moveTo>
                  <a:pt x="103" y="57"/>
                </a:moveTo>
                <a:cubicBezTo>
                  <a:pt x="86" y="40"/>
                  <a:pt x="86" y="40"/>
                  <a:pt x="86" y="40"/>
                </a:cubicBezTo>
                <a:cubicBezTo>
                  <a:pt x="87" y="37"/>
                  <a:pt x="89" y="35"/>
                  <a:pt x="92" y="35"/>
                </a:cubicBezTo>
                <a:cubicBezTo>
                  <a:pt x="101" y="35"/>
                  <a:pt x="109" y="27"/>
                  <a:pt x="109" y="18"/>
                </a:cubicBezTo>
                <a:cubicBezTo>
                  <a:pt x="109" y="8"/>
                  <a:pt x="101" y="0"/>
                  <a:pt x="92" y="0"/>
                </a:cubicBezTo>
                <a:cubicBezTo>
                  <a:pt x="81" y="0"/>
                  <a:pt x="80" y="8"/>
                  <a:pt x="76" y="8"/>
                </a:cubicBezTo>
                <a:cubicBezTo>
                  <a:pt x="72" y="8"/>
                  <a:pt x="71" y="0"/>
                  <a:pt x="60" y="0"/>
                </a:cubicBezTo>
                <a:cubicBezTo>
                  <a:pt x="50" y="0"/>
                  <a:pt x="49" y="8"/>
                  <a:pt x="45" y="8"/>
                </a:cubicBezTo>
                <a:cubicBezTo>
                  <a:pt x="40" y="8"/>
                  <a:pt x="40" y="0"/>
                  <a:pt x="29" y="0"/>
                </a:cubicBezTo>
                <a:cubicBezTo>
                  <a:pt x="20" y="0"/>
                  <a:pt x="12" y="8"/>
                  <a:pt x="12" y="18"/>
                </a:cubicBezTo>
                <a:cubicBezTo>
                  <a:pt x="12" y="27"/>
                  <a:pt x="20" y="35"/>
                  <a:pt x="29" y="35"/>
                </a:cubicBezTo>
                <a:cubicBezTo>
                  <a:pt x="32" y="35"/>
                  <a:pt x="34" y="37"/>
                  <a:pt x="35" y="40"/>
                </a:cubicBezTo>
                <a:cubicBezTo>
                  <a:pt x="18" y="57"/>
                  <a:pt x="18" y="57"/>
                  <a:pt x="18" y="57"/>
                </a:cubicBezTo>
                <a:cubicBezTo>
                  <a:pt x="6" y="68"/>
                  <a:pt x="0" y="83"/>
                  <a:pt x="0" y="100"/>
                </a:cubicBezTo>
                <a:cubicBezTo>
                  <a:pt x="0" y="133"/>
                  <a:pt x="27" y="160"/>
                  <a:pt x="60" y="160"/>
                </a:cubicBezTo>
                <a:cubicBezTo>
                  <a:pt x="94" y="160"/>
                  <a:pt x="121" y="133"/>
                  <a:pt x="121" y="100"/>
                </a:cubicBezTo>
                <a:cubicBezTo>
                  <a:pt x="121" y="83"/>
                  <a:pt x="115" y="68"/>
                  <a:pt x="103" y="57"/>
                </a:cubicBezTo>
                <a:close/>
                <a:moveTo>
                  <a:pt x="29" y="23"/>
                </a:moveTo>
                <a:cubicBezTo>
                  <a:pt x="26" y="23"/>
                  <a:pt x="23" y="21"/>
                  <a:pt x="23" y="18"/>
                </a:cubicBezTo>
                <a:cubicBezTo>
                  <a:pt x="23" y="14"/>
                  <a:pt x="26" y="12"/>
                  <a:pt x="29" y="12"/>
                </a:cubicBezTo>
                <a:cubicBezTo>
                  <a:pt x="33" y="12"/>
                  <a:pt x="35" y="20"/>
                  <a:pt x="45" y="20"/>
                </a:cubicBezTo>
                <a:cubicBezTo>
                  <a:pt x="55" y="20"/>
                  <a:pt x="56" y="12"/>
                  <a:pt x="60" y="12"/>
                </a:cubicBezTo>
                <a:cubicBezTo>
                  <a:pt x="65" y="12"/>
                  <a:pt x="65" y="20"/>
                  <a:pt x="76" y="20"/>
                </a:cubicBezTo>
                <a:cubicBezTo>
                  <a:pt x="86" y="20"/>
                  <a:pt x="88" y="12"/>
                  <a:pt x="92" y="12"/>
                </a:cubicBezTo>
                <a:cubicBezTo>
                  <a:pt x="95" y="12"/>
                  <a:pt x="98" y="14"/>
                  <a:pt x="98" y="18"/>
                </a:cubicBezTo>
                <a:cubicBezTo>
                  <a:pt x="98" y="21"/>
                  <a:pt x="95" y="23"/>
                  <a:pt x="92" y="23"/>
                </a:cubicBezTo>
                <a:cubicBezTo>
                  <a:pt x="84" y="23"/>
                  <a:pt x="78" y="28"/>
                  <a:pt x="75" y="35"/>
                </a:cubicBezTo>
                <a:cubicBezTo>
                  <a:pt x="46" y="35"/>
                  <a:pt x="46" y="35"/>
                  <a:pt x="46" y="35"/>
                </a:cubicBezTo>
                <a:cubicBezTo>
                  <a:pt x="43" y="28"/>
                  <a:pt x="37" y="23"/>
                  <a:pt x="29" y="23"/>
                </a:cubicBezTo>
                <a:close/>
                <a:moveTo>
                  <a:pt x="60" y="148"/>
                </a:moveTo>
                <a:cubicBezTo>
                  <a:pt x="34" y="148"/>
                  <a:pt x="12" y="126"/>
                  <a:pt x="12" y="100"/>
                </a:cubicBezTo>
                <a:cubicBezTo>
                  <a:pt x="12" y="86"/>
                  <a:pt x="17" y="74"/>
                  <a:pt x="26" y="65"/>
                </a:cubicBezTo>
                <a:cubicBezTo>
                  <a:pt x="44" y="47"/>
                  <a:pt x="44" y="47"/>
                  <a:pt x="44" y="47"/>
                </a:cubicBezTo>
                <a:cubicBezTo>
                  <a:pt x="77" y="47"/>
                  <a:pt x="77" y="47"/>
                  <a:pt x="77" y="47"/>
                </a:cubicBezTo>
                <a:cubicBezTo>
                  <a:pt x="95" y="65"/>
                  <a:pt x="95" y="65"/>
                  <a:pt x="95" y="65"/>
                </a:cubicBezTo>
                <a:cubicBezTo>
                  <a:pt x="104" y="74"/>
                  <a:pt x="109" y="86"/>
                  <a:pt x="109" y="100"/>
                </a:cubicBezTo>
                <a:cubicBezTo>
                  <a:pt x="109" y="126"/>
                  <a:pt x="87" y="148"/>
                  <a:pt x="60" y="1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83">
            <a:extLst>
              <a:ext uri="{FF2B5EF4-FFF2-40B4-BE49-F238E27FC236}">
                <a16:creationId xmlns:a16="http://schemas.microsoft.com/office/drawing/2014/main" id="{5B1736A0-F067-42CF-8491-148BD1E7C060}"/>
              </a:ext>
            </a:extLst>
          </p:cNvPr>
          <p:cNvSpPr>
            <a:spLocks noEditPoints="1"/>
          </p:cNvSpPr>
          <p:nvPr/>
        </p:nvSpPr>
        <p:spPr bwMode="auto">
          <a:xfrm>
            <a:off x="6696074" y="4578225"/>
            <a:ext cx="522501" cy="378206"/>
          </a:xfrm>
          <a:custGeom>
            <a:avLst/>
            <a:gdLst>
              <a:gd name="T0" fmla="*/ 143 w 160"/>
              <a:gd name="T1" fmla="*/ 60 h 115"/>
              <a:gd name="T2" fmla="*/ 106 w 160"/>
              <a:gd name="T3" fmla="*/ 60 h 115"/>
              <a:gd name="T4" fmla="*/ 91 w 160"/>
              <a:gd name="T5" fmla="*/ 70 h 115"/>
              <a:gd name="T6" fmla="*/ 80 w 160"/>
              <a:gd name="T7" fmla="*/ 67 h 115"/>
              <a:gd name="T8" fmla="*/ 69 w 160"/>
              <a:gd name="T9" fmla="*/ 70 h 115"/>
              <a:gd name="T10" fmla="*/ 54 w 160"/>
              <a:gd name="T11" fmla="*/ 60 h 115"/>
              <a:gd name="T12" fmla="*/ 17 w 160"/>
              <a:gd name="T13" fmla="*/ 60 h 115"/>
              <a:gd name="T14" fmla="*/ 0 w 160"/>
              <a:gd name="T15" fmla="*/ 76 h 115"/>
              <a:gd name="T16" fmla="*/ 0 w 160"/>
              <a:gd name="T17" fmla="*/ 99 h 115"/>
              <a:gd name="T18" fmla="*/ 17 w 160"/>
              <a:gd name="T19" fmla="*/ 115 h 115"/>
              <a:gd name="T20" fmla="*/ 54 w 160"/>
              <a:gd name="T21" fmla="*/ 115 h 115"/>
              <a:gd name="T22" fmla="*/ 71 w 160"/>
              <a:gd name="T23" fmla="*/ 99 h 115"/>
              <a:gd name="T24" fmla="*/ 71 w 160"/>
              <a:gd name="T25" fmla="*/ 87 h 115"/>
              <a:gd name="T26" fmla="*/ 80 w 160"/>
              <a:gd name="T27" fmla="*/ 78 h 115"/>
              <a:gd name="T28" fmla="*/ 89 w 160"/>
              <a:gd name="T29" fmla="*/ 87 h 115"/>
              <a:gd name="T30" fmla="*/ 89 w 160"/>
              <a:gd name="T31" fmla="*/ 99 h 115"/>
              <a:gd name="T32" fmla="*/ 106 w 160"/>
              <a:gd name="T33" fmla="*/ 115 h 115"/>
              <a:gd name="T34" fmla="*/ 143 w 160"/>
              <a:gd name="T35" fmla="*/ 115 h 115"/>
              <a:gd name="T36" fmla="*/ 160 w 160"/>
              <a:gd name="T37" fmla="*/ 99 h 115"/>
              <a:gd name="T38" fmla="*/ 160 w 160"/>
              <a:gd name="T39" fmla="*/ 76 h 115"/>
              <a:gd name="T40" fmla="*/ 143 w 160"/>
              <a:gd name="T41" fmla="*/ 60 h 115"/>
              <a:gd name="T42" fmla="*/ 60 w 160"/>
              <a:gd name="T43" fmla="*/ 99 h 115"/>
              <a:gd name="T44" fmla="*/ 54 w 160"/>
              <a:gd name="T45" fmla="*/ 104 h 115"/>
              <a:gd name="T46" fmla="*/ 17 w 160"/>
              <a:gd name="T47" fmla="*/ 104 h 115"/>
              <a:gd name="T48" fmla="*/ 11 w 160"/>
              <a:gd name="T49" fmla="*/ 99 h 115"/>
              <a:gd name="T50" fmla="*/ 11 w 160"/>
              <a:gd name="T51" fmla="*/ 76 h 115"/>
              <a:gd name="T52" fmla="*/ 17 w 160"/>
              <a:gd name="T53" fmla="*/ 71 h 115"/>
              <a:gd name="T54" fmla="*/ 54 w 160"/>
              <a:gd name="T55" fmla="*/ 71 h 115"/>
              <a:gd name="T56" fmla="*/ 60 w 160"/>
              <a:gd name="T57" fmla="*/ 76 h 115"/>
              <a:gd name="T58" fmla="*/ 60 w 160"/>
              <a:gd name="T59" fmla="*/ 99 h 115"/>
              <a:gd name="T60" fmla="*/ 149 w 160"/>
              <a:gd name="T61" fmla="*/ 99 h 115"/>
              <a:gd name="T62" fmla="*/ 143 w 160"/>
              <a:gd name="T63" fmla="*/ 104 h 115"/>
              <a:gd name="T64" fmla="*/ 106 w 160"/>
              <a:gd name="T65" fmla="*/ 104 h 115"/>
              <a:gd name="T66" fmla="*/ 100 w 160"/>
              <a:gd name="T67" fmla="*/ 99 h 115"/>
              <a:gd name="T68" fmla="*/ 100 w 160"/>
              <a:gd name="T69" fmla="*/ 76 h 115"/>
              <a:gd name="T70" fmla="*/ 106 w 160"/>
              <a:gd name="T71" fmla="*/ 71 h 115"/>
              <a:gd name="T72" fmla="*/ 143 w 160"/>
              <a:gd name="T73" fmla="*/ 71 h 115"/>
              <a:gd name="T74" fmla="*/ 149 w 160"/>
              <a:gd name="T75" fmla="*/ 76 h 115"/>
              <a:gd name="T76" fmla="*/ 149 w 160"/>
              <a:gd name="T77" fmla="*/ 99 h 115"/>
              <a:gd name="T78" fmla="*/ 116 w 160"/>
              <a:gd name="T79" fmla="*/ 0 h 115"/>
              <a:gd name="T80" fmla="*/ 91 w 160"/>
              <a:gd name="T81" fmla="*/ 0 h 115"/>
              <a:gd name="T82" fmla="*/ 91 w 160"/>
              <a:gd name="T83" fmla="*/ 11 h 115"/>
              <a:gd name="T84" fmla="*/ 111 w 160"/>
              <a:gd name="T85" fmla="*/ 11 h 115"/>
              <a:gd name="T86" fmla="*/ 140 w 160"/>
              <a:gd name="T87" fmla="*/ 48 h 115"/>
              <a:gd name="T88" fmla="*/ 143 w 160"/>
              <a:gd name="T89" fmla="*/ 48 h 115"/>
              <a:gd name="T90" fmla="*/ 157 w 160"/>
              <a:gd name="T91" fmla="*/ 52 h 115"/>
              <a:gd name="T92" fmla="*/ 116 w 160"/>
              <a:gd name="T93" fmla="*/ 0 h 115"/>
              <a:gd name="T94" fmla="*/ 44 w 160"/>
              <a:gd name="T95" fmla="*/ 0 h 115"/>
              <a:gd name="T96" fmla="*/ 3 w 160"/>
              <a:gd name="T97" fmla="*/ 52 h 115"/>
              <a:gd name="T98" fmla="*/ 17 w 160"/>
              <a:gd name="T99" fmla="*/ 48 h 115"/>
              <a:gd name="T100" fmla="*/ 20 w 160"/>
              <a:gd name="T101" fmla="*/ 48 h 115"/>
              <a:gd name="T102" fmla="*/ 49 w 160"/>
              <a:gd name="T103" fmla="*/ 11 h 115"/>
              <a:gd name="T104" fmla="*/ 69 w 160"/>
              <a:gd name="T105" fmla="*/ 11 h 115"/>
              <a:gd name="T106" fmla="*/ 69 w 160"/>
              <a:gd name="T107" fmla="*/ 0 h 115"/>
              <a:gd name="T108" fmla="*/ 44 w 160"/>
              <a:gd name="T109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0" h="115">
                <a:moveTo>
                  <a:pt x="143" y="60"/>
                </a:moveTo>
                <a:cubicBezTo>
                  <a:pt x="106" y="60"/>
                  <a:pt x="106" y="60"/>
                  <a:pt x="106" y="60"/>
                </a:cubicBezTo>
                <a:cubicBezTo>
                  <a:pt x="99" y="60"/>
                  <a:pt x="93" y="64"/>
                  <a:pt x="91" y="70"/>
                </a:cubicBezTo>
                <a:cubicBezTo>
                  <a:pt x="87" y="68"/>
                  <a:pt x="84" y="67"/>
                  <a:pt x="80" y="67"/>
                </a:cubicBezTo>
                <a:cubicBezTo>
                  <a:pt x="76" y="67"/>
                  <a:pt x="73" y="68"/>
                  <a:pt x="69" y="70"/>
                </a:cubicBezTo>
                <a:cubicBezTo>
                  <a:pt x="67" y="64"/>
                  <a:pt x="61" y="60"/>
                  <a:pt x="54" y="60"/>
                </a:cubicBezTo>
                <a:cubicBezTo>
                  <a:pt x="17" y="60"/>
                  <a:pt x="17" y="60"/>
                  <a:pt x="17" y="60"/>
                </a:cubicBezTo>
                <a:cubicBezTo>
                  <a:pt x="8" y="60"/>
                  <a:pt x="0" y="67"/>
                  <a:pt x="0" y="76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8"/>
                  <a:pt x="8" y="115"/>
                  <a:pt x="17" y="115"/>
                </a:cubicBezTo>
                <a:cubicBezTo>
                  <a:pt x="54" y="115"/>
                  <a:pt x="54" y="115"/>
                  <a:pt x="54" y="115"/>
                </a:cubicBezTo>
                <a:cubicBezTo>
                  <a:pt x="63" y="115"/>
                  <a:pt x="71" y="108"/>
                  <a:pt x="71" y="99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2"/>
                  <a:pt x="75" y="78"/>
                  <a:pt x="80" y="78"/>
                </a:cubicBezTo>
                <a:cubicBezTo>
                  <a:pt x="85" y="78"/>
                  <a:pt x="89" y="82"/>
                  <a:pt x="89" y="87"/>
                </a:cubicBezTo>
                <a:cubicBezTo>
                  <a:pt x="89" y="99"/>
                  <a:pt x="89" y="99"/>
                  <a:pt x="89" y="99"/>
                </a:cubicBezTo>
                <a:cubicBezTo>
                  <a:pt x="89" y="108"/>
                  <a:pt x="97" y="115"/>
                  <a:pt x="106" y="11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52" y="115"/>
                  <a:pt x="160" y="108"/>
                  <a:pt x="160" y="99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60" y="67"/>
                  <a:pt x="152" y="60"/>
                  <a:pt x="143" y="60"/>
                </a:cubicBezTo>
                <a:close/>
                <a:moveTo>
                  <a:pt x="60" y="99"/>
                </a:moveTo>
                <a:cubicBezTo>
                  <a:pt x="60" y="102"/>
                  <a:pt x="57" y="104"/>
                  <a:pt x="54" y="104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14" y="104"/>
                  <a:pt x="11" y="102"/>
                  <a:pt x="11" y="99"/>
                </a:cubicBezTo>
                <a:cubicBezTo>
                  <a:pt x="11" y="76"/>
                  <a:pt x="11" y="76"/>
                  <a:pt x="11" y="76"/>
                </a:cubicBezTo>
                <a:cubicBezTo>
                  <a:pt x="11" y="73"/>
                  <a:pt x="14" y="71"/>
                  <a:pt x="17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7" y="71"/>
                  <a:pt x="60" y="73"/>
                  <a:pt x="60" y="76"/>
                </a:cubicBezTo>
                <a:cubicBezTo>
                  <a:pt x="60" y="99"/>
                  <a:pt x="60" y="99"/>
                  <a:pt x="60" y="99"/>
                </a:cubicBezTo>
                <a:close/>
                <a:moveTo>
                  <a:pt x="149" y="99"/>
                </a:moveTo>
                <a:cubicBezTo>
                  <a:pt x="149" y="102"/>
                  <a:pt x="146" y="104"/>
                  <a:pt x="143" y="104"/>
                </a:cubicBezTo>
                <a:cubicBezTo>
                  <a:pt x="106" y="104"/>
                  <a:pt x="106" y="104"/>
                  <a:pt x="106" y="104"/>
                </a:cubicBezTo>
                <a:cubicBezTo>
                  <a:pt x="103" y="104"/>
                  <a:pt x="100" y="102"/>
                  <a:pt x="100" y="99"/>
                </a:cubicBezTo>
                <a:cubicBezTo>
                  <a:pt x="100" y="76"/>
                  <a:pt x="100" y="76"/>
                  <a:pt x="100" y="76"/>
                </a:cubicBezTo>
                <a:cubicBezTo>
                  <a:pt x="100" y="73"/>
                  <a:pt x="103" y="71"/>
                  <a:pt x="106" y="71"/>
                </a:cubicBezTo>
                <a:cubicBezTo>
                  <a:pt x="143" y="71"/>
                  <a:pt x="143" y="71"/>
                  <a:pt x="143" y="71"/>
                </a:cubicBezTo>
                <a:cubicBezTo>
                  <a:pt x="146" y="71"/>
                  <a:pt x="149" y="73"/>
                  <a:pt x="149" y="76"/>
                </a:cubicBezTo>
                <a:lnTo>
                  <a:pt x="149" y="99"/>
                </a:lnTo>
                <a:close/>
                <a:moveTo>
                  <a:pt x="116" y="0"/>
                </a:moveTo>
                <a:cubicBezTo>
                  <a:pt x="91" y="0"/>
                  <a:pt x="91" y="0"/>
                  <a:pt x="91" y="0"/>
                </a:cubicBezTo>
                <a:cubicBezTo>
                  <a:pt x="91" y="11"/>
                  <a:pt x="91" y="11"/>
                  <a:pt x="91" y="1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40" y="48"/>
                  <a:pt x="140" y="48"/>
                  <a:pt x="140" y="48"/>
                </a:cubicBezTo>
                <a:cubicBezTo>
                  <a:pt x="143" y="48"/>
                  <a:pt x="143" y="48"/>
                  <a:pt x="143" y="48"/>
                </a:cubicBezTo>
                <a:cubicBezTo>
                  <a:pt x="148" y="48"/>
                  <a:pt x="153" y="50"/>
                  <a:pt x="157" y="52"/>
                </a:cubicBezTo>
                <a:lnTo>
                  <a:pt x="116" y="0"/>
                </a:lnTo>
                <a:close/>
                <a:moveTo>
                  <a:pt x="44" y="0"/>
                </a:moveTo>
                <a:cubicBezTo>
                  <a:pt x="3" y="52"/>
                  <a:pt x="3" y="52"/>
                  <a:pt x="3" y="52"/>
                </a:cubicBezTo>
                <a:cubicBezTo>
                  <a:pt x="7" y="50"/>
                  <a:pt x="12" y="48"/>
                  <a:pt x="17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49" y="11"/>
                  <a:pt x="49" y="11"/>
                  <a:pt x="49" y="11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0"/>
                  <a:pt x="69" y="0"/>
                  <a:pt x="69" y="0"/>
                </a:cubicBezTo>
                <a:lnTo>
                  <a:pt x="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22">
            <a:extLst>
              <a:ext uri="{FF2B5EF4-FFF2-40B4-BE49-F238E27FC236}">
                <a16:creationId xmlns:a16="http://schemas.microsoft.com/office/drawing/2014/main" id="{733467D8-A215-4507-93BF-5923B06E0F6D}"/>
              </a:ext>
            </a:extLst>
          </p:cNvPr>
          <p:cNvSpPr>
            <a:spLocks noEditPoints="1"/>
          </p:cNvSpPr>
          <p:nvPr/>
        </p:nvSpPr>
        <p:spPr bwMode="auto">
          <a:xfrm>
            <a:off x="2028824" y="4523827"/>
            <a:ext cx="324173" cy="476644"/>
          </a:xfrm>
          <a:custGeom>
            <a:avLst/>
            <a:gdLst>
              <a:gd name="T0" fmla="*/ 55 w 110"/>
              <a:gd name="T1" fmla="*/ 0 h 160"/>
              <a:gd name="T2" fmla="*/ 0 w 110"/>
              <a:gd name="T3" fmla="*/ 55 h 160"/>
              <a:gd name="T4" fmla="*/ 17 w 110"/>
              <a:gd name="T5" fmla="*/ 95 h 160"/>
              <a:gd name="T6" fmla="*/ 36 w 110"/>
              <a:gd name="T7" fmla="*/ 126 h 160"/>
              <a:gd name="T8" fmla="*/ 36 w 110"/>
              <a:gd name="T9" fmla="*/ 140 h 160"/>
              <a:gd name="T10" fmla="*/ 55 w 110"/>
              <a:gd name="T11" fmla="*/ 160 h 160"/>
              <a:gd name="T12" fmla="*/ 75 w 110"/>
              <a:gd name="T13" fmla="*/ 140 h 160"/>
              <a:gd name="T14" fmla="*/ 75 w 110"/>
              <a:gd name="T15" fmla="*/ 126 h 160"/>
              <a:gd name="T16" fmla="*/ 93 w 110"/>
              <a:gd name="T17" fmla="*/ 95 h 160"/>
              <a:gd name="T18" fmla="*/ 110 w 110"/>
              <a:gd name="T19" fmla="*/ 55 h 160"/>
              <a:gd name="T20" fmla="*/ 55 w 110"/>
              <a:gd name="T21" fmla="*/ 0 h 160"/>
              <a:gd name="T22" fmla="*/ 64 w 110"/>
              <a:gd name="T23" fmla="*/ 140 h 160"/>
              <a:gd name="T24" fmla="*/ 55 w 110"/>
              <a:gd name="T25" fmla="*/ 149 h 160"/>
              <a:gd name="T26" fmla="*/ 46 w 110"/>
              <a:gd name="T27" fmla="*/ 140 h 160"/>
              <a:gd name="T28" fmla="*/ 46 w 110"/>
              <a:gd name="T29" fmla="*/ 132 h 160"/>
              <a:gd name="T30" fmla="*/ 64 w 110"/>
              <a:gd name="T31" fmla="*/ 132 h 160"/>
              <a:gd name="T32" fmla="*/ 64 w 110"/>
              <a:gd name="T33" fmla="*/ 140 h 160"/>
              <a:gd name="T34" fmla="*/ 86 w 110"/>
              <a:gd name="T35" fmla="*/ 87 h 160"/>
              <a:gd name="T36" fmla="*/ 85 w 110"/>
              <a:gd name="T37" fmla="*/ 88 h 160"/>
              <a:gd name="T38" fmla="*/ 65 w 110"/>
              <a:gd name="T39" fmla="*/ 121 h 160"/>
              <a:gd name="T40" fmla="*/ 60 w 110"/>
              <a:gd name="T41" fmla="*/ 121 h 160"/>
              <a:gd name="T42" fmla="*/ 60 w 110"/>
              <a:gd name="T43" fmla="*/ 79 h 160"/>
              <a:gd name="T44" fmla="*/ 82 w 110"/>
              <a:gd name="T45" fmla="*/ 58 h 160"/>
              <a:gd name="T46" fmla="*/ 74 w 110"/>
              <a:gd name="T47" fmla="*/ 50 h 160"/>
              <a:gd name="T48" fmla="*/ 55 w 110"/>
              <a:gd name="T49" fmla="*/ 69 h 160"/>
              <a:gd name="T50" fmla="*/ 36 w 110"/>
              <a:gd name="T51" fmla="*/ 50 h 160"/>
              <a:gd name="T52" fmla="*/ 29 w 110"/>
              <a:gd name="T53" fmla="*/ 58 h 160"/>
              <a:gd name="T54" fmla="*/ 50 w 110"/>
              <a:gd name="T55" fmla="*/ 79 h 160"/>
              <a:gd name="T56" fmla="*/ 50 w 110"/>
              <a:gd name="T57" fmla="*/ 121 h 160"/>
              <a:gd name="T58" fmla="*/ 46 w 110"/>
              <a:gd name="T59" fmla="*/ 121 h 160"/>
              <a:gd name="T60" fmla="*/ 25 w 110"/>
              <a:gd name="T61" fmla="*/ 88 h 160"/>
              <a:gd name="T62" fmla="*/ 25 w 110"/>
              <a:gd name="T63" fmla="*/ 87 h 160"/>
              <a:gd name="T64" fmla="*/ 11 w 110"/>
              <a:gd name="T65" fmla="*/ 55 h 160"/>
              <a:gd name="T66" fmla="*/ 55 w 110"/>
              <a:gd name="T67" fmla="*/ 11 h 160"/>
              <a:gd name="T68" fmla="*/ 100 w 110"/>
              <a:gd name="T69" fmla="*/ 55 h 160"/>
              <a:gd name="T70" fmla="*/ 86 w 110"/>
              <a:gd name="T71" fmla="*/ 8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0" h="160">
                <a:moveTo>
                  <a:pt x="55" y="0"/>
                </a:moveTo>
                <a:cubicBezTo>
                  <a:pt x="25" y="0"/>
                  <a:pt x="0" y="25"/>
                  <a:pt x="0" y="55"/>
                </a:cubicBezTo>
                <a:cubicBezTo>
                  <a:pt x="0" y="70"/>
                  <a:pt x="6" y="85"/>
                  <a:pt x="17" y="95"/>
                </a:cubicBezTo>
                <a:cubicBezTo>
                  <a:pt x="29" y="107"/>
                  <a:pt x="36" y="118"/>
                  <a:pt x="36" y="126"/>
                </a:cubicBezTo>
                <a:cubicBezTo>
                  <a:pt x="36" y="140"/>
                  <a:pt x="36" y="140"/>
                  <a:pt x="36" y="140"/>
                </a:cubicBezTo>
                <a:cubicBezTo>
                  <a:pt x="36" y="151"/>
                  <a:pt x="44" y="160"/>
                  <a:pt x="55" y="160"/>
                </a:cubicBezTo>
                <a:cubicBezTo>
                  <a:pt x="66" y="160"/>
                  <a:pt x="75" y="151"/>
                  <a:pt x="75" y="140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5" y="118"/>
                  <a:pt x="81" y="107"/>
                  <a:pt x="93" y="95"/>
                </a:cubicBezTo>
                <a:cubicBezTo>
                  <a:pt x="104" y="85"/>
                  <a:pt x="110" y="70"/>
                  <a:pt x="110" y="55"/>
                </a:cubicBezTo>
                <a:cubicBezTo>
                  <a:pt x="110" y="25"/>
                  <a:pt x="86" y="0"/>
                  <a:pt x="55" y="0"/>
                </a:cubicBezTo>
                <a:close/>
                <a:moveTo>
                  <a:pt x="64" y="140"/>
                </a:moveTo>
                <a:cubicBezTo>
                  <a:pt x="64" y="145"/>
                  <a:pt x="60" y="149"/>
                  <a:pt x="55" y="149"/>
                </a:cubicBezTo>
                <a:cubicBezTo>
                  <a:pt x="50" y="149"/>
                  <a:pt x="46" y="145"/>
                  <a:pt x="46" y="140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64" y="132"/>
                  <a:pt x="64" y="132"/>
                  <a:pt x="64" y="132"/>
                </a:cubicBezTo>
                <a:cubicBezTo>
                  <a:pt x="64" y="140"/>
                  <a:pt x="64" y="140"/>
                  <a:pt x="64" y="140"/>
                </a:cubicBezTo>
                <a:close/>
                <a:moveTo>
                  <a:pt x="86" y="87"/>
                </a:moveTo>
                <a:cubicBezTo>
                  <a:pt x="85" y="88"/>
                  <a:pt x="85" y="88"/>
                  <a:pt x="85" y="88"/>
                </a:cubicBezTo>
                <a:cubicBezTo>
                  <a:pt x="80" y="93"/>
                  <a:pt x="67" y="107"/>
                  <a:pt x="65" y="121"/>
                </a:cubicBezTo>
                <a:cubicBezTo>
                  <a:pt x="60" y="121"/>
                  <a:pt x="60" y="121"/>
                  <a:pt x="60" y="121"/>
                </a:cubicBezTo>
                <a:cubicBezTo>
                  <a:pt x="60" y="79"/>
                  <a:pt x="60" y="79"/>
                  <a:pt x="60" y="79"/>
                </a:cubicBezTo>
                <a:cubicBezTo>
                  <a:pt x="82" y="58"/>
                  <a:pt x="82" y="58"/>
                  <a:pt x="82" y="58"/>
                </a:cubicBezTo>
                <a:cubicBezTo>
                  <a:pt x="74" y="50"/>
                  <a:pt x="74" y="50"/>
                  <a:pt x="74" y="50"/>
                </a:cubicBezTo>
                <a:cubicBezTo>
                  <a:pt x="55" y="69"/>
                  <a:pt x="55" y="69"/>
                  <a:pt x="55" y="69"/>
                </a:cubicBezTo>
                <a:cubicBezTo>
                  <a:pt x="36" y="50"/>
                  <a:pt x="36" y="50"/>
                  <a:pt x="36" y="50"/>
                </a:cubicBezTo>
                <a:cubicBezTo>
                  <a:pt x="29" y="58"/>
                  <a:pt x="29" y="58"/>
                  <a:pt x="29" y="58"/>
                </a:cubicBezTo>
                <a:cubicBezTo>
                  <a:pt x="50" y="79"/>
                  <a:pt x="50" y="79"/>
                  <a:pt x="50" y="79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3" y="107"/>
                  <a:pt x="30" y="93"/>
                  <a:pt x="25" y="88"/>
                </a:cubicBezTo>
                <a:cubicBezTo>
                  <a:pt x="25" y="87"/>
                  <a:pt x="25" y="87"/>
                  <a:pt x="25" y="87"/>
                </a:cubicBezTo>
                <a:cubicBezTo>
                  <a:pt x="16" y="79"/>
                  <a:pt x="11" y="68"/>
                  <a:pt x="11" y="55"/>
                </a:cubicBezTo>
                <a:cubicBezTo>
                  <a:pt x="11" y="31"/>
                  <a:pt x="31" y="11"/>
                  <a:pt x="55" y="11"/>
                </a:cubicBezTo>
                <a:cubicBezTo>
                  <a:pt x="80" y="11"/>
                  <a:pt x="100" y="31"/>
                  <a:pt x="100" y="55"/>
                </a:cubicBezTo>
                <a:cubicBezTo>
                  <a:pt x="100" y="68"/>
                  <a:pt x="95" y="79"/>
                  <a:pt x="86" y="8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342B9A0-85F1-4898-BE36-1D8E2B52BE75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84FC497-6810-48CD-857E-7D30A6191BCC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C615045-A13D-4653-B345-6302654BAF4A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41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0F4B-FED3-F240-AD4D-36E07B20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Itália</a:t>
            </a:r>
            <a:br>
              <a:rPr lang="en-US" dirty="0"/>
            </a:br>
            <a:r>
              <a:rPr lang="en-US" dirty="0"/>
              <a:t>Ivria</a:t>
            </a: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476A265A-40DF-4B40-A6F6-10681A04BAA7}"/>
              </a:ext>
            </a:extLst>
          </p:cNvPr>
          <p:cNvGrpSpPr/>
          <p:nvPr/>
        </p:nvGrpSpPr>
        <p:grpSpPr>
          <a:xfrm>
            <a:off x="4506032" y="-1027333"/>
            <a:ext cx="9682408" cy="7079849"/>
            <a:chOff x="3896432" y="-1014068"/>
            <a:chExt cx="9682408" cy="70798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C975CE-A109-6942-96BC-4DF83980B173}"/>
                </a:ext>
              </a:extLst>
            </p:cNvPr>
            <p:cNvGrpSpPr/>
            <p:nvPr/>
          </p:nvGrpSpPr>
          <p:grpSpPr>
            <a:xfrm>
              <a:off x="3896432" y="-1014068"/>
              <a:ext cx="9682408" cy="7079849"/>
              <a:chOff x="2979926" y="-33603"/>
              <a:chExt cx="6221676" cy="4549336"/>
            </a:xfrm>
            <a:solidFill>
              <a:schemeClr val="tx1">
                <a:alpha val="20000"/>
              </a:schemeClr>
            </a:solidFill>
          </p:grpSpPr>
          <p:sp>
            <p:nvSpPr>
              <p:cNvPr id="4" name="Freeform 100">
                <a:extLst>
                  <a:ext uri="{FF2B5EF4-FFF2-40B4-BE49-F238E27FC236}">
                    <a16:creationId xmlns:a16="http://schemas.microsoft.com/office/drawing/2014/main" id="{B1BA8F95-287B-0349-9E14-C1AAA36C74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9811" y="2172878"/>
                <a:ext cx="237477" cy="119327"/>
              </a:xfrm>
              <a:custGeom>
                <a:avLst/>
                <a:gdLst>
                  <a:gd name="T0" fmla="*/ 44 w 104"/>
                  <a:gd name="T1" fmla="*/ 1 h 54"/>
                  <a:gd name="T2" fmla="*/ 48 w 104"/>
                  <a:gd name="T3" fmla="*/ 4 h 54"/>
                  <a:gd name="T4" fmla="*/ 51 w 104"/>
                  <a:gd name="T5" fmla="*/ 5 h 54"/>
                  <a:gd name="T6" fmla="*/ 57 w 104"/>
                  <a:gd name="T7" fmla="*/ 8 h 54"/>
                  <a:gd name="T8" fmla="*/ 69 w 104"/>
                  <a:gd name="T9" fmla="*/ 9 h 54"/>
                  <a:gd name="T10" fmla="*/ 71 w 104"/>
                  <a:gd name="T11" fmla="*/ 7 h 54"/>
                  <a:gd name="T12" fmla="*/ 75 w 104"/>
                  <a:gd name="T13" fmla="*/ 6 h 54"/>
                  <a:gd name="T14" fmla="*/ 82 w 104"/>
                  <a:gd name="T15" fmla="*/ 4 h 54"/>
                  <a:gd name="T16" fmla="*/ 85 w 104"/>
                  <a:gd name="T17" fmla="*/ 8 h 54"/>
                  <a:gd name="T18" fmla="*/ 87 w 104"/>
                  <a:gd name="T19" fmla="*/ 8 h 54"/>
                  <a:gd name="T20" fmla="*/ 91 w 104"/>
                  <a:gd name="T21" fmla="*/ 12 h 54"/>
                  <a:gd name="T22" fmla="*/ 94 w 104"/>
                  <a:gd name="T23" fmla="*/ 15 h 54"/>
                  <a:gd name="T24" fmla="*/ 92 w 104"/>
                  <a:gd name="T25" fmla="*/ 22 h 54"/>
                  <a:gd name="T26" fmla="*/ 92 w 104"/>
                  <a:gd name="T27" fmla="*/ 25 h 54"/>
                  <a:gd name="T28" fmla="*/ 92 w 104"/>
                  <a:gd name="T29" fmla="*/ 35 h 54"/>
                  <a:gd name="T30" fmla="*/ 95 w 104"/>
                  <a:gd name="T31" fmla="*/ 39 h 54"/>
                  <a:gd name="T32" fmla="*/ 95 w 104"/>
                  <a:gd name="T33" fmla="*/ 40 h 54"/>
                  <a:gd name="T34" fmla="*/ 99 w 104"/>
                  <a:gd name="T35" fmla="*/ 39 h 54"/>
                  <a:gd name="T36" fmla="*/ 100 w 104"/>
                  <a:gd name="T37" fmla="*/ 38 h 54"/>
                  <a:gd name="T38" fmla="*/ 99 w 104"/>
                  <a:gd name="T39" fmla="*/ 39 h 54"/>
                  <a:gd name="T40" fmla="*/ 90 w 104"/>
                  <a:gd name="T41" fmla="*/ 41 h 54"/>
                  <a:gd name="T42" fmla="*/ 82 w 104"/>
                  <a:gd name="T43" fmla="*/ 46 h 54"/>
                  <a:gd name="T44" fmla="*/ 61 w 104"/>
                  <a:gd name="T45" fmla="*/ 48 h 54"/>
                  <a:gd name="T46" fmla="*/ 46 w 104"/>
                  <a:gd name="T47" fmla="*/ 49 h 54"/>
                  <a:gd name="T48" fmla="*/ 37 w 104"/>
                  <a:gd name="T49" fmla="*/ 51 h 54"/>
                  <a:gd name="T50" fmla="*/ 24 w 104"/>
                  <a:gd name="T51" fmla="*/ 52 h 54"/>
                  <a:gd name="T52" fmla="*/ 17 w 104"/>
                  <a:gd name="T53" fmla="*/ 52 h 54"/>
                  <a:gd name="T54" fmla="*/ 4 w 104"/>
                  <a:gd name="T55" fmla="*/ 53 h 54"/>
                  <a:gd name="T56" fmla="*/ 5 w 104"/>
                  <a:gd name="T57" fmla="*/ 49 h 54"/>
                  <a:gd name="T58" fmla="*/ 13 w 104"/>
                  <a:gd name="T59" fmla="*/ 40 h 54"/>
                  <a:gd name="T60" fmla="*/ 8 w 104"/>
                  <a:gd name="T61" fmla="*/ 38 h 54"/>
                  <a:gd name="T62" fmla="*/ 4 w 104"/>
                  <a:gd name="T63" fmla="*/ 35 h 54"/>
                  <a:gd name="T64" fmla="*/ 9 w 104"/>
                  <a:gd name="T65" fmla="*/ 22 h 54"/>
                  <a:gd name="T66" fmla="*/ 25 w 104"/>
                  <a:gd name="T67" fmla="*/ 25 h 54"/>
                  <a:gd name="T68" fmla="*/ 38 w 104"/>
                  <a:gd name="T69" fmla="*/ 8 h 54"/>
                  <a:gd name="T70" fmla="*/ 40 w 104"/>
                  <a:gd name="T71" fmla="*/ 1 h 54"/>
                  <a:gd name="T72" fmla="*/ 44 w 104"/>
                  <a:gd name="T73" fmla="*/ 1 h 54"/>
                  <a:gd name="T74" fmla="*/ 102 w 104"/>
                  <a:gd name="T75" fmla="*/ 37 h 54"/>
                  <a:gd name="T76" fmla="*/ 102 w 104"/>
                  <a:gd name="T77" fmla="*/ 37 h 54"/>
                  <a:gd name="T78" fmla="*/ 102 w 104"/>
                  <a:gd name="T79" fmla="*/ 37 h 54"/>
                  <a:gd name="T80" fmla="*/ 102 w 104"/>
                  <a:gd name="T81" fmla="*/ 38 h 54"/>
                  <a:gd name="T82" fmla="*/ 102 w 104"/>
                  <a:gd name="T83" fmla="*/ 37 h 54"/>
                  <a:gd name="T84" fmla="*/ 102 w 104"/>
                  <a:gd name="T85" fmla="*/ 37 h 54"/>
                  <a:gd name="T86" fmla="*/ 102 w 104"/>
                  <a:gd name="T87" fmla="*/ 38 h 54"/>
                  <a:gd name="T88" fmla="*/ 102 w 104"/>
                  <a:gd name="T89" fmla="*/ 38 h 54"/>
                  <a:gd name="T90" fmla="*/ 104 w 104"/>
                  <a:gd name="T91" fmla="*/ 42 h 54"/>
                  <a:gd name="T92" fmla="*/ 104 w 104"/>
                  <a:gd name="T93" fmla="*/ 42 h 54"/>
                  <a:gd name="T94" fmla="*/ 102 w 104"/>
                  <a:gd name="T9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4" h="54">
                    <a:moveTo>
                      <a:pt x="44" y="1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8"/>
                      <a:pt x="89" y="10"/>
                      <a:pt x="91" y="12"/>
                    </a:cubicBezTo>
                    <a:cubicBezTo>
                      <a:pt x="92" y="14"/>
                      <a:pt x="94" y="15"/>
                      <a:pt x="94" y="1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99" y="39"/>
                      <a:pt x="100" y="39"/>
                      <a:pt x="100" y="38"/>
                    </a:cubicBezTo>
                    <a:cubicBezTo>
                      <a:pt x="100" y="39"/>
                      <a:pt x="99" y="39"/>
                      <a:pt x="99" y="39"/>
                    </a:cubicBezTo>
                    <a:cubicBezTo>
                      <a:pt x="90" y="41"/>
                      <a:pt x="90" y="41"/>
                      <a:pt x="90" y="41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6"/>
                      <a:pt x="63" y="48"/>
                      <a:pt x="61" y="48"/>
                    </a:cubicBezTo>
                    <a:cubicBezTo>
                      <a:pt x="60" y="48"/>
                      <a:pt x="48" y="49"/>
                      <a:pt x="46" y="49"/>
                    </a:cubicBezTo>
                    <a:cubicBezTo>
                      <a:pt x="45" y="50"/>
                      <a:pt x="39" y="51"/>
                      <a:pt x="37" y="51"/>
                    </a:cubicBezTo>
                    <a:cubicBezTo>
                      <a:pt x="35" y="51"/>
                      <a:pt x="26" y="52"/>
                      <a:pt x="24" y="52"/>
                    </a:cubicBezTo>
                    <a:cubicBezTo>
                      <a:pt x="22" y="52"/>
                      <a:pt x="17" y="52"/>
                      <a:pt x="17" y="52"/>
                    </a:cubicBezTo>
                    <a:cubicBezTo>
                      <a:pt x="17" y="52"/>
                      <a:pt x="7" y="53"/>
                      <a:pt x="4" y="53"/>
                    </a:cubicBezTo>
                    <a:cubicBezTo>
                      <a:pt x="1" y="54"/>
                      <a:pt x="5" y="49"/>
                      <a:pt x="5" y="49"/>
                    </a:cubicBezTo>
                    <a:cubicBezTo>
                      <a:pt x="5" y="49"/>
                      <a:pt x="17" y="39"/>
                      <a:pt x="13" y="40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0" y="26"/>
                      <a:pt x="5" y="22"/>
                      <a:pt x="9" y="22"/>
                    </a:cubicBezTo>
                    <a:cubicBezTo>
                      <a:pt x="12" y="22"/>
                      <a:pt x="20" y="25"/>
                      <a:pt x="25" y="25"/>
                    </a:cubicBezTo>
                    <a:cubicBezTo>
                      <a:pt x="43" y="25"/>
                      <a:pt x="39" y="19"/>
                      <a:pt x="38" y="8"/>
                    </a:cubicBezTo>
                    <a:cubicBezTo>
                      <a:pt x="38" y="5"/>
                      <a:pt x="39" y="2"/>
                      <a:pt x="40" y="1"/>
                    </a:cubicBezTo>
                    <a:cubicBezTo>
                      <a:pt x="41" y="0"/>
                      <a:pt x="43" y="2"/>
                      <a:pt x="44" y="1"/>
                    </a:cubicBezTo>
                    <a:close/>
                    <a:moveTo>
                      <a:pt x="102" y="37"/>
                    </a:move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37"/>
                      <a:pt x="102" y="37"/>
                      <a:pt x="102" y="37"/>
                    </a:cubicBezTo>
                    <a:close/>
                    <a:moveTo>
                      <a:pt x="102" y="38"/>
                    </a:moveTo>
                    <a:cubicBezTo>
                      <a:pt x="102" y="38"/>
                      <a:pt x="102" y="38"/>
                      <a:pt x="102" y="38"/>
                    </a:cubicBezTo>
                    <a:cubicBezTo>
                      <a:pt x="103" y="39"/>
                      <a:pt x="104" y="41"/>
                      <a:pt x="104" y="42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104" y="41"/>
                      <a:pt x="103" y="39"/>
                      <a:pt x="102" y="38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" name="Freeform 23">
                <a:extLst>
                  <a:ext uri="{FF2B5EF4-FFF2-40B4-BE49-F238E27FC236}">
                    <a16:creationId xmlns:a16="http://schemas.microsoft.com/office/drawing/2014/main" id="{CAD7BF4A-3478-4645-A1A7-F27FDE6D2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686" y="3592015"/>
                <a:ext cx="171511" cy="172598"/>
              </a:xfrm>
              <a:custGeom>
                <a:avLst/>
                <a:gdLst>
                  <a:gd name="T0" fmla="*/ 70 w 75"/>
                  <a:gd name="T1" fmla="*/ 49 h 78"/>
                  <a:gd name="T2" fmla="*/ 52 w 75"/>
                  <a:gd name="T3" fmla="*/ 56 h 78"/>
                  <a:gd name="T4" fmla="*/ 40 w 75"/>
                  <a:gd name="T5" fmla="*/ 65 h 78"/>
                  <a:gd name="T6" fmla="*/ 38 w 75"/>
                  <a:gd name="T7" fmla="*/ 77 h 78"/>
                  <a:gd name="T8" fmla="*/ 32 w 75"/>
                  <a:gd name="T9" fmla="*/ 76 h 78"/>
                  <a:gd name="T10" fmla="*/ 31 w 75"/>
                  <a:gd name="T11" fmla="*/ 70 h 78"/>
                  <a:gd name="T12" fmla="*/ 30 w 75"/>
                  <a:gd name="T13" fmla="*/ 66 h 78"/>
                  <a:gd name="T14" fmla="*/ 26 w 75"/>
                  <a:gd name="T15" fmla="*/ 60 h 78"/>
                  <a:gd name="T16" fmla="*/ 21 w 75"/>
                  <a:gd name="T17" fmla="*/ 57 h 78"/>
                  <a:gd name="T18" fmla="*/ 19 w 75"/>
                  <a:gd name="T19" fmla="*/ 57 h 78"/>
                  <a:gd name="T20" fmla="*/ 15 w 75"/>
                  <a:gd name="T21" fmla="*/ 55 h 78"/>
                  <a:gd name="T22" fmla="*/ 13 w 75"/>
                  <a:gd name="T23" fmla="*/ 49 h 78"/>
                  <a:gd name="T24" fmla="*/ 9 w 75"/>
                  <a:gd name="T25" fmla="*/ 46 h 78"/>
                  <a:gd name="T26" fmla="*/ 6 w 75"/>
                  <a:gd name="T27" fmla="*/ 44 h 78"/>
                  <a:gd name="T28" fmla="*/ 1 w 75"/>
                  <a:gd name="T29" fmla="*/ 34 h 78"/>
                  <a:gd name="T30" fmla="*/ 10 w 75"/>
                  <a:gd name="T31" fmla="*/ 29 h 78"/>
                  <a:gd name="T32" fmla="*/ 16 w 75"/>
                  <a:gd name="T33" fmla="*/ 27 h 78"/>
                  <a:gd name="T34" fmla="*/ 20 w 75"/>
                  <a:gd name="T35" fmla="*/ 24 h 78"/>
                  <a:gd name="T36" fmla="*/ 25 w 75"/>
                  <a:gd name="T37" fmla="*/ 15 h 78"/>
                  <a:gd name="T38" fmla="*/ 24 w 75"/>
                  <a:gd name="T39" fmla="*/ 8 h 78"/>
                  <a:gd name="T40" fmla="*/ 25 w 75"/>
                  <a:gd name="T41" fmla="*/ 4 h 78"/>
                  <a:gd name="T42" fmla="*/ 32 w 75"/>
                  <a:gd name="T43" fmla="*/ 2 h 78"/>
                  <a:gd name="T44" fmla="*/ 39 w 75"/>
                  <a:gd name="T45" fmla="*/ 7 h 78"/>
                  <a:gd name="T46" fmla="*/ 47 w 75"/>
                  <a:gd name="T47" fmla="*/ 11 h 78"/>
                  <a:gd name="T48" fmla="*/ 50 w 75"/>
                  <a:gd name="T49" fmla="*/ 17 h 78"/>
                  <a:gd name="T50" fmla="*/ 59 w 75"/>
                  <a:gd name="T51" fmla="*/ 23 h 78"/>
                  <a:gd name="T52" fmla="*/ 67 w 75"/>
                  <a:gd name="T53" fmla="*/ 26 h 78"/>
                  <a:gd name="T54" fmla="*/ 75 w 75"/>
                  <a:gd name="T55" fmla="*/ 26 h 78"/>
                  <a:gd name="T56" fmla="*/ 73 w 75"/>
                  <a:gd name="T57" fmla="*/ 31 h 78"/>
                  <a:gd name="T58" fmla="*/ 70 w 75"/>
                  <a:gd name="T59" fmla="*/ 37 h 78"/>
                  <a:gd name="T60" fmla="*/ 70 w 75"/>
                  <a:gd name="T61" fmla="*/ 43 h 78"/>
                  <a:gd name="T62" fmla="*/ 70 w 75"/>
                  <a:gd name="T63" fmla="*/ 4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5" h="78">
                    <a:moveTo>
                      <a:pt x="71" y="48"/>
                    </a:moveTo>
                    <a:cubicBezTo>
                      <a:pt x="70" y="49"/>
                      <a:pt x="70" y="49"/>
                      <a:pt x="70" y="49"/>
                    </a:cubicBezTo>
                    <a:cubicBezTo>
                      <a:pt x="66" y="51"/>
                      <a:pt x="61" y="49"/>
                      <a:pt x="60" y="56"/>
                    </a:cubicBezTo>
                    <a:cubicBezTo>
                      <a:pt x="60" y="68"/>
                      <a:pt x="56" y="56"/>
                      <a:pt x="52" y="56"/>
                    </a:cubicBezTo>
                    <a:cubicBezTo>
                      <a:pt x="49" y="56"/>
                      <a:pt x="49" y="58"/>
                      <a:pt x="47" y="60"/>
                    </a:cubicBezTo>
                    <a:cubicBezTo>
                      <a:pt x="44" y="62"/>
                      <a:pt x="41" y="63"/>
                      <a:pt x="40" y="65"/>
                    </a:cubicBezTo>
                    <a:cubicBezTo>
                      <a:pt x="40" y="67"/>
                      <a:pt x="39" y="69"/>
                      <a:pt x="39" y="71"/>
                    </a:cubicBezTo>
                    <a:cubicBezTo>
                      <a:pt x="40" y="74"/>
                      <a:pt x="40" y="77"/>
                      <a:pt x="38" y="77"/>
                    </a:cubicBezTo>
                    <a:cubicBezTo>
                      <a:pt x="37" y="77"/>
                      <a:pt x="34" y="78"/>
                      <a:pt x="32" y="77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69"/>
                    </a:cubicBezTo>
                    <a:cubicBezTo>
                      <a:pt x="30" y="68"/>
                      <a:pt x="30" y="66"/>
                      <a:pt x="30" y="66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9" y="63"/>
                      <a:pt x="27" y="61"/>
                      <a:pt x="26" y="60"/>
                    </a:cubicBezTo>
                    <a:cubicBezTo>
                      <a:pt x="26" y="60"/>
                      <a:pt x="26" y="59"/>
                      <a:pt x="24" y="58"/>
                    </a:cubicBezTo>
                    <a:cubicBezTo>
                      <a:pt x="23" y="58"/>
                      <a:pt x="21" y="57"/>
                      <a:pt x="21" y="57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20" y="57"/>
                      <a:pt x="19" y="57"/>
                      <a:pt x="19" y="57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2"/>
                      <a:pt x="7" y="40"/>
                      <a:pt x="6" y="38"/>
                    </a:cubicBezTo>
                    <a:cubicBezTo>
                      <a:pt x="4" y="36"/>
                      <a:pt x="0" y="34"/>
                      <a:pt x="1" y="34"/>
                    </a:cubicBezTo>
                    <a:cubicBezTo>
                      <a:pt x="2" y="32"/>
                      <a:pt x="6" y="33"/>
                      <a:pt x="8" y="32"/>
                    </a:cubicBezTo>
                    <a:cubicBezTo>
                      <a:pt x="9" y="32"/>
                      <a:pt x="9" y="30"/>
                      <a:pt x="10" y="29"/>
                    </a:cubicBezTo>
                    <a:cubicBezTo>
                      <a:pt x="11" y="29"/>
                      <a:pt x="13" y="30"/>
                      <a:pt x="13" y="28"/>
                    </a:cubicBezTo>
                    <a:cubicBezTo>
                      <a:pt x="13" y="26"/>
                      <a:pt x="15" y="26"/>
                      <a:pt x="16" y="27"/>
                    </a:cubicBezTo>
                    <a:cubicBezTo>
                      <a:pt x="16" y="27"/>
                      <a:pt x="17" y="27"/>
                      <a:pt x="19" y="25"/>
                    </a:cubicBezTo>
                    <a:cubicBezTo>
                      <a:pt x="22" y="24"/>
                      <a:pt x="20" y="24"/>
                      <a:pt x="20" y="24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5" y="9"/>
                      <a:pt x="24" y="8"/>
                    </a:cubicBezTo>
                    <a:cubicBezTo>
                      <a:pt x="22" y="6"/>
                      <a:pt x="23" y="6"/>
                      <a:pt x="23" y="5"/>
                    </a:cubicBezTo>
                    <a:cubicBezTo>
                      <a:pt x="24" y="4"/>
                      <a:pt x="25" y="4"/>
                      <a:pt x="25" y="4"/>
                    </a:cubicBezTo>
                    <a:cubicBezTo>
                      <a:pt x="26" y="3"/>
                      <a:pt x="28" y="3"/>
                      <a:pt x="30" y="1"/>
                    </a:cubicBezTo>
                    <a:cubicBezTo>
                      <a:pt x="32" y="0"/>
                      <a:pt x="32" y="2"/>
                      <a:pt x="32" y="2"/>
                    </a:cubicBezTo>
                    <a:cubicBezTo>
                      <a:pt x="32" y="2"/>
                      <a:pt x="33" y="5"/>
                      <a:pt x="36" y="6"/>
                    </a:cubicBezTo>
                    <a:cubicBezTo>
                      <a:pt x="38" y="7"/>
                      <a:pt x="39" y="7"/>
                      <a:pt x="39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8" y="12"/>
                    </a:cubicBezTo>
                    <a:cubicBezTo>
                      <a:pt x="49" y="13"/>
                      <a:pt x="50" y="17"/>
                      <a:pt x="50" y="17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63" y="23"/>
                      <a:pt x="65" y="24"/>
                    </a:cubicBezTo>
                    <a:cubicBezTo>
                      <a:pt x="67" y="24"/>
                      <a:pt x="67" y="26"/>
                      <a:pt x="67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7"/>
                      <a:pt x="74" y="28"/>
                    </a:cubicBezTo>
                    <a:cubicBezTo>
                      <a:pt x="73" y="28"/>
                      <a:pt x="73" y="30"/>
                      <a:pt x="73" y="31"/>
                    </a:cubicBezTo>
                    <a:cubicBezTo>
                      <a:pt x="73" y="33"/>
                      <a:pt x="73" y="34"/>
                      <a:pt x="73" y="35"/>
                    </a:cubicBezTo>
                    <a:cubicBezTo>
                      <a:pt x="72" y="37"/>
                      <a:pt x="71" y="36"/>
                      <a:pt x="70" y="37"/>
                    </a:cubicBezTo>
                    <a:cubicBezTo>
                      <a:pt x="69" y="37"/>
                      <a:pt x="70" y="39"/>
                      <a:pt x="71" y="41"/>
                    </a:cubicBezTo>
                    <a:cubicBezTo>
                      <a:pt x="71" y="42"/>
                      <a:pt x="71" y="42"/>
                      <a:pt x="70" y="43"/>
                    </a:cubicBezTo>
                    <a:cubicBezTo>
                      <a:pt x="68" y="45"/>
                      <a:pt x="67" y="45"/>
                      <a:pt x="67" y="45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0" y="48"/>
                      <a:pt x="70" y="48"/>
                      <a:pt x="71" y="48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E1F25993-8C58-9145-9824-4DC9DB867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013" y="3680445"/>
                <a:ext cx="193500" cy="353719"/>
              </a:xfrm>
              <a:custGeom>
                <a:avLst/>
                <a:gdLst>
                  <a:gd name="T0" fmla="*/ 57 w 85"/>
                  <a:gd name="T1" fmla="*/ 158 h 160"/>
                  <a:gd name="T2" fmla="*/ 58 w 85"/>
                  <a:gd name="T3" fmla="*/ 151 h 160"/>
                  <a:gd name="T4" fmla="*/ 63 w 85"/>
                  <a:gd name="T5" fmla="*/ 149 h 160"/>
                  <a:gd name="T6" fmla="*/ 58 w 85"/>
                  <a:gd name="T7" fmla="*/ 142 h 160"/>
                  <a:gd name="T8" fmla="*/ 61 w 85"/>
                  <a:gd name="T9" fmla="*/ 137 h 160"/>
                  <a:gd name="T10" fmla="*/ 75 w 85"/>
                  <a:gd name="T11" fmla="*/ 124 h 160"/>
                  <a:gd name="T12" fmla="*/ 84 w 85"/>
                  <a:gd name="T13" fmla="*/ 96 h 160"/>
                  <a:gd name="T14" fmla="*/ 79 w 85"/>
                  <a:gd name="T15" fmla="*/ 91 h 160"/>
                  <a:gd name="T16" fmla="*/ 73 w 85"/>
                  <a:gd name="T17" fmla="*/ 88 h 160"/>
                  <a:gd name="T18" fmla="*/ 68 w 85"/>
                  <a:gd name="T19" fmla="*/ 90 h 160"/>
                  <a:gd name="T20" fmla="*/ 68 w 85"/>
                  <a:gd name="T21" fmla="*/ 90 h 160"/>
                  <a:gd name="T22" fmla="*/ 68 w 85"/>
                  <a:gd name="T23" fmla="*/ 90 h 160"/>
                  <a:gd name="T24" fmla="*/ 65 w 85"/>
                  <a:gd name="T25" fmla="*/ 81 h 160"/>
                  <a:gd name="T26" fmla="*/ 59 w 85"/>
                  <a:gd name="T27" fmla="*/ 76 h 160"/>
                  <a:gd name="T28" fmla="*/ 55 w 85"/>
                  <a:gd name="T29" fmla="*/ 68 h 160"/>
                  <a:gd name="T30" fmla="*/ 52 w 85"/>
                  <a:gd name="T31" fmla="*/ 59 h 160"/>
                  <a:gd name="T32" fmla="*/ 56 w 85"/>
                  <a:gd name="T33" fmla="*/ 53 h 160"/>
                  <a:gd name="T34" fmla="*/ 54 w 85"/>
                  <a:gd name="T35" fmla="*/ 43 h 160"/>
                  <a:gd name="T36" fmla="*/ 55 w 85"/>
                  <a:gd name="T37" fmla="*/ 36 h 160"/>
                  <a:gd name="T38" fmla="*/ 53 w 85"/>
                  <a:gd name="T39" fmla="*/ 26 h 160"/>
                  <a:gd name="T40" fmla="*/ 44 w 85"/>
                  <a:gd name="T41" fmla="*/ 17 h 160"/>
                  <a:gd name="T42" fmla="*/ 37 w 85"/>
                  <a:gd name="T43" fmla="*/ 12 h 160"/>
                  <a:gd name="T44" fmla="*/ 31 w 85"/>
                  <a:gd name="T45" fmla="*/ 5 h 160"/>
                  <a:gd name="T46" fmla="*/ 24 w 85"/>
                  <a:gd name="T47" fmla="*/ 7 h 160"/>
                  <a:gd name="T48" fmla="*/ 19 w 85"/>
                  <a:gd name="T49" fmla="*/ 9 h 160"/>
                  <a:gd name="T50" fmla="*/ 17 w 85"/>
                  <a:gd name="T51" fmla="*/ 3 h 160"/>
                  <a:gd name="T52" fmla="*/ 14 w 85"/>
                  <a:gd name="T53" fmla="*/ 0 h 160"/>
                  <a:gd name="T54" fmla="*/ 9 w 85"/>
                  <a:gd name="T55" fmla="*/ 9 h 160"/>
                  <a:gd name="T56" fmla="*/ 5 w 85"/>
                  <a:gd name="T57" fmla="*/ 15 h 160"/>
                  <a:gd name="T58" fmla="*/ 3 w 85"/>
                  <a:gd name="T59" fmla="*/ 21 h 160"/>
                  <a:gd name="T60" fmla="*/ 1 w 85"/>
                  <a:gd name="T61" fmla="*/ 28 h 160"/>
                  <a:gd name="T62" fmla="*/ 5 w 85"/>
                  <a:gd name="T63" fmla="*/ 33 h 160"/>
                  <a:gd name="T64" fmla="*/ 5 w 85"/>
                  <a:gd name="T65" fmla="*/ 39 h 160"/>
                  <a:gd name="T66" fmla="*/ 6 w 85"/>
                  <a:gd name="T67" fmla="*/ 45 h 160"/>
                  <a:gd name="T68" fmla="*/ 14 w 85"/>
                  <a:gd name="T69" fmla="*/ 45 h 160"/>
                  <a:gd name="T70" fmla="*/ 14 w 85"/>
                  <a:gd name="T71" fmla="*/ 54 h 160"/>
                  <a:gd name="T72" fmla="*/ 13 w 85"/>
                  <a:gd name="T73" fmla="*/ 59 h 160"/>
                  <a:gd name="T74" fmla="*/ 14 w 85"/>
                  <a:gd name="T75" fmla="*/ 61 h 160"/>
                  <a:gd name="T76" fmla="*/ 11 w 85"/>
                  <a:gd name="T77" fmla="*/ 67 h 160"/>
                  <a:gd name="T78" fmla="*/ 11 w 85"/>
                  <a:gd name="T79" fmla="*/ 71 h 160"/>
                  <a:gd name="T80" fmla="*/ 14 w 85"/>
                  <a:gd name="T81" fmla="*/ 77 h 160"/>
                  <a:gd name="T82" fmla="*/ 14 w 85"/>
                  <a:gd name="T83" fmla="*/ 87 h 160"/>
                  <a:gd name="T84" fmla="*/ 14 w 85"/>
                  <a:gd name="T85" fmla="*/ 93 h 160"/>
                  <a:gd name="T86" fmla="*/ 13 w 85"/>
                  <a:gd name="T87" fmla="*/ 97 h 160"/>
                  <a:gd name="T88" fmla="*/ 11 w 85"/>
                  <a:gd name="T89" fmla="*/ 101 h 160"/>
                  <a:gd name="T90" fmla="*/ 12 w 85"/>
                  <a:gd name="T91" fmla="*/ 111 h 160"/>
                  <a:gd name="T92" fmla="*/ 19 w 85"/>
                  <a:gd name="T93" fmla="*/ 119 h 160"/>
                  <a:gd name="T94" fmla="*/ 18 w 85"/>
                  <a:gd name="T95" fmla="*/ 126 h 160"/>
                  <a:gd name="T96" fmla="*/ 13 w 85"/>
                  <a:gd name="T97" fmla="*/ 120 h 160"/>
                  <a:gd name="T98" fmla="*/ 14 w 85"/>
                  <a:gd name="T99" fmla="*/ 124 h 160"/>
                  <a:gd name="T100" fmla="*/ 19 w 85"/>
                  <a:gd name="T101" fmla="*/ 131 h 160"/>
                  <a:gd name="T102" fmla="*/ 32 w 85"/>
                  <a:gd name="T103" fmla="*/ 138 h 160"/>
                  <a:gd name="T104" fmla="*/ 38 w 85"/>
                  <a:gd name="T105" fmla="*/ 139 h 160"/>
                  <a:gd name="T106" fmla="*/ 44 w 85"/>
                  <a:gd name="T107" fmla="*/ 151 h 160"/>
                  <a:gd name="T108" fmla="*/ 46 w 85"/>
                  <a:gd name="T109" fmla="*/ 15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5" h="160">
                    <a:moveTo>
                      <a:pt x="49" y="158"/>
                    </a:moveTo>
                    <a:cubicBezTo>
                      <a:pt x="52" y="160"/>
                      <a:pt x="52" y="160"/>
                      <a:pt x="52" y="160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8"/>
                      <a:pt x="59" y="156"/>
                      <a:pt x="59" y="156"/>
                    </a:cubicBezTo>
                    <a:cubicBezTo>
                      <a:pt x="59" y="156"/>
                      <a:pt x="59" y="154"/>
                      <a:pt x="59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7" y="151"/>
                      <a:pt x="58" y="151"/>
                    </a:cubicBezTo>
                    <a:cubicBezTo>
                      <a:pt x="59" y="151"/>
                      <a:pt x="60" y="150"/>
                      <a:pt x="60" y="151"/>
                    </a:cubicBezTo>
                    <a:cubicBezTo>
                      <a:pt x="61" y="151"/>
                      <a:pt x="60" y="151"/>
                      <a:pt x="61" y="151"/>
                    </a:cubicBezTo>
                    <a:cubicBezTo>
                      <a:pt x="62" y="151"/>
                      <a:pt x="63" y="150"/>
                      <a:pt x="63" y="150"/>
                    </a:cubicBezTo>
                    <a:cubicBezTo>
                      <a:pt x="63" y="149"/>
                      <a:pt x="63" y="149"/>
                      <a:pt x="63" y="149"/>
                    </a:cubicBezTo>
                    <a:cubicBezTo>
                      <a:pt x="63" y="149"/>
                      <a:pt x="63" y="149"/>
                      <a:pt x="63" y="149"/>
                    </a:cubicBezTo>
                    <a:cubicBezTo>
                      <a:pt x="62" y="148"/>
                      <a:pt x="59" y="146"/>
                      <a:pt x="58" y="146"/>
                    </a:cubicBezTo>
                    <a:cubicBezTo>
                      <a:pt x="58" y="145"/>
                      <a:pt x="57" y="144"/>
                      <a:pt x="57" y="144"/>
                    </a:cubicBezTo>
                    <a:cubicBezTo>
                      <a:pt x="57" y="143"/>
                      <a:pt x="58" y="142"/>
                      <a:pt x="58" y="142"/>
                    </a:cubicBezTo>
                    <a:cubicBezTo>
                      <a:pt x="57" y="141"/>
                      <a:pt x="57" y="141"/>
                      <a:pt x="57" y="141"/>
                    </a:cubicBezTo>
                    <a:cubicBezTo>
                      <a:pt x="57" y="141"/>
                      <a:pt x="58" y="140"/>
                      <a:pt x="59" y="140"/>
                    </a:cubicBezTo>
                    <a:cubicBezTo>
                      <a:pt x="59" y="140"/>
                      <a:pt x="60" y="140"/>
                      <a:pt x="60" y="140"/>
                    </a:cubicBezTo>
                    <a:cubicBezTo>
                      <a:pt x="61" y="137"/>
                      <a:pt x="61" y="137"/>
                      <a:pt x="61" y="137"/>
                    </a:cubicBezTo>
                    <a:cubicBezTo>
                      <a:pt x="61" y="137"/>
                      <a:pt x="61" y="136"/>
                      <a:pt x="62" y="136"/>
                    </a:cubicBezTo>
                    <a:cubicBezTo>
                      <a:pt x="62" y="136"/>
                      <a:pt x="63" y="136"/>
                      <a:pt x="63" y="136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77" y="115"/>
                      <a:pt x="77" y="115"/>
                      <a:pt x="77" y="115"/>
                    </a:cubicBezTo>
                    <a:cubicBezTo>
                      <a:pt x="80" y="107"/>
                      <a:pt x="80" y="107"/>
                      <a:pt x="80" y="107"/>
                    </a:cubicBezTo>
                    <a:cubicBezTo>
                      <a:pt x="80" y="107"/>
                      <a:pt x="84" y="103"/>
                      <a:pt x="84" y="104"/>
                    </a:cubicBezTo>
                    <a:cubicBezTo>
                      <a:pt x="85" y="105"/>
                      <a:pt x="84" y="96"/>
                      <a:pt x="84" y="96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79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7" y="88"/>
                      <a:pt x="76" y="89"/>
                      <a:pt x="75" y="89"/>
                    </a:cubicBezTo>
                    <a:cubicBezTo>
                      <a:pt x="74" y="89"/>
                      <a:pt x="74" y="88"/>
                      <a:pt x="73" y="8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3" y="88"/>
                      <a:pt x="72" y="88"/>
                      <a:pt x="71" y="88"/>
                    </a:cubicBezTo>
                    <a:cubicBezTo>
                      <a:pt x="70" y="88"/>
                      <a:pt x="69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8"/>
                      <a:pt x="68" y="88"/>
                      <a:pt x="67" y="87"/>
                    </a:cubicBezTo>
                    <a:cubicBezTo>
                      <a:pt x="67" y="86"/>
                      <a:pt x="67" y="84"/>
                      <a:pt x="66" y="83"/>
                    </a:cubicBezTo>
                    <a:cubicBezTo>
                      <a:pt x="65" y="82"/>
                      <a:pt x="65" y="81"/>
                      <a:pt x="65" y="81"/>
                    </a:cubicBezTo>
                    <a:cubicBezTo>
                      <a:pt x="65" y="81"/>
                      <a:pt x="63" y="81"/>
                      <a:pt x="62" y="81"/>
                    </a:cubicBezTo>
                    <a:cubicBezTo>
                      <a:pt x="62" y="81"/>
                      <a:pt x="61" y="81"/>
                      <a:pt x="61" y="81"/>
                    </a:cubicBezTo>
                    <a:cubicBezTo>
                      <a:pt x="61" y="81"/>
                      <a:pt x="60" y="79"/>
                      <a:pt x="61" y="79"/>
                    </a:cubicBezTo>
                    <a:cubicBezTo>
                      <a:pt x="61" y="78"/>
                      <a:pt x="60" y="77"/>
                      <a:pt x="59" y="76"/>
                    </a:cubicBezTo>
                    <a:cubicBezTo>
                      <a:pt x="59" y="76"/>
                      <a:pt x="57" y="73"/>
                      <a:pt x="57" y="73"/>
                    </a:cubicBezTo>
                    <a:cubicBezTo>
                      <a:pt x="57" y="73"/>
                      <a:pt x="56" y="73"/>
                      <a:pt x="56" y="72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7" y="67"/>
                      <a:pt x="57" y="66"/>
                    </a:cubicBezTo>
                    <a:cubicBezTo>
                      <a:pt x="57" y="66"/>
                      <a:pt x="58" y="65"/>
                      <a:pt x="57" y="64"/>
                    </a:cubicBezTo>
                    <a:cubicBezTo>
                      <a:pt x="57" y="63"/>
                      <a:pt x="55" y="62"/>
                      <a:pt x="55" y="62"/>
                    </a:cubicBezTo>
                    <a:cubicBezTo>
                      <a:pt x="54" y="61"/>
                      <a:pt x="53" y="60"/>
                      <a:pt x="52" y="59"/>
                    </a:cubicBezTo>
                    <a:cubicBezTo>
                      <a:pt x="52" y="58"/>
                      <a:pt x="52" y="57"/>
                      <a:pt x="52" y="57"/>
                    </a:cubicBezTo>
                    <a:cubicBezTo>
                      <a:pt x="52" y="57"/>
                      <a:pt x="52" y="56"/>
                      <a:pt x="53" y="56"/>
                    </a:cubicBezTo>
                    <a:cubicBezTo>
                      <a:pt x="54" y="55"/>
                      <a:pt x="55" y="55"/>
                      <a:pt x="55" y="54"/>
                    </a:cubicBezTo>
                    <a:cubicBezTo>
                      <a:pt x="55" y="54"/>
                      <a:pt x="56" y="54"/>
                      <a:pt x="56" y="53"/>
                    </a:cubicBezTo>
                    <a:cubicBezTo>
                      <a:pt x="55" y="52"/>
                      <a:pt x="54" y="51"/>
                      <a:pt x="54" y="51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5" y="40"/>
                      <a:pt x="55" y="40"/>
                    </a:cubicBezTo>
                    <a:cubicBezTo>
                      <a:pt x="55" y="39"/>
                      <a:pt x="55" y="37"/>
                      <a:pt x="55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4" y="29"/>
                    </a:cubicBezTo>
                    <a:cubicBezTo>
                      <a:pt x="53" y="28"/>
                      <a:pt x="53" y="26"/>
                      <a:pt x="53" y="26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0" y="21"/>
                      <a:pt x="49" y="20"/>
                    </a:cubicBezTo>
                    <a:cubicBezTo>
                      <a:pt x="49" y="20"/>
                      <a:pt x="49" y="19"/>
                      <a:pt x="47" y="18"/>
                    </a:cubicBezTo>
                    <a:cubicBezTo>
                      <a:pt x="46" y="18"/>
                      <a:pt x="44" y="17"/>
                      <a:pt x="44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6"/>
                      <a:pt x="27" y="6"/>
                    </a:cubicBezTo>
                    <a:cubicBezTo>
                      <a:pt x="27" y="6"/>
                      <a:pt x="24" y="7"/>
                      <a:pt x="24" y="7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8" y="8"/>
                      <a:pt x="18" y="7"/>
                    </a:cubicBezTo>
                    <a:cubicBezTo>
                      <a:pt x="18" y="7"/>
                      <a:pt x="17" y="6"/>
                      <a:pt x="17" y="6"/>
                    </a:cubicBezTo>
                    <a:cubicBezTo>
                      <a:pt x="17" y="6"/>
                      <a:pt x="17" y="5"/>
                      <a:pt x="17" y="5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4" y="0"/>
                      <a:pt x="14" y="0"/>
                    </a:cubicBezTo>
                    <a:cubicBezTo>
                      <a:pt x="14" y="0"/>
                      <a:pt x="10" y="4"/>
                      <a:pt x="10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7" y="12"/>
                      <a:pt x="7" y="13"/>
                    </a:cubicBezTo>
                    <a:cubicBezTo>
                      <a:pt x="7" y="13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9"/>
                      <a:pt x="4" y="20"/>
                    </a:cubicBezTo>
                    <a:cubicBezTo>
                      <a:pt x="4" y="20"/>
                      <a:pt x="3" y="21"/>
                      <a:pt x="3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5" y="36"/>
                      <a:pt x="5" y="36"/>
                    </a:cubicBezTo>
                    <a:cubicBezTo>
                      <a:pt x="5" y="36"/>
                      <a:pt x="5" y="37"/>
                      <a:pt x="5" y="37"/>
                    </a:cubicBezTo>
                    <a:cubicBezTo>
                      <a:pt x="5" y="37"/>
                      <a:pt x="5" y="39"/>
                      <a:pt x="5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0"/>
                      <a:pt x="5" y="41"/>
                      <a:pt x="5" y="42"/>
                    </a:cubicBezTo>
                    <a:cubicBezTo>
                      <a:pt x="5" y="42"/>
                      <a:pt x="5" y="43"/>
                      <a:pt x="5" y="43"/>
                    </a:cubicBezTo>
                    <a:cubicBezTo>
                      <a:pt x="4" y="43"/>
                      <a:pt x="6" y="45"/>
                      <a:pt x="6" y="45"/>
                    </a:cubicBezTo>
                    <a:cubicBezTo>
                      <a:pt x="6" y="45"/>
                      <a:pt x="7" y="44"/>
                      <a:pt x="8" y="44"/>
                    </a:cubicBezTo>
                    <a:cubicBezTo>
                      <a:pt x="8" y="44"/>
                      <a:pt x="10" y="44"/>
                      <a:pt x="10" y="44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7"/>
                      <a:pt x="16" y="58"/>
                    </a:cubicBezTo>
                    <a:cubicBezTo>
                      <a:pt x="15" y="58"/>
                      <a:pt x="14" y="58"/>
                      <a:pt x="13" y="59"/>
                    </a:cubicBezTo>
                    <a:cubicBezTo>
                      <a:pt x="12" y="59"/>
                      <a:pt x="11" y="59"/>
                      <a:pt x="11" y="59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4" y="61"/>
                      <a:pt x="14" y="61"/>
                    </a:cubicBezTo>
                    <a:cubicBezTo>
                      <a:pt x="14" y="62"/>
                      <a:pt x="14" y="64"/>
                      <a:pt x="14" y="64"/>
                    </a:cubicBezTo>
                    <a:cubicBezTo>
                      <a:pt x="14" y="64"/>
                      <a:pt x="14" y="65"/>
                      <a:pt x="13" y="65"/>
                    </a:cubicBezTo>
                    <a:cubicBezTo>
                      <a:pt x="13" y="65"/>
                      <a:pt x="12" y="66"/>
                      <a:pt x="12" y="66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2" y="72"/>
                      <a:pt x="12" y="72"/>
                    </a:cubicBezTo>
                    <a:cubicBezTo>
                      <a:pt x="12" y="72"/>
                      <a:pt x="15" y="74"/>
                      <a:pt x="15" y="74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14" y="75"/>
                      <a:pt x="14" y="76"/>
                      <a:pt x="14" y="77"/>
                    </a:cubicBezTo>
                    <a:cubicBezTo>
                      <a:pt x="14" y="78"/>
                      <a:pt x="14" y="81"/>
                      <a:pt x="14" y="81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4" y="86"/>
                      <a:pt x="14" y="86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93"/>
                      <a:pt x="13" y="93"/>
                      <a:pt x="13" y="93"/>
                    </a:cubicBezTo>
                    <a:cubicBezTo>
                      <a:pt x="13" y="94"/>
                      <a:pt x="13" y="95"/>
                      <a:pt x="13" y="95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9"/>
                      <a:pt x="13" y="99"/>
                    </a:cubicBezTo>
                    <a:cubicBezTo>
                      <a:pt x="13" y="99"/>
                      <a:pt x="13" y="100"/>
                      <a:pt x="12" y="100"/>
                    </a:cubicBezTo>
                    <a:cubicBezTo>
                      <a:pt x="12" y="100"/>
                      <a:pt x="11" y="101"/>
                      <a:pt x="11" y="101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1" y="107"/>
                      <a:pt x="11" y="107"/>
                      <a:pt x="11" y="107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19" y="119"/>
                      <a:pt x="19" y="119"/>
                      <a:pt x="19" y="119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19" y="125"/>
                      <a:pt x="19" y="125"/>
                      <a:pt x="18" y="126"/>
                    </a:cubicBezTo>
                    <a:cubicBezTo>
                      <a:pt x="18" y="126"/>
                      <a:pt x="18" y="126"/>
                      <a:pt x="17" y="125"/>
                    </a:cubicBezTo>
                    <a:cubicBezTo>
                      <a:pt x="16" y="125"/>
                      <a:pt x="15" y="123"/>
                      <a:pt x="15" y="123"/>
                    </a:cubicBezTo>
                    <a:cubicBezTo>
                      <a:pt x="15" y="123"/>
                      <a:pt x="14" y="121"/>
                      <a:pt x="14" y="121"/>
                    </a:cubicBezTo>
                    <a:cubicBezTo>
                      <a:pt x="14" y="121"/>
                      <a:pt x="13" y="120"/>
                      <a:pt x="13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1" y="120"/>
                      <a:pt x="11" y="121"/>
                      <a:pt x="11" y="121"/>
                    </a:cubicBezTo>
                    <a:cubicBezTo>
                      <a:pt x="11" y="122"/>
                      <a:pt x="11" y="122"/>
                      <a:pt x="12" y="123"/>
                    </a:cubicBezTo>
                    <a:cubicBezTo>
                      <a:pt x="13" y="124"/>
                      <a:pt x="13" y="124"/>
                      <a:pt x="14" y="124"/>
                    </a:cubicBezTo>
                    <a:cubicBezTo>
                      <a:pt x="14" y="124"/>
                      <a:pt x="14" y="125"/>
                      <a:pt x="15" y="125"/>
                    </a:cubicBezTo>
                    <a:cubicBezTo>
                      <a:pt x="15" y="126"/>
                      <a:pt x="15" y="128"/>
                      <a:pt x="15" y="128"/>
                    </a:cubicBezTo>
                    <a:cubicBezTo>
                      <a:pt x="17" y="130"/>
                      <a:pt x="17" y="130"/>
                      <a:pt x="17" y="130"/>
                    </a:cubicBezTo>
                    <a:cubicBezTo>
                      <a:pt x="19" y="131"/>
                      <a:pt x="19" y="131"/>
                      <a:pt x="19" y="131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3" y="139"/>
                      <a:pt x="33" y="139"/>
                      <a:pt x="33" y="139"/>
                    </a:cubicBezTo>
                    <a:cubicBezTo>
                      <a:pt x="33" y="139"/>
                      <a:pt x="34" y="139"/>
                      <a:pt x="35" y="139"/>
                    </a:cubicBezTo>
                    <a:cubicBezTo>
                      <a:pt x="35" y="139"/>
                      <a:pt x="37" y="139"/>
                      <a:pt x="37" y="139"/>
                    </a:cubicBezTo>
                    <a:cubicBezTo>
                      <a:pt x="37" y="139"/>
                      <a:pt x="38" y="138"/>
                      <a:pt x="38" y="139"/>
                    </a:cubicBezTo>
                    <a:cubicBezTo>
                      <a:pt x="38" y="140"/>
                      <a:pt x="41" y="145"/>
                      <a:pt x="41" y="145"/>
                    </a:cubicBezTo>
                    <a:cubicBezTo>
                      <a:pt x="41" y="145"/>
                      <a:pt x="41" y="146"/>
                      <a:pt x="42" y="147"/>
                    </a:cubicBezTo>
                    <a:cubicBezTo>
                      <a:pt x="43" y="148"/>
                      <a:pt x="45" y="149"/>
                      <a:pt x="45" y="149"/>
                    </a:cubicBezTo>
                    <a:cubicBezTo>
                      <a:pt x="45" y="149"/>
                      <a:pt x="44" y="150"/>
                      <a:pt x="44" y="151"/>
                    </a:cubicBezTo>
                    <a:cubicBezTo>
                      <a:pt x="45" y="152"/>
                      <a:pt x="44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3"/>
                      <a:pt x="45" y="153"/>
                      <a:pt x="45" y="154"/>
                    </a:cubicBezTo>
                    <a:cubicBezTo>
                      <a:pt x="46" y="154"/>
                      <a:pt x="46" y="155"/>
                      <a:pt x="46" y="155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48" y="158"/>
                      <a:pt x="48" y="158"/>
                      <a:pt x="48" y="158"/>
                    </a:cubicBezTo>
                    <a:lnTo>
                      <a:pt x="49" y="158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14EEF97C-B479-F245-B4AD-A09E8CD009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0013" y="3680445"/>
                <a:ext cx="193500" cy="353719"/>
              </a:xfrm>
              <a:custGeom>
                <a:avLst/>
                <a:gdLst>
                  <a:gd name="T0" fmla="*/ 45 w 85"/>
                  <a:gd name="T1" fmla="*/ 154 h 160"/>
                  <a:gd name="T2" fmla="*/ 41 w 85"/>
                  <a:gd name="T3" fmla="*/ 145 h 160"/>
                  <a:gd name="T4" fmla="*/ 15 w 85"/>
                  <a:gd name="T5" fmla="*/ 128 h 160"/>
                  <a:gd name="T6" fmla="*/ 14 w 85"/>
                  <a:gd name="T7" fmla="*/ 121 h 160"/>
                  <a:gd name="T8" fmla="*/ 18 w 85"/>
                  <a:gd name="T9" fmla="*/ 119 h 160"/>
                  <a:gd name="T10" fmla="*/ 12 w 85"/>
                  <a:gd name="T11" fmla="*/ 100 h 160"/>
                  <a:gd name="T12" fmla="*/ 14 w 85"/>
                  <a:gd name="T13" fmla="*/ 93 h 160"/>
                  <a:gd name="T14" fmla="*/ 14 w 85"/>
                  <a:gd name="T15" fmla="*/ 77 h 160"/>
                  <a:gd name="T16" fmla="*/ 11 w 85"/>
                  <a:gd name="T17" fmla="*/ 67 h 160"/>
                  <a:gd name="T18" fmla="*/ 13 w 85"/>
                  <a:gd name="T19" fmla="*/ 58 h 160"/>
                  <a:gd name="T20" fmla="*/ 14 w 85"/>
                  <a:gd name="T21" fmla="*/ 46 h 160"/>
                  <a:gd name="T22" fmla="*/ 4 w 85"/>
                  <a:gd name="T23" fmla="*/ 39 h 160"/>
                  <a:gd name="T24" fmla="*/ 0 w 85"/>
                  <a:gd name="T25" fmla="*/ 27 h 160"/>
                  <a:gd name="T26" fmla="*/ 4 w 85"/>
                  <a:gd name="T27" fmla="*/ 15 h 160"/>
                  <a:gd name="T28" fmla="*/ 16 w 85"/>
                  <a:gd name="T29" fmla="*/ 0 h 160"/>
                  <a:gd name="T30" fmla="*/ 19 w 85"/>
                  <a:gd name="T31" fmla="*/ 8 h 160"/>
                  <a:gd name="T32" fmla="*/ 31 w 85"/>
                  <a:gd name="T33" fmla="*/ 4 h 160"/>
                  <a:gd name="T34" fmla="*/ 42 w 85"/>
                  <a:gd name="T35" fmla="*/ 16 h 160"/>
                  <a:gd name="T36" fmla="*/ 54 w 85"/>
                  <a:gd name="T37" fmla="*/ 30 h 160"/>
                  <a:gd name="T38" fmla="*/ 55 w 85"/>
                  <a:gd name="T39" fmla="*/ 48 h 160"/>
                  <a:gd name="T40" fmla="*/ 52 w 85"/>
                  <a:gd name="T41" fmla="*/ 59 h 160"/>
                  <a:gd name="T42" fmla="*/ 57 w 85"/>
                  <a:gd name="T43" fmla="*/ 73 h 160"/>
                  <a:gd name="T44" fmla="*/ 68 w 85"/>
                  <a:gd name="T45" fmla="*/ 87 h 160"/>
                  <a:gd name="T46" fmla="*/ 77 w 85"/>
                  <a:gd name="T47" fmla="*/ 88 h 160"/>
                  <a:gd name="T48" fmla="*/ 80 w 85"/>
                  <a:gd name="T49" fmla="*/ 107 h 160"/>
                  <a:gd name="T50" fmla="*/ 60 w 85"/>
                  <a:gd name="T51" fmla="*/ 140 h 160"/>
                  <a:gd name="T52" fmla="*/ 61 w 85"/>
                  <a:gd name="T53" fmla="*/ 147 h 160"/>
                  <a:gd name="T54" fmla="*/ 59 w 85"/>
                  <a:gd name="T55" fmla="*/ 154 h 160"/>
                  <a:gd name="T56" fmla="*/ 49 w 85"/>
                  <a:gd name="T57" fmla="*/ 158 h 160"/>
                  <a:gd name="T58" fmla="*/ 57 w 85"/>
                  <a:gd name="T59" fmla="*/ 151 h 160"/>
                  <a:gd name="T60" fmla="*/ 63 w 85"/>
                  <a:gd name="T61" fmla="*/ 149 h 160"/>
                  <a:gd name="T62" fmla="*/ 59 w 85"/>
                  <a:gd name="T63" fmla="*/ 140 h 160"/>
                  <a:gd name="T64" fmla="*/ 75 w 85"/>
                  <a:gd name="T65" fmla="*/ 124 h 160"/>
                  <a:gd name="T66" fmla="*/ 80 w 85"/>
                  <a:gd name="T67" fmla="*/ 91 h 160"/>
                  <a:gd name="T68" fmla="*/ 69 w 85"/>
                  <a:gd name="T69" fmla="*/ 90 h 160"/>
                  <a:gd name="T70" fmla="*/ 65 w 85"/>
                  <a:gd name="T71" fmla="*/ 81 h 160"/>
                  <a:gd name="T72" fmla="*/ 55 w 85"/>
                  <a:gd name="T73" fmla="*/ 68 h 160"/>
                  <a:gd name="T74" fmla="*/ 54 w 85"/>
                  <a:gd name="T75" fmla="*/ 55 h 160"/>
                  <a:gd name="T76" fmla="*/ 54 w 85"/>
                  <a:gd name="T77" fmla="*/ 42 h 160"/>
                  <a:gd name="T78" fmla="*/ 52 w 85"/>
                  <a:gd name="T79" fmla="*/ 26 h 160"/>
                  <a:gd name="T80" fmla="*/ 40 w 85"/>
                  <a:gd name="T81" fmla="*/ 15 h 160"/>
                  <a:gd name="T82" fmla="*/ 24 w 85"/>
                  <a:gd name="T83" fmla="*/ 7 h 160"/>
                  <a:gd name="T84" fmla="*/ 17 w 85"/>
                  <a:gd name="T85" fmla="*/ 5 h 160"/>
                  <a:gd name="T86" fmla="*/ 9 w 85"/>
                  <a:gd name="T87" fmla="*/ 9 h 160"/>
                  <a:gd name="T88" fmla="*/ 4 w 85"/>
                  <a:gd name="T89" fmla="*/ 20 h 160"/>
                  <a:gd name="T90" fmla="*/ 6 w 85"/>
                  <a:gd name="T91" fmla="*/ 32 h 160"/>
                  <a:gd name="T92" fmla="*/ 5 w 85"/>
                  <a:gd name="T93" fmla="*/ 41 h 160"/>
                  <a:gd name="T94" fmla="*/ 15 w 85"/>
                  <a:gd name="T95" fmla="*/ 46 h 160"/>
                  <a:gd name="T96" fmla="*/ 13 w 85"/>
                  <a:gd name="T97" fmla="*/ 59 h 160"/>
                  <a:gd name="T98" fmla="*/ 12 w 85"/>
                  <a:gd name="T99" fmla="*/ 66 h 160"/>
                  <a:gd name="T100" fmla="*/ 15 w 85"/>
                  <a:gd name="T101" fmla="*/ 75 h 160"/>
                  <a:gd name="T102" fmla="*/ 17 w 85"/>
                  <a:gd name="T103" fmla="*/ 92 h 160"/>
                  <a:gd name="T104" fmla="*/ 13 w 85"/>
                  <a:gd name="T105" fmla="*/ 101 h 160"/>
                  <a:gd name="T106" fmla="*/ 18 w 85"/>
                  <a:gd name="T107" fmla="*/ 122 h 160"/>
                  <a:gd name="T108" fmla="*/ 13 w 85"/>
                  <a:gd name="T109" fmla="*/ 120 h 160"/>
                  <a:gd name="T110" fmla="*/ 27 w 85"/>
                  <a:gd name="T111" fmla="*/ 135 h 160"/>
                  <a:gd name="T112" fmla="*/ 38 w 85"/>
                  <a:gd name="T113" fmla="*/ 139 h 160"/>
                  <a:gd name="T114" fmla="*/ 47 w 85"/>
                  <a:gd name="T115" fmla="*/ 15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5" h="160">
                    <a:moveTo>
                      <a:pt x="52" y="160"/>
                    </a:moveTo>
                    <a:cubicBezTo>
                      <a:pt x="52" y="160"/>
                      <a:pt x="52" y="160"/>
                      <a:pt x="52" y="160"/>
                    </a:cubicBezTo>
                    <a:cubicBezTo>
                      <a:pt x="49" y="158"/>
                      <a:pt x="49" y="158"/>
                      <a:pt x="49" y="158"/>
                    </a:cubicBezTo>
                    <a:cubicBezTo>
                      <a:pt x="48" y="159"/>
                      <a:pt x="48" y="159"/>
                      <a:pt x="48" y="159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6" y="155"/>
                      <a:pt x="45" y="155"/>
                      <a:pt x="45" y="154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4" y="153"/>
                      <a:pt x="44" y="153"/>
                      <a:pt x="44" y="153"/>
                    </a:cubicBezTo>
                    <a:cubicBezTo>
                      <a:pt x="44" y="152"/>
                      <a:pt x="44" y="152"/>
                      <a:pt x="44" y="152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4" y="150"/>
                      <a:pt x="44" y="149"/>
                      <a:pt x="45" y="149"/>
                    </a:cubicBezTo>
                    <a:cubicBezTo>
                      <a:pt x="44" y="149"/>
                      <a:pt x="42" y="148"/>
                      <a:pt x="42" y="147"/>
                    </a:cubicBezTo>
                    <a:cubicBezTo>
                      <a:pt x="41" y="147"/>
                      <a:pt x="41" y="145"/>
                      <a:pt x="41" y="145"/>
                    </a:cubicBezTo>
                    <a:cubicBezTo>
                      <a:pt x="40" y="145"/>
                      <a:pt x="38" y="141"/>
                      <a:pt x="38" y="139"/>
                    </a:cubicBezTo>
                    <a:cubicBezTo>
                      <a:pt x="36" y="139"/>
                      <a:pt x="35" y="139"/>
                      <a:pt x="35" y="139"/>
                    </a:cubicBezTo>
                    <a:cubicBezTo>
                      <a:pt x="34" y="139"/>
                      <a:pt x="33" y="139"/>
                      <a:pt x="33" y="139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5" y="128"/>
                      <a:pt x="14" y="126"/>
                      <a:pt x="14" y="125"/>
                    </a:cubicBezTo>
                    <a:cubicBezTo>
                      <a:pt x="14" y="125"/>
                      <a:pt x="14" y="125"/>
                      <a:pt x="14" y="124"/>
                    </a:cubicBezTo>
                    <a:cubicBezTo>
                      <a:pt x="13" y="124"/>
                      <a:pt x="12" y="124"/>
                      <a:pt x="12" y="123"/>
                    </a:cubicBezTo>
                    <a:cubicBezTo>
                      <a:pt x="11" y="123"/>
                      <a:pt x="11" y="122"/>
                      <a:pt x="10" y="121"/>
                    </a:cubicBezTo>
                    <a:cubicBezTo>
                      <a:pt x="10" y="121"/>
                      <a:pt x="10" y="120"/>
                      <a:pt x="10" y="120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0"/>
                      <a:pt x="14" y="121"/>
                      <a:pt x="14" y="121"/>
                    </a:cubicBezTo>
                    <a:cubicBezTo>
                      <a:pt x="15" y="121"/>
                      <a:pt x="15" y="123"/>
                      <a:pt x="15" y="123"/>
                    </a:cubicBezTo>
                    <a:cubicBezTo>
                      <a:pt x="15" y="123"/>
                      <a:pt x="16" y="125"/>
                      <a:pt x="17" y="125"/>
                    </a:cubicBezTo>
                    <a:cubicBezTo>
                      <a:pt x="17" y="125"/>
                      <a:pt x="18" y="125"/>
                      <a:pt x="18" y="125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1" y="101"/>
                      <a:pt x="12" y="100"/>
                      <a:pt x="12" y="100"/>
                    </a:cubicBezTo>
                    <a:cubicBezTo>
                      <a:pt x="12" y="100"/>
                      <a:pt x="13" y="99"/>
                      <a:pt x="13" y="99"/>
                    </a:cubicBezTo>
                    <a:cubicBezTo>
                      <a:pt x="13" y="99"/>
                      <a:pt x="13" y="98"/>
                      <a:pt x="13" y="98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2" y="94"/>
                      <a:pt x="13" y="93"/>
                      <a:pt x="13" y="93"/>
                    </a:cubicBezTo>
                    <a:cubicBezTo>
                      <a:pt x="13" y="93"/>
                      <a:pt x="13" y="93"/>
                      <a:pt x="14" y="93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13" y="85"/>
                      <a:pt x="12" y="83"/>
                      <a:pt x="12" y="8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1"/>
                      <a:pt x="14" y="78"/>
                      <a:pt x="14" y="77"/>
                    </a:cubicBezTo>
                    <a:cubicBezTo>
                      <a:pt x="14" y="76"/>
                      <a:pt x="14" y="75"/>
                      <a:pt x="14" y="75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3"/>
                      <a:pt x="12" y="72"/>
                      <a:pt x="12" y="72"/>
                    </a:cubicBezTo>
                    <a:cubicBezTo>
                      <a:pt x="12" y="72"/>
                      <a:pt x="11" y="72"/>
                      <a:pt x="11" y="71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2" y="65"/>
                      <a:pt x="13" y="65"/>
                      <a:pt x="13" y="65"/>
                    </a:cubicBezTo>
                    <a:cubicBezTo>
                      <a:pt x="13" y="65"/>
                      <a:pt x="14" y="64"/>
                      <a:pt x="14" y="64"/>
                    </a:cubicBezTo>
                    <a:cubicBezTo>
                      <a:pt x="14" y="63"/>
                      <a:pt x="14" y="62"/>
                      <a:pt x="14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1" y="59"/>
                      <a:pt x="12" y="59"/>
                      <a:pt x="13" y="58"/>
                    </a:cubicBezTo>
                    <a:cubicBezTo>
                      <a:pt x="14" y="58"/>
                      <a:pt x="15" y="57"/>
                      <a:pt x="15" y="57"/>
                    </a:cubicBezTo>
                    <a:cubicBezTo>
                      <a:pt x="16" y="57"/>
                      <a:pt x="16" y="56"/>
                      <a:pt x="16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7" y="45"/>
                      <a:pt x="7" y="45"/>
                    </a:cubicBezTo>
                    <a:cubicBezTo>
                      <a:pt x="4" y="44"/>
                      <a:pt x="4" y="43"/>
                      <a:pt x="4" y="43"/>
                    </a:cubicBezTo>
                    <a:cubicBezTo>
                      <a:pt x="5" y="43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5" y="37"/>
                      <a:pt x="5" y="37"/>
                    </a:cubicBezTo>
                    <a:cubicBezTo>
                      <a:pt x="4" y="36"/>
                      <a:pt x="4" y="35"/>
                      <a:pt x="4" y="35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1"/>
                      <a:pt x="5" y="30"/>
                      <a:pt x="5" y="30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0"/>
                      <a:pt x="3" y="20"/>
                      <a:pt x="3" y="19"/>
                    </a:cubicBezTo>
                    <a:cubicBezTo>
                      <a:pt x="3" y="19"/>
                      <a:pt x="4" y="18"/>
                      <a:pt x="4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6" y="13"/>
                      <a:pt x="7" y="13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4"/>
                      <a:pt x="17" y="4"/>
                      <a:pt x="17" y="5"/>
                    </a:cubicBezTo>
                    <a:cubicBezTo>
                      <a:pt x="18" y="5"/>
                      <a:pt x="17" y="6"/>
                      <a:pt x="17" y="6"/>
                    </a:cubicBezTo>
                    <a:cubicBezTo>
                      <a:pt x="18" y="6"/>
                      <a:pt x="18" y="7"/>
                      <a:pt x="18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20" y="9"/>
                      <a:pt x="20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6" y="6"/>
                      <a:pt x="27" y="6"/>
                    </a:cubicBezTo>
                    <a:cubicBezTo>
                      <a:pt x="27" y="6"/>
                      <a:pt x="27" y="5"/>
                      <a:pt x="28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6" y="17"/>
                      <a:pt x="48" y="18"/>
                    </a:cubicBezTo>
                    <a:cubicBezTo>
                      <a:pt x="49" y="18"/>
                      <a:pt x="49" y="19"/>
                      <a:pt x="49" y="19"/>
                    </a:cubicBezTo>
                    <a:cubicBezTo>
                      <a:pt x="50" y="21"/>
                      <a:pt x="52" y="23"/>
                      <a:pt x="52" y="23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4" y="28"/>
                      <a:pt x="54" y="29"/>
                    </a:cubicBezTo>
                    <a:cubicBezTo>
                      <a:pt x="54" y="29"/>
                      <a:pt x="54" y="30"/>
                      <a:pt x="54" y="30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40"/>
                      <a:pt x="55" y="40"/>
                    </a:cubicBezTo>
                    <a:cubicBezTo>
                      <a:pt x="55" y="40"/>
                      <a:pt x="55" y="42"/>
                      <a:pt x="55" y="42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5" y="51"/>
                      <a:pt x="56" y="52"/>
                      <a:pt x="56" y="53"/>
                    </a:cubicBezTo>
                    <a:cubicBezTo>
                      <a:pt x="57" y="53"/>
                      <a:pt x="56" y="54"/>
                      <a:pt x="56" y="54"/>
                    </a:cubicBezTo>
                    <a:cubicBezTo>
                      <a:pt x="55" y="55"/>
                      <a:pt x="55" y="55"/>
                      <a:pt x="54" y="56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3" y="57"/>
                      <a:pt x="52" y="57"/>
                      <a:pt x="52" y="57"/>
                    </a:cubicBezTo>
                    <a:cubicBezTo>
                      <a:pt x="52" y="57"/>
                      <a:pt x="52" y="58"/>
                      <a:pt x="52" y="59"/>
                    </a:cubicBezTo>
                    <a:cubicBezTo>
                      <a:pt x="53" y="60"/>
                      <a:pt x="55" y="61"/>
                      <a:pt x="55" y="61"/>
                    </a:cubicBezTo>
                    <a:cubicBezTo>
                      <a:pt x="55" y="61"/>
                      <a:pt x="57" y="63"/>
                      <a:pt x="57" y="64"/>
                    </a:cubicBezTo>
                    <a:cubicBezTo>
                      <a:pt x="58" y="64"/>
                      <a:pt x="57" y="65"/>
                      <a:pt x="57" y="66"/>
                    </a:cubicBezTo>
                    <a:cubicBezTo>
                      <a:pt x="57" y="66"/>
                      <a:pt x="57" y="67"/>
                      <a:pt x="55" y="68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7" y="72"/>
                      <a:pt x="57" y="73"/>
                      <a:pt x="57" y="73"/>
                    </a:cubicBezTo>
                    <a:cubicBezTo>
                      <a:pt x="58" y="74"/>
                      <a:pt x="59" y="76"/>
                      <a:pt x="60" y="76"/>
                    </a:cubicBezTo>
                    <a:cubicBezTo>
                      <a:pt x="60" y="76"/>
                      <a:pt x="61" y="78"/>
                      <a:pt x="61" y="79"/>
                    </a:cubicBezTo>
                    <a:cubicBezTo>
                      <a:pt x="61" y="79"/>
                      <a:pt x="61" y="80"/>
                      <a:pt x="61" y="80"/>
                    </a:cubicBezTo>
                    <a:cubicBezTo>
                      <a:pt x="61" y="80"/>
                      <a:pt x="62" y="80"/>
                      <a:pt x="62" y="80"/>
                    </a:cubicBezTo>
                    <a:cubicBezTo>
                      <a:pt x="63" y="81"/>
                      <a:pt x="65" y="81"/>
                      <a:pt x="65" y="81"/>
                    </a:cubicBezTo>
                    <a:cubicBezTo>
                      <a:pt x="65" y="81"/>
                      <a:pt x="66" y="82"/>
                      <a:pt x="66" y="83"/>
                    </a:cubicBezTo>
                    <a:cubicBezTo>
                      <a:pt x="67" y="84"/>
                      <a:pt x="68" y="86"/>
                      <a:pt x="68" y="87"/>
                    </a:cubicBezTo>
                    <a:cubicBezTo>
                      <a:pt x="68" y="87"/>
                      <a:pt x="68" y="88"/>
                      <a:pt x="68" y="88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90"/>
                      <a:pt x="69" y="89"/>
                      <a:pt x="69" y="89"/>
                    </a:cubicBezTo>
                    <a:cubicBezTo>
                      <a:pt x="69" y="89"/>
                      <a:pt x="70" y="88"/>
                      <a:pt x="70" y="88"/>
                    </a:cubicBezTo>
                    <a:cubicBezTo>
                      <a:pt x="71" y="88"/>
                      <a:pt x="72" y="88"/>
                      <a:pt x="73" y="88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6" y="88"/>
                      <a:pt x="76" y="88"/>
                      <a:pt x="77" y="88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1" y="91"/>
                      <a:pt x="81" y="91"/>
                    </a:cubicBezTo>
                    <a:cubicBezTo>
                      <a:pt x="82" y="93"/>
                      <a:pt x="82" y="93"/>
                      <a:pt x="82" y="93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3" y="104"/>
                      <a:pt x="81" y="106"/>
                      <a:pt x="80" y="107"/>
                    </a:cubicBezTo>
                    <a:cubicBezTo>
                      <a:pt x="77" y="115"/>
                      <a:pt x="77" y="115"/>
                      <a:pt x="77" y="115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62" y="136"/>
                      <a:pt x="62" y="136"/>
                      <a:pt x="62" y="136"/>
                    </a:cubicBezTo>
                    <a:cubicBezTo>
                      <a:pt x="62" y="136"/>
                      <a:pt x="61" y="137"/>
                      <a:pt x="61" y="137"/>
                    </a:cubicBezTo>
                    <a:cubicBezTo>
                      <a:pt x="60" y="140"/>
                      <a:pt x="60" y="140"/>
                      <a:pt x="60" y="140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1"/>
                      <a:pt x="58" y="141"/>
                      <a:pt x="58" y="141"/>
                    </a:cubicBezTo>
                    <a:cubicBezTo>
                      <a:pt x="58" y="142"/>
                      <a:pt x="58" y="142"/>
                      <a:pt x="58" y="142"/>
                    </a:cubicBezTo>
                    <a:cubicBezTo>
                      <a:pt x="58" y="143"/>
                      <a:pt x="58" y="143"/>
                      <a:pt x="58" y="144"/>
                    </a:cubicBezTo>
                    <a:cubicBezTo>
                      <a:pt x="58" y="144"/>
                      <a:pt x="58" y="144"/>
                      <a:pt x="58" y="145"/>
                    </a:cubicBezTo>
                    <a:cubicBezTo>
                      <a:pt x="58" y="145"/>
                      <a:pt x="59" y="145"/>
                      <a:pt x="59" y="146"/>
                    </a:cubicBezTo>
                    <a:cubicBezTo>
                      <a:pt x="59" y="146"/>
                      <a:pt x="60" y="147"/>
                      <a:pt x="61" y="147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64" y="150"/>
                      <a:pt x="64" y="150"/>
                      <a:pt x="64" y="150"/>
                    </a:cubicBezTo>
                    <a:cubicBezTo>
                      <a:pt x="63" y="151"/>
                      <a:pt x="62" y="151"/>
                      <a:pt x="61" y="151"/>
                    </a:cubicBezTo>
                    <a:cubicBezTo>
                      <a:pt x="61" y="151"/>
                      <a:pt x="60" y="151"/>
                      <a:pt x="60" y="151"/>
                    </a:cubicBezTo>
                    <a:cubicBezTo>
                      <a:pt x="59" y="151"/>
                      <a:pt x="59" y="151"/>
                      <a:pt x="58" y="151"/>
                    </a:cubicBezTo>
                    <a:cubicBezTo>
                      <a:pt x="58" y="151"/>
                      <a:pt x="58" y="152"/>
                      <a:pt x="58" y="153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9" y="154"/>
                      <a:pt x="59" y="156"/>
                      <a:pt x="59" y="156"/>
                    </a:cubicBezTo>
                    <a:cubicBezTo>
                      <a:pt x="59" y="156"/>
                      <a:pt x="59" y="157"/>
                      <a:pt x="57" y="158"/>
                    </a:cubicBezTo>
                    <a:cubicBezTo>
                      <a:pt x="56" y="160"/>
                      <a:pt x="56" y="160"/>
                      <a:pt x="56" y="160"/>
                    </a:cubicBezTo>
                    <a:cubicBezTo>
                      <a:pt x="52" y="160"/>
                      <a:pt x="52" y="160"/>
                      <a:pt x="52" y="160"/>
                    </a:cubicBezTo>
                    <a:cubicBezTo>
                      <a:pt x="52" y="160"/>
                      <a:pt x="52" y="160"/>
                      <a:pt x="52" y="160"/>
                    </a:cubicBezTo>
                    <a:close/>
                    <a:moveTo>
                      <a:pt x="49" y="158"/>
                    </a:moveTo>
                    <a:cubicBezTo>
                      <a:pt x="49" y="158"/>
                      <a:pt x="49" y="158"/>
                      <a:pt x="49" y="158"/>
                    </a:cubicBezTo>
                    <a:cubicBezTo>
                      <a:pt x="52" y="159"/>
                      <a:pt x="52" y="159"/>
                      <a:pt x="52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7"/>
                      <a:pt x="59" y="156"/>
                      <a:pt x="59" y="156"/>
                    </a:cubicBezTo>
                    <a:cubicBezTo>
                      <a:pt x="59" y="156"/>
                      <a:pt x="58" y="154"/>
                      <a:pt x="58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7" y="152"/>
                      <a:pt x="57" y="151"/>
                    </a:cubicBezTo>
                    <a:cubicBezTo>
                      <a:pt x="57" y="151"/>
                      <a:pt x="58" y="150"/>
                      <a:pt x="58" y="150"/>
                    </a:cubicBezTo>
                    <a:cubicBezTo>
                      <a:pt x="59" y="150"/>
                      <a:pt x="59" y="150"/>
                      <a:pt x="59" y="150"/>
                    </a:cubicBezTo>
                    <a:cubicBezTo>
                      <a:pt x="59" y="150"/>
                      <a:pt x="60" y="150"/>
                      <a:pt x="60" y="150"/>
                    </a:cubicBezTo>
                    <a:cubicBezTo>
                      <a:pt x="61" y="151"/>
                      <a:pt x="61" y="151"/>
                      <a:pt x="61" y="151"/>
                    </a:cubicBezTo>
                    <a:cubicBezTo>
                      <a:pt x="61" y="151"/>
                      <a:pt x="61" y="151"/>
                      <a:pt x="61" y="151"/>
                    </a:cubicBezTo>
                    <a:cubicBezTo>
                      <a:pt x="62" y="151"/>
                      <a:pt x="63" y="150"/>
                      <a:pt x="63" y="149"/>
                    </a:cubicBezTo>
                    <a:cubicBezTo>
                      <a:pt x="63" y="149"/>
                      <a:pt x="63" y="149"/>
                      <a:pt x="63" y="149"/>
                    </a:cubicBezTo>
                    <a:cubicBezTo>
                      <a:pt x="62" y="149"/>
                      <a:pt x="62" y="148"/>
                      <a:pt x="61" y="148"/>
                    </a:cubicBezTo>
                    <a:cubicBezTo>
                      <a:pt x="59" y="147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8" y="145"/>
                    </a:cubicBezTo>
                    <a:cubicBezTo>
                      <a:pt x="57" y="145"/>
                      <a:pt x="57" y="144"/>
                      <a:pt x="57" y="144"/>
                    </a:cubicBezTo>
                    <a:cubicBezTo>
                      <a:pt x="57" y="143"/>
                      <a:pt x="57" y="142"/>
                      <a:pt x="57" y="142"/>
                    </a:cubicBezTo>
                    <a:cubicBezTo>
                      <a:pt x="57" y="141"/>
                      <a:pt x="57" y="141"/>
                      <a:pt x="57" y="141"/>
                    </a:cubicBezTo>
                    <a:cubicBezTo>
                      <a:pt x="57" y="141"/>
                      <a:pt x="58" y="140"/>
                      <a:pt x="59" y="140"/>
                    </a:cubicBezTo>
                    <a:cubicBezTo>
                      <a:pt x="60" y="140"/>
                      <a:pt x="60" y="140"/>
                      <a:pt x="60" y="140"/>
                    </a:cubicBezTo>
                    <a:cubicBezTo>
                      <a:pt x="61" y="137"/>
                      <a:pt x="61" y="137"/>
                      <a:pt x="61" y="137"/>
                    </a:cubicBezTo>
                    <a:cubicBezTo>
                      <a:pt x="61" y="137"/>
                      <a:pt x="61" y="136"/>
                      <a:pt x="62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80" y="106"/>
                      <a:pt x="83" y="104"/>
                      <a:pt x="84" y="104"/>
                    </a:cubicBezTo>
                    <a:cubicBezTo>
                      <a:pt x="84" y="103"/>
                      <a:pt x="84" y="100"/>
                      <a:pt x="83" y="96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81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1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6" y="89"/>
                      <a:pt x="76" y="89"/>
                      <a:pt x="76" y="89"/>
                    </a:cubicBezTo>
                    <a:cubicBezTo>
                      <a:pt x="76" y="89"/>
                      <a:pt x="76" y="89"/>
                      <a:pt x="75" y="89"/>
                    </a:cubicBezTo>
                    <a:cubicBezTo>
                      <a:pt x="75" y="89"/>
                      <a:pt x="74" y="89"/>
                      <a:pt x="74" y="89"/>
                    </a:cubicBezTo>
                    <a:cubicBezTo>
                      <a:pt x="72" y="88"/>
                      <a:pt x="71" y="88"/>
                      <a:pt x="71" y="89"/>
                    </a:cubicBezTo>
                    <a:cubicBezTo>
                      <a:pt x="70" y="89"/>
                      <a:pt x="70" y="89"/>
                      <a:pt x="69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1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7" y="90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88"/>
                      <a:pt x="67" y="87"/>
                      <a:pt x="67" y="87"/>
                    </a:cubicBezTo>
                    <a:cubicBezTo>
                      <a:pt x="67" y="86"/>
                      <a:pt x="66" y="84"/>
                      <a:pt x="66" y="83"/>
                    </a:cubicBezTo>
                    <a:cubicBezTo>
                      <a:pt x="65" y="82"/>
                      <a:pt x="65" y="82"/>
                      <a:pt x="65" y="81"/>
                    </a:cubicBezTo>
                    <a:cubicBezTo>
                      <a:pt x="65" y="81"/>
                      <a:pt x="63" y="81"/>
                      <a:pt x="63" y="81"/>
                    </a:cubicBezTo>
                    <a:cubicBezTo>
                      <a:pt x="62" y="81"/>
                      <a:pt x="61" y="81"/>
                      <a:pt x="61" y="81"/>
                    </a:cubicBezTo>
                    <a:cubicBezTo>
                      <a:pt x="60" y="80"/>
                      <a:pt x="60" y="79"/>
                      <a:pt x="61" y="78"/>
                    </a:cubicBezTo>
                    <a:cubicBezTo>
                      <a:pt x="61" y="78"/>
                      <a:pt x="60" y="77"/>
                      <a:pt x="59" y="76"/>
                    </a:cubicBezTo>
                    <a:cubicBezTo>
                      <a:pt x="59" y="76"/>
                      <a:pt x="57" y="73"/>
                      <a:pt x="57" y="73"/>
                    </a:cubicBezTo>
                    <a:cubicBezTo>
                      <a:pt x="57" y="73"/>
                      <a:pt x="56" y="73"/>
                      <a:pt x="56" y="72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6" y="67"/>
                      <a:pt x="56" y="66"/>
                      <a:pt x="56" y="66"/>
                    </a:cubicBezTo>
                    <a:cubicBezTo>
                      <a:pt x="57" y="65"/>
                      <a:pt x="57" y="64"/>
                      <a:pt x="57" y="64"/>
                    </a:cubicBezTo>
                    <a:cubicBezTo>
                      <a:pt x="57" y="64"/>
                      <a:pt x="55" y="62"/>
                      <a:pt x="54" y="62"/>
                    </a:cubicBezTo>
                    <a:cubicBezTo>
                      <a:pt x="54" y="62"/>
                      <a:pt x="52" y="60"/>
                      <a:pt x="52" y="59"/>
                    </a:cubicBezTo>
                    <a:cubicBezTo>
                      <a:pt x="51" y="58"/>
                      <a:pt x="51" y="57"/>
                      <a:pt x="51" y="57"/>
                    </a:cubicBezTo>
                    <a:cubicBezTo>
                      <a:pt x="52" y="56"/>
                      <a:pt x="52" y="56"/>
                      <a:pt x="53" y="56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4" y="55"/>
                      <a:pt x="55" y="54"/>
                      <a:pt x="55" y="54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1"/>
                      <a:pt x="54" y="40"/>
                      <a:pt x="54" y="40"/>
                    </a:cubicBezTo>
                    <a:cubicBezTo>
                      <a:pt x="54" y="39"/>
                      <a:pt x="55" y="38"/>
                      <a:pt x="55" y="37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3" y="29"/>
                    </a:cubicBezTo>
                    <a:cubicBezTo>
                      <a:pt x="53" y="28"/>
                      <a:pt x="52" y="26"/>
                      <a:pt x="52" y="26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3"/>
                      <a:pt x="49" y="21"/>
                      <a:pt x="49" y="21"/>
                    </a:cubicBezTo>
                    <a:cubicBezTo>
                      <a:pt x="49" y="20"/>
                      <a:pt x="48" y="20"/>
                      <a:pt x="48" y="20"/>
                    </a:cubicBezTo>
                    <a:cubicBezTo>
                      <a:pt x="48" y="19"/>
                      <a:pt x="48" y="19"/>
                      <a:pt x="47" y="19"/>
                    </a:cubicBezTo>
                    <a:cubicBezTo>
                      <a:pt x="46" y="18"/>
                      <a:pt x="44" y="17"/>
                      <a:pt x="44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6"/>
                      <a:pt x="27" y="6"/>
                    </a:cubicBezTo>
                    <a:cubicBezTo>
                      <a:pt x="27" y="7"/>
                      <a:pt x="24" y="7"/>
                      <a:pt x="24" y="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19" y="10"/>
                      <a:pt x="19" y="10"/>
                    </a:cubicBezTo>
                    <a:cubicBezTo>
                      <a:pt x="19" y="9"/>
                      <a:pt x="18" y="9"/>
                      <a:pt x="18" y="9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4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0"/>
                      <a:pt x="14" y="0"/>
                    </a:cubicBezTo>
                    <a:cubicBezTo>
                      <a:pt x="14" y="1"/>
                      <a:pt x="12" y="2"/>
                      <a:pt x="11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3"/>
                      <a:pt x="7" y="13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9"/>
                      <a:pt x="4" y="20"/>
                    </a:cubicBezTo>
                    <a:cubicBezTo>
                      <a:pt x="4" y="20"/>
                      <a:pt x="4" y="20"/>
                      <a:pt x="3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1"/>
                      <a:pt x="6" y="32"/>
                    </a:cubicBezTo>
                    <a:cubicBezTo>
                      <a:pt x="6" y="32"/>
                      <a:pt x="5" y="33"/>
                      <a:pt x="5" y="33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6"/>
                      <a:pt x="5" y="36"/>
                    </a:cubicBezTo>
                    <a:cubicBezTo>
                      <a:pt x="5" y="36"/>
                      <a:pt x="6" y="37"/>
                      <a:pt x="6" y="37"/>
                    </a:cubicBezTo>
                    <a:cubicBezTo>
                      <a:pt x="6" y="38"/>
                      <a:pt x="5" y="39"/>
                      <a:pt x="5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3"/>
                      <a:pt x="5" y="43"/>
                    </a:cubicBezTo>
                    <a:cubicBezTo>
                      <a:pt x="5" y="43"/>
                      <a:pt x="6" y="44"/>
                      <a:pt x="7" y="44"/>
                    </a:cubicBezTo>
                    <a:cubicBezTo>
                      <a:pt x="7" y="44"/>
                      <a:pt x="7" y="44"/>
                      <a:pt x="8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5"/>
                      <a:pt x="16" y="55"/>
                    </a:cubicBezTo>
                    <a:cubicBezTo>
                      <a:pt x="16" y="56"/>
                      <a:pt x="16" y="58"/>
                      <a:pt x="16" y="58"/>
                    </a:cubicBezTo>
                    <a:cubicBezTo>
                      <a:pt x="15" y="58"/>
                      <a:pt x="14" y="59"/>
                      <a:pt x="13" y="59"/>
                    </a:cubicBezTo>
                    <a:cubicBezTo>
                      <a:pt x="12" y="59"/>
                      <a:pt x="11" y="59"/>
                      <a:pt x="11" y="59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15" y="62"/>
                      <a:pt x="15" y="64"/>
                      <a:pt x="15" y="64"/>
                    </a:cubicBezTo>
                    <a:cubicBezTo>
                      <a:pt x="14" y="64"/>
                      <a:pt x="14" y="65"/>
                      <a:pt x="14" y="65"/>
                    </a:cubicBezTo>
                    <a:cubicBezTo>
                      <a:pt x="13" y="65"/>
                      <a:pt x="12" y="66"/>
                      <a:pt x="12" y="66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2" y="71"/>
                      <a:pt x="12" y="71"/>
                      <a:pt x="12" y="72"/>
                    </a:cubicBezTo>
                    <a:cubicBezTo>
                      <a:pt x="12" y="72"/>
                      <a:pt x="12" y="72"/>
                      <a:pt x="15" y="73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75"/>
                      <a:pt x="15" y="76"/>
                      <a:pt x="15" y="77"/>
                    </a:cubicBezTo>
                    <a:cubicBezTo>
                      <a:pt x="15" y="78"/>
                      <a:pt x="14" y="81"/>
                      <a:pt x="14" y="81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4" y="84"/>
                      <a:pt x="14" y="86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93"/>
                      <a:pt x="13" y="93"/>
                      <a:pt x="13" y="94"/>
                    </a:cubicBezTo>
                    <a:cubicBezTo>
                      <a:pt x="13" y="94"/>
                      <a:pt x="13" y="95"/>
                      <a:pt x="13" y="95"/>
                    </a:cubicBezTo>
                    <a:cubicBezTo>
                      <a:pt x="15" y="95"/>
                      <a:pt x="15" y="95"/>
                      <a:pt x="15" y="95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9"/>
                      <a:pt x="13" y="99"/>
                    </a:cubicBezTo>
                    <a:cubicBezTo>
                      <a:pt x="13" y="99"/>
                      <a:pt x="13" y="100"/>
                      <a:pt x="13" y="101"/>
                    </a:cubicBezTo>
                    <a:cubicBezTo>
                      <a:pt x="12" y="101"/>
                      <a:pt x="12" y="101"/>
                      <a:pt x="12" y="101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7" y="117"/>
                      <a:pt x="17" y="117"/>
                      <a:pt x="17" y="117"/>
                    </a:cubicBezTo>
                    <a:cubicBezTo>
                      <a:pt x="19" y="119"/>
                      <a:pt x="19" y="119"/>
                      <a:pt x="19" y="119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19" y="125"/>
                      <a:pt x="19" y="126"/>
                      <a:pt x="18" y="126"/>
                    </a:cubicBezTo>
                    <a:cubicBezTo>
                      <a:pt x="18" y="126"/>
                      <a:pt x="17" y="126"/>
                      <a:pt x="17" y="126"/>
                    </a:cubicBezTo>
                    <a:cubicBezTo>
                      <a:pt x="16" y="125"/>
                      <a:pt x="15" y="123"/>
                      <a:pt x="15" y="123"/>
                    </a:cubicBezTo>
                    <a:cubicBezTo>
                      <a:pt x="15" y="123"/>
                      <a:pt x="14" y="122"/>
                      <a:pt x="14" y="121"/>
                    </a:cubicBezTo>
                    <a:cubicBezTo>
                      <a:pt x="14" y="121"/>
                      <a:pt x="13" y="120"/>
                      <a:pt x="13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11" y="121"/>
                      <a:pt x="12" y="122"/>
                      <a:pt x="12" y="123"/>
                    </a:cubicBezTo>
                    <a:cubicBezTo>
                      <a:pt x="13" y="123"/>
                      <a:pt x="14" y="124"/>
                      <a:pt x="14" y="124"/>
                    </a:cubicBezTo>
                    <a:cubicBezTo>
                      <a:pt x="14" y="124"/>
                      <a:pt x="15" y="125"/>
                      <a:pt x="15" y="125"/>
                    </a:cubicBezTo>
                    <a:cubicBezTo>
                      <a:pt x="15" y="125"/>
                      <a:pt x="16" y="128"/>
                      <a:pt x="16" y="128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8"/>
                      <a:pt x="34" y="138"/>
                      <a:pt x="35" y="138"/>
                    </a:cubicBezTo>
                    <a:cubicBezTo>
                      <a:pt x="35" y="138"/>
                      <a:pt x="35" y="138"/>
                      <a:pt x="35" y="138"/>
                    </a:cubicBezTo>
                    <a:cubicBezTo>
                      <a:pt x="35" y="138"/>
                      <a:pt x="37" y="139"/>
                      <a:pt x="37" y="139"/>
                    </a:cubicBezTo>
                    <a:cubicBezTo>
                      <a:pt x="37" y="139"/>
                      <a:pt x="38" y="139"/>
                      <a:pt x="38" y="139"/>
                    </a:cubicBezTo>
                    <a:cubicBezTo>
                      <a:pt x="38" y="140"/>
                      <a:pt x="40" y="143"/>
                      <a:pt x="41" y="145"/>
                    </a:cubicBezTo>
                    <a:cubicBezTo>
                      <a:pt x="41" y="145"/>
                      <a:pt x="42" y="146"/>
                      <a:pt x="42" y="147"/>
                    </a:cubicBezTo>
                    <a:cubicBezTo>
                      <a:pt x="43" y="147"/>
                      <a:pt x="45" y="148"/>
                      <a:pt x="45" y="148"/>
                    </a:cubicBezTo>
                    <a:cubicBezTo>
                      <a:pt x="45" y="149"/>
                      <a:pt x="45" y="150"/>
                      <a:pt x="45" y="151"/>
                    </a:cubicBezTo>
                    <a:cubicBezTo>
                      <a:pt x="45" y="151"/>
                      <a:pt x="45" y="151"/>
                      <a:pt x="45" y="152"/>
                    </a:cubicBezTo>
                    <a:cubicBezTo>
                      <a:pt x="45" y="153"/>
                      <a:pt x="46" y="153"/>
                      <a:pt x="46" y="153"/>
                    </a:cubicBezTo>
                    <a:cubicBezTo>
                      <a:pt x="46" y="154"/>
                      <a:pt x="47" y="155"/>
                      <a:pt x="47" y="155"/>
                    </a:cubicBezTo>
                    <a:cubicBezTo>
                      <a:pt x="47" y="158"/>
                      <a:pt x="47" y="158"/>
                      <a:pt x="47" y="158"/>
                    </a:cubicBezTo>
                    <a:cubicBezTo>
                      <a:pt x="48" y="158"/>
                      <a:pt x="48" y="158"/>
                      <a:pt x="48" y="158"/>
                    </a:cubicBezTo>
                    <a:lnTo>
                      <a:pt x="49" y="158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" name="Freeform 84">
                <a:extLst>
                  <a:ext uri="{FF2B5EF4-FFF2-40B4-BE49-F238E27FC236}">
                    <a16:creationId xmlns:a16="http://schemas.microsoft.com/office/drawing/2014/main" id="{72939C98-1FB0-5745-8F25-F0F7AE444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959" y="3583492"/>
                <a:ext cx="177008" cy="196037"/>
              </a:xfrm>
              <a:custGeom>
                <a:avLst/>
                <a:gdLst>
                  <a:gd name="T0" fmla="*/ 46 w 78"/>
                  <a:gd name="T1" fmla="*/ 88 h 89"/>
                  <a:gd name="T2" fmla="*/ 44 w 78"/>
                  <a:gd name="T3" fmla="*/ 86 h 89"/>
                  <a:gd name="T4" fmla="*/ 44 w 78"/>
                  <a:gd name="T5" fmla="*/ 81 h 89"/>
                  <a:gd name="T6" fmla="*/ 44 w 78"/>
                  <a:gd name="T7" fmla="*/ 77 h 89"/>
                  <a:gd name="T8" fmla="*/ 42 w 78"/>
                  <a:gd name="T9" fmla="*/ 73 h 89"/>
                  <a:gd name="T10" fmla="*/ 39 w 78"/>
                  <a:gd name="T11" fmla="*/ 69 h 89"/>
                  <a:gd name="T12" fmla="*/ 43 w 78"/>
                  <a:gd name="T13" fmla="*/ 64 h 89"/>
                  <a:gd name="T14" fmla="*/ 44 w 78"/>
                  <a:gd name="T15" fmla="*/ 59 h 89"/>
                  <a:gd name="T16" fmla="*/ 47 w 78"/>
                  <a:gd name="T17" fmla="*/ 55 h 89"/>
                  <a:gd name="T18" fmla="*/ 50 w 78"/>
                  <a:gd name="T19" fmla="*/ 49 h 89"/>
                  <a:gd name="T20" fmla="*/ 55 w 78"/>
                  <a:gd name="T21" fmla="*/ 44 h 89"/>
                  <a:gd name="T22" fmla="*/ 56 w 78"/>
                  <a:gd name="T23" fmla="*/ 47 h 89"/>
                  <a:gd name="T24" fmla="*/ 57 w 78"/>
                  <a:gd name="T25" fmla="*/ 51 h 89"/>
                  <a:gd name="T26" fmla="*/ 59 w 78"/>
                  <a:gd name="T27" fmla="*/ 54 h 89"/>
                  <a:gd name="T28" fmla="*/ 66 w 78"/>
                  <a:gd name="T29" fmla="*/ 50 h 89"/>
                  <a:gd name="T30" fmla="*/ 68 w 78"/>
                  <a:gd name="T31" fmla="*/ 48 h 89"/>
                  <a:gd name="T32" fmla="*/ 67 w 78"/>
                  <a:gd name="T33" fmla="*/ 41 h 89"/>
                  <a:gd name="T34" fmla="*/ 70 w 78"/>
                  <a:gd name="T35" fmla="*/ 36 h 89"/>
                  <a:gd name="T36" fmla="*/ 78 w 78"/>
                  <a:gd name="T37" fmla="*/ 31 h 89"/>
                  <a:gd name="T38" fmla="*/ 71 w 78"/>
                  <a:gd name="T39" fmla="*/ 25 h 89"/>
                  <a:gd name="T40" fmla="*/ 62 w 78"/>
                  <a:gd name="T41" fmla="*/ 20 h 89"/>
                  <a:gd name="T42" fmla="*/ 57 w 78"/>
                  <a:gd name="T43" fmla="*/ 17 h 89"/>
                  <a:gd name="T44" fmla="*/ 50 w 78"/>
                  <a:gd name="T45" fmla="*/ 19 h 89"/>
                  <a:gd name="T46" fmla="*/ 46 w 78"/>
                  <a:gd name="T47" fmla="*/ 17 h 89"/>
                  <a:gd name="T48" fmla="*/ 40 w 78"/>
                  <a:gd name="T49" fmla="*/ 14 h 89"/>
                  <a:gd name="T50" fmla="*/ 38 w 78"/>
                  <a:gd name="T51" fmla="*/ 10 h 89"/>
                  <a:gd name="T52" fmla="*/ 33 w 78"/>
                  <a:gd name="T53" fmla="*/ 7 h 89"/>
                  <a:gd name="T54" fmla="*/ 26 w 78"/>
                  <a:gd name="T55" fmla="*/ 5 h 89"/>
                  <a:gd name="T56" fmla="*/ 25 w 78"/>
                  <a:gd name="T57" fmla="*/ 0 h 89"/>
                  <a:gd name="T58" fmla="*/ 20 w 78"/>
                  <a:gd name="T59" fmla="*/ 2 h 89"/>
                  <a:gd name="T60" fmla="*/ 17 w 78"/>
                  <a:gd name="T61" fmla="*/ 0 h 89"/>
                  <a:gd name="T62" fmla="*/ 14 w 78"/>
                  <a:gd name="T63" fmla="*/ 4 h 89"/>
                  <a:gd name="T64" fmla="*/ 17 w 78"/>
                  <a:gd name="T65" fmla="*/ 6 h 89"/>
                  <a:gd name="T66" fmla="*/ 19 w 78"/>
                  <a:gd name="T67" fmla="*/ 10 h 89"/>
                  <a:gd name="T68" fmla="*/ 20 w 78"/>
                  <a:gd name="T69" fmla="*/ 14 h 89"/>
                  <a:gd name="T70" fmla="*/ 17 w 78"/>
                  <a:gd name="T71" fmla="*/ 14 h 89"/>
                  <a:gd name="T72" fmla="*/ 12 w 78"/>
                  <a:gd name="T73" fmla="*/ 12 h 89"/>
                  <a:gd name="T74" fmla="*/ 8 w 78"/>
                  <a:gd name="T75" fmla="*/ 20 h 89"/>
                  <a:gd name="T76" fmla="*/ 7 w 78"/>
                  <a:gd name="T77" fmla="*/ 28 h 89"/>
                  <a:gd name="T78" fmla="*/ 0 w 78"/>
                  <a:gd name="T79" fmla="*/ 32 h 89"/>
                  <a:gd name="T80" fmla="*/ 3 w 78"/>
                  <a:gd name="T81" fmla="*/ 40 h 89"/>
                  <a:gd name="T82" fmla="*/ 4 w 78"/>
                  <a:gd name="T83" fmla="*/ 46 h 89"/>
                  <a:gd name="T84" fmla="*/ 7 w 78"/>
                  <a:gd name="T85" fmla="*/ 49 h 89"/>
                  <a:gd name="T86" fmla="*/ 5 w 78"/>
                  <a:gd name="T87" fmla="*/ 54 h 89"/>
                  <a:gd name="T88" fmla="*/ 3 w 78"/>
                  <a:gd name="T89" fmla="*/ 57 h 89"/>
                  <a:gd name="T90" fmla="*/ 5 w 78"/>
                  <a:gd name="T91" fmla="*/ 61 h 89"/>
                  <a:gd name="T92" fmla="*/ 12 w 78"/>
                  <a:gd name="T93" fmla="*/ 60 h 89"/>
                  <a:gd name="T94" fmla="*/ 13 w 78"/>
                  <a:gd name="T95" fmla="*/ 57 h 89"/>
                  <a:gd name="T96" fmla="*/ 16 w 78"/>
                  <a:gd name="T97" fmla="*/ 60 h 89"/>
                  <a:gd name="T98" fmla="*/ 14 w 78"/>
                  <a:gd name="T99" fmla="*/ 61 h 89"/>
                  <a:gd name="T100" fmla="*/ 12 w 78"/>
                  <a:gd name="T101" fmla="*/ 63 h 89"/>
                  <a:gd name="T102" fmla="*/ 8 w 78"/>
                  <a:gd name="T103" fmla="*/ 65 h 89"/>
                  <a:gd name="T104" fmla="*/ 13 w 78"/>
                  <a:gd name="T105" fmla="*/ 65 h 89"/>
                  <a:gd name="T106" fmla="*/ 17 w 78"/>
                  <a:gd name="T107" fmla="*/ 69 h 89"/>
                  <a:gd name="T108" fmla="*/ 25 w 78"/>
                  <a:gd name="T109" fmla="*/ 71 h 89"/>
                  <a:gd name="T110" fmla="*/ 30 w 78"/>
                  <a:gd name="T111" fmla="*/ 75 h 89"/>
                  <a:gd name="T112" fmla="*/ 31 w 78"/>
                  <a:gd name="T113" fmla="*/ 77 h 89"/>
                  <a:gd name="T114" fmla="*/ 34 w 78"/>
                  <a:gd name="T115" fmla="*/ 80 h 89"/>
                  <a:gd name="T116" fmla="*/ 36 w 78"/>
                  <a:gd name="T117" fmla="*/ 84 h 89"/>
                  <a:gd name="T118" fmla="*/ 40 w 78"/>
                  <a:gd name="T119" fmla="*/ 8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" h="89">
                    <a:moveTo>
                      <a:pt x="42" y="87"/>
                    </a:moveTo>
                    <a:cubicBezTo>
                      <a:pt x="42" y="87"/>
                      <a:pt x="47" y="89"/>
                      <a:pt x="46" y="89"/>
                    </a:cubicBezTo>
                    <a:cubicBezTo>
                      <a:pt x="46" y="89"/>
                      <a:pt x="46" y="89"/>
                      <a:pt x="46" y="88"/>
                    </a:cubicBezTo>
                    <a:cubicBezTo>
                      <a:pt x="46" y="88"/>
                      <a:pt x="45" y="89"/>
                      <a:pt x="45" y="89"/>
                    </a:cubicBezTo>
                    <a:cubicBezTo>
                      <a:pt x="45" y="89"/>
                      <a:pt x="43" y="87"/>
                      <a:pt x="44" y="87"/>
                    </a:cubicBezTo>
                    <a:cubicBezTo>
                      <a:pt x="44" y="87"/>
                      <a:pt x="44" y="86"/>
                      <a:pt x="44" y="86"/>
                    </a:cubicBezTo>
                    <a:cubicBezTo>
                      <a:pt x="44" y="85"/>
                      <a:pt x="43" y="84"/>
                      <a:pt x="43" y="84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4" y="83"/>
                      <a:pt x="44" y="81"/>
                      <a:pt x="44" y="81"/>
                    </a:cubicBezTo>
                    <a:cubicBezTo>
                      <a:pt x="44" y="81"/>
                      <a:pt x="44" y="80"/>
                      <a:pt x="44" y="80"/>
                    </a:cubicBezTo>
                    <a:cubicBezTo>
                      <a:pt x="44" y="80"/>
                      <a:pt x="43" y="79"/>
                      <a:pt x="43" y="79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4" y="77"/>
                      <a:pt x="44" y="76"/>
                      <a:pt x="44" y="76"/>
                    </a:cubicBezTo>
                    <a:cubicBezTo>
                      <a:pt x="44" y="75"/>
                      <a:pt x="44" y="74"/>
                      <a:pt x="44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3" y="64"/>
                      <a:pt x="43" y="64"/>
                    </a:cubicBezTo>
                    <a:cubicBezTo>
                      <a:pt x="43" y="63"/>
                      <a:pt x="43" y="62"/>
                      <a:pt x="43" y="62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6" y="57"/>
                      <a:pt x="46" y="57"/>
                    </a:cubicBezTo>
                    <a:cubicBezTo>
                      <a:pt x="46" y="56"/>
                      <a:pt x="47" y="55"/>
                      <a:pt x="47" y="55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53" y="44"/>
                      <a:pt x="53" y="44"/>
                    </a:cubicBezTo>
                    <a:cubicBezTo>
                      <a:pt x="53" y="44"/>
                      <a:pt x="55" y="44"/>
                      <a:pt x="55" y="44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6" y="47"/>
                      <a:pt x="56" y="48"/>
                      <a:pt x="56" y="49"/>
                    </a:cubicBezTo>
                    <a:cubicBezTo>
                      <a:pt x="56" y="49"/>
                      <a:pt x="56" y="50"/>
                      <a:pt x="56" y="50"/>
                    </a:cubicBezTo>
                    <a:cubicBezTo>
                      <a:pt x="56" y="50"/>
                      <a:pt x="57" y="51"/>
                      <a:pt x="57" y="51"/>
                    </a:cubicBezTo>
                    <a:cubicBezTo>
                      <a:pt x="57" y="52"/>
                      <a:pt x="58" y="53"/>
                      <a:pt x="58" y="53"/>
                    </a:cubicBezTo>
                    <a:cubicBezTo>
                      <a:pt x="58" y="53"/>
                      <a:pt x="58" y="53"/>
                      <a:pt x="59" y="53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61" y="53"/>
                      <a:pt x="61" y="53"/>
                      <a:pt x="61" y="53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51"/>
                      <a:pt x="66" y="50"/>
                      <a:pt x="66" y="50"/>
                    </a:cubicBezTo>
                    <a:cubicBezTo>
                      <a:pt x="66" y="50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7" y="46"/>
                      <a:pt x="69" y="44"/>
                      <a:pt x="68" y="42"/>
                    </a:cubicBezTo>
                    <a:cubicBezTo>
                      <a:pt x="68" y="42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5" y="39"/>
                      <a:pt x="62" y="38"/>
                      <a:pt x="63" y="38"/>
                    </a:cubicBezTo>
                    <a:cubicBezTo>
                      <a:pt x="64" y="36"/>
                      <a:pt x="68" y="37"/>
                      <a:pt x="70" y="36"/>
                    </a:cubicBezTo>
                    <a:cubicBezTo>
                      <a:pt x="71" y="36"/>
                      <a:pt x="71" y="34"/>
                      <a:pt x="72" y="33"/>
                    </a:cubicBezTo>
                    <a:cubicBezTo>
                      <a:pt x="73" y="33"/>
                      <a:pt x="75" y="34"/>
                      <a:pt x="75" y="32"/>
                    </a:cubicBezTo>
                    <a:cubicBezTo>
                      <a:pt x="75" y="30"/>
                      <a:pt x="77" y="30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29"/>
                      <a:pt x="74" y="27"/>
                      <a:pt x="73" y="26"/>
                    </a:cubicBezTo>
                    <a:cubicBezTo>
                      <a:pt x="73" y="26"/>
                      <a:pt x="73" y="25"/>
                      <a:pt x="71" y="25"/>
                    </a:cubicBezTo>
                    <a:cubicBezTo>
                      <a:pt x="70" y="25"/>
                      <a:pt x="68" y="23"/>
                      <a:pt x="68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2" y="20"/>
                      <a:pt x="62" y="20"/>
                    </a:cubicBezTo>
                    <a:cubicBezTo>
                      <a:pt x="61" y="20"/>
                      <a:pt x="58" y="19"/>
                      <a:pt x="58" y="19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8" y="17"/>
                      <a:pt x="57" y="17"/>
                      <a:pt x="57" y="17"/>
                    </a:cubicBezTo>
                    <a:cubicBezTo>
                      <a:pt x="56" y="17"/>
                      <a:pt x="55" y="18"/>
                      <a:pt x="55" y="18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0" y="19"/>
                      <a:pt x="50" y="19"/>
                    </a:cubicBezTo>
                    <a:cubicBezTo>
                      <a:pt x="49" y="18"/>
                      <a:pt x="48" y="16"/>
                      <a:pt x="48" y="16"/>
                    </a:cubicBezTo>
                    <a:cubicBezTo>
                      <a:pt x="48" y="16"/>
                      <a:pt x="48" y="16"/>
                      <a:pt x="47" y="16"/>
                    </a:cubicBezTo>
                    <a:cubicBezTo>
                      <a:pt x="46" y="17"/>
                      <a:pt x="48" y="18"/>
                      <a:pt x="46" y="17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8" y="12"/>
                      <a:pt x="38" y="12"/>
                    </a:cubicBezTo>
                    <a:cubicBezTo>
                      <a:pt x="38" y="12"/>
                      <a:pt x="38" y="10"/>
                      <a:pt x="38" y="10"/>
                    </a:cubicBezTo>
                    <a:cubicBezTo>
                      <a:pt x="37" y="10"/>
                      <a:pt x="34" y="9"/>
                      <a:pt x="34" y="9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0" y="6"/>
                      <a:pt x="30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2"/>
                      <a:pt x="24" y="2"/>
                    </a:cubicBezTo>
                    <a:cubicBezTo>
                      <a:pt x="25" y="2"/>
                      <a:pt x="25" y="0"/>
                      <a:pt x="2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1" y="1"/>
                      <a:pt x="21" y="1"/>
                    </a:cubicBezTo>
                    <a:cubicBezTo>
                      <a:pt x="21" y="1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4" y="4"/>
                      <a:pt x="16" y="4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7" y="6"/>
                      <a:pt x="18" y="7"/>
                      <a:pt x="18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2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1"/>
                      <a:pt x="14" y="61"/>
                    </a:cubicBezTo>
                    <a:cubicBezTo>
                      <a:pt x="14" y="61"/>
                      <a:pt x="14" y="64"/>
                      <a:pt x="14" y="64"/>
                    </a:cubicBezTo>
                    <a:cubicBezTo>
                      <a:pt x="14" y="64"/>
                      <a:pt x="14" y="65"/>
                      <a:pt x="13" y="64"/>
                    </a:cubicBezTo>
                    <a:cubicBezTo>
                      <a:pt x="13" y="64"/>
                      <a:pt x="12" y="63"/>
                      <a:pt x="12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4"/>
                      <a:pt x="8" y="65"/>
                    </a:cubicBezTo>
                    <a:cubicBezTo>
                      <a:pt x="9" y="65"/>
                      <a:pt x="10" y="65"/>
                      <a:pt x="10" y="65"/>
                    </a:cubicBezTo>
                    <a:cubicBezTo>
                      <a:pt x="10" y="65"/>
                      <a:pt x="12" y="65"/>
                      <a:pt x="12" y="65"/>
                    </a:cubicBezTo>
                    <a:cubicBezTo>
                      <a:pt x="12" y="65"/>
                      <a:pt x="12" y="65"/>
                      <a:pt x="13" y="65"/>
                    </a:cubicBezTo>
                    <a:cubicBezTo>
                      <a:pt x="13" y="65"/>
                      <a:pt x="15" y="65"/>
                      <a:pt x="15" y="65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2" y="69"/>
                      <a:pt x="22" y="69"/>
                      <a:pt x="22" y="69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5" y="71"/>
                      <a:pt x="26" y="73"/>
                      <a:pt x="27" y="73"/>
                    </a:cubicBezTo>
                    <a:cubicBezTo>
                      <a:pt x="27" y="73"/>
                      <a:pt x="28" y="75"/>
                      <a:pt x="28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5"/>
                      <a:pt x="32" y="76"/>
                      <a:pt x="32" y="76"/>
                    </a:cubicBezTo>
                    <a:cubicBezTo>
                      <a:pt x="31" y="77"/>
                      <a:pt x="31" y="77"/>
                      <a:pt x="31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4" y="79"/>
                      <a:pt x="34" y="79"/>
                      <a:pt x="34" y="80"/>
                    </a:cubicBezTo>
                    <a:cubicBezTo>
                      <a:pt x="34" y="80"/>
                      <a:pt x="35" y="82"/>
                      <a:pt x="35" y="82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5" y="83"/>
                      <a:pt x="36" y="83"/>
                      <a:pt x="36" y="84"/>
                    </a:cubicBezTo>
                    <a:cubicBezTo>
                      <a:pt x="36" y="84"/>
                      <a:pt x="36" y="84"/>
                      <a:pt x="36" y="85"/>
                    </a:cubicBezTo>
                    <a:cubicBezTo>
                      <a:pt x="37" y="85"/>
                      <a:pt x="39" y="85"/>
                      <a:pt x="39" y="85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1" y="87"/>
                      <a:pt x="41" y="87"/>
                      <a:pt x="41" y="87"/>
                    </a:cubicBezTo>
                    <a:lnTo>
                      <a:pt x="42" y="87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" name="Freeform 193">
                <a:extLst>
                  <a:ext uri="{FF2B5EF4-FFF2-40B4-BE49-F238E27FC236}">
                    <a16:creationId xmlns:a16="http://schemas.microsoft.com/office/drawing/2014/main" id="{BAC3B4AA-CA72-8246-860D-F9B73DA6E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7652" y="3676183"/>
                <a:ext cx="241875" cy="205626"/>
              </a:xfrm>
              <a:custGeom>
                <a:avLst/>
                <a:gdLst>
                  <a:gd name="T0" fmla="*/ 19 w 106"/>
                  <a:gd name="T1" fmla="*/ 90 h 93"/>
                  <a:gd name="T2" fmla="*/ 16 w 106"/>
                  <a:gd name="T3" fmla="*/ 91 h 93"/>
                  <a:gd name="T4" fmla="*/ 14 w 106"/>
                  <a:gd name="T5" fmla="*/ 85 h 93"/>
                  <a:gd name="T6" fmla="*/ 10 w 106"/>
                  <a:gd name="T7" fmla="*/ 83 h 93"/>
                  <a:gd name="T8" fmla="*/ 9 w 106"/>
                  <a:gd name="T9" fmla="*/ 81 h 93"/>
                  <a:gd name="T10" fmla="*/ 5 w 106"/>
                  <a:gd name="T11" fmla="*/ 75 h 93"/>
                  <a:gd name="T12" fmla="*/ 4 w 106"/>
                  <a:gd name="T13" fmla="*/ 72 h 93"/>
                  <a:gd name="T14" fmla="*/ 5 w 106"/>
                  <a:gd name="T15" fmla="*/ 68 h 93"/>
                  <a:gd name="T16" fmla="*/ 3 w 106"/>
                  <a:gd name="T17" fmla="*/ 64 h 93"/>
                  <a:gd name="T18" fmla="*/ 0 w 106"/>
                  <a:gd name="T19" fmla="*/ 59 h 93"/>
                  <a:gd name="T20" fmla="*/ 3 w 106"/>
                  <a:gd name="T21" fmla="*/ 56 h 93"/>
                  <a:gd name="T22" fmla="*/ 2 w 106"/>
                  <a:gd name="T23" fmla="*/ 53 h 93"/>
                  <a:gd name="T24" fmla="*/ 2 w 106"/>
                  <a:gd name="T25" fmla="*/ 49 h 93"/>
                  <a:gd name="T26" fmla="*/ 2 w 106"/>
                  <a:gd name="T27" fmla="*/ 44 h 93"/>
                  <a:gd name="T28" fmla="*/ 3 w 106"/>
                  <a:gd name="T29" fmla="*/ 39 h 93"/>
                  <a:gd name="T30" fmla="*/ 9 w 106"/>
                  <a:gd name="T31" fmla="*/ 39 h 93"/>
                  <a:gd name="T32" fmla="*/ 11 w 106"/>
                  <a:gd name="T33" fmla="*/ 27 h 93"/>
                  <a:gd name="T34" fmla="*/ 23 w 106"/>
                  <a:gd name="T35" fmla="*/ 18 h 93"/>
                  <a:gd name="T36" fmla="*/ 26 w 106"/>
                  <a:gd name="T37" fmla="*/ 21 h 93"/>
                  <a:gd name="T38" fmla="*/ 31 w 106"/>
                  <a:gd name="T39" fmla="*/ 18 h 93"/>
                  <a:gd name="T40" fmla="*/ 42 w 106"/>
                  <a:gd name="T41" fmla="*/ 10 h 93"/>
                  <a:gd name="T42" fmla="*/ 46 w 106"/>
                  <a:gd name="T43" fmla="*/ 11 h 93"/>
                  <a:gd name="T44" fmla="*/ 52 w 106"/>
                  <a:gd name="T45" fmla="*/ 6 h 93"/>
                  <a:gd name="T46" fmla="*/ 57 w 106"/>
                  <a:gd name="T47" fmla="*/ 4 h 93"/>
                  <a:gd name="T48" fmla="*/ 62 w 106"/>
                  <a:gd name="T49" fmla="*/ 3 h 93"/>
                  <a:gd name="T50" fmla="*/ 68 w 106"/>
                  <a:gd name="T51" fmla="*/ 1 h 93"/>
                  <a:gd name="T52" fmla="*/ 73 w 106"/>
                  <a:gd name="T53" fmla="*/ 0 h 93"/>
                  <a:gd name="T54" fmla="*/ 94 w 106"/>
                  <a:gd name="T55" fmla="*/ 15 h 93"/>
                  <a:gd name="T56" fmla="*/ 105 w 106"/>
                  <a:gd name="T57" fmla="*/ 30 h 93"/>
                  <a:gd name="T58" fmla="*/ 106 w 106"/>
                  <a:gd name="T59" fmla="*/ 48 h 93"/>
                  <a:gd name="T60" fmla="*/ 97 w 106"/>
                  <a:gd name="T61" fmla="*/ 51 h 93"/>
                  <a:gd name="T62" fmla="*/ 93 w 106"/>
                  <a:gd name="T63" fmla="*/ 64 h 93"/>
                  <a:gd name="T64" fmla="*/ 72 w 106"/>
                  <a:gd name="T65" fmla="*/ 68 h 93"/>
                  <a:gd name="T66" fmla="*/ 63 w 106"/>
                  <a:gd name="T67" fmla="*/ 76 h 93"/>
                  <a:gd name="T68" fmla="*/ 53 w 106"/>
                  <a:gd name="T69" fmla="*/ 85 h 93"/>
                  <a:gd name="T70" fmla="*/ 41 w 106"/>
                  <a:gd name="T71" fmla="*/ 87 h 93"/>
                  <a:gd name="T72" fmla="*/ 29 w 106"/>
                  <a:gd name="T73" fmla="*/ 90 h 93"/>
                  <a:gd name="T74" fmla="*/ 28 w 106"/>
                  <a:gd name="T75" fmla="*/ 93 h 93"/>
                  <a:gd name="T76" fmla="*/ 27 w 106"/>
                  <a:gd name="T77" fmla="*/ 92 h 93"/>
                  <a:gd name="T78" fmla="*/ 23 w 106"/>
                  <a:gd name="T79" fmla="*/ 9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6" h="93">
                    <a:moveTo>
                      <a:pt x="21" y="90"/>
                    </a:moveTo>
                    <a:cubicBezTo>
                      <a:pt x="21" y="90"/>
                      <a:pt x="20" y="90"/>
                      <a:pt x="19" y="90"/>
                    </a:cubicBezTo>
                    <a:cubicBezTo>
                      <a:pt x="18" y="90"/>
                      <a:pt x="17" y="92"/>
                      <a:pt x="16" y="92"/>
                    </a:cubicBezTo>
                    <a:cubicBezTo>
                      <a:pt x="16" y="92"/>
                      <a:pt x="16" y="92"/>
                      <a:pt x="16" y="91"/>
                    </a:cubicBezTo>
                    <a:cubicBezTo>
                      <a:pt x="16" y="90"/>
                      <a:pt x="16" y="90"/>
                      <a:pt x="15" y="89"/>
                    </a:cubicBezTo>
                    <a:cubicBezTo>
                      <a:pt x="15" y="88"/>
                      <a:pt x="15" y="86"/>
                      <a:pt x="14" y="85"/>
                    </a:cubicBezTo>
                    <a:cubicBezTo>
                      <a:pt x="13" y="84"/>
                      <a:pt x="13" y="83"/>
                      <a:pt x="13" y="83"/>
                    </a:cubicBezTo>
                    <a:cubicBezTo>
                      <a:pt x="13" y="83"/>
                      <a:pt x="11" y="83"/>
                      <a:pt x="10" y="83"/>
                    </a:cubicBezTo>
                    <a:cubicBezTo>
                      <a:pt x="10" y="83"/>
                      <a:pt x="9" y="83"/>
                      <a:pt x="9" y="83"/>
                    </a:cubicBezTo>
                    <a:cubicBezTo>
                      <a:pt x="9" y="83"/>
                      <a:pt x="8" y="81"/>
                      <a:pt x="9" y="81"/>
                    </a:cubicBezTo>
                    <a:cubicBezTo>
                      <a:pt x="9" y="80"/>
                      <a:pt x="8" y="79"/>
                      <a:pt x="7" y="78"/>
                    </a:cubicBezTo>
                    <a:cubicBezTo>
                      <a:pt x="7" y="78"/>
                      <a:pt x="5" y="75"/>
                      <a:pt x="5" y="75"/>
                    </a:cubicBezTo>
                    <a:cubicBezTo>
                      <a:pt x="5" y="75"/>
                      <a:pt x="4" y="75"/>
                      <a:pt x="4" y="74"/>
                    </a:cubicBezTo>
                    <a:cubicBezTo>
                      <a:pt x="4" y="73"/>
                      <a:pt x="4" y="72"/>
                      <a:pt x="4" y="72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3" y="70"/>
                      <a:pt x="5" y="69"/>
                      <a:pt x="5" y="68"/>
                    </a:cubicBezTo>
                    <a:cubicBezTo>
                      <a:pt x="5" y="68"/>
                      <a:pt x="6" y="67"/>
                      <a:pt x="5" y="66"/>
                    </a:cubicBezTo>
                    <a:cubicBezTo>
                      <a:pt x="5" y="65"/>
                      <a:pt x="3" y="64"/>
                      <a:pt x="3" y="64"/>
                    </a:cubicBezTo>
                    <a:cubicBezTo>
                      <a:pt x="2" y="63"/>
                      <a:pt x="1" y="62"/>
                      <a:pt x="0" y="61"/>
                    </a:cubicBezTo>
                    <a:cubicBezTo>
                      <a:pt x="0" y="60"/>
                      <a:pt x="0" y="59"/>
                      <a:pt x="0" y="59"/>
                    </a:cubicBezTo>
                    <a:cubicBezTo>
                      <a:pt x="0" y="59"/>
                      <a:pt x="0" y="58"/>
                      <a:pt x="1" y="58"/>
                    </a:cubicBezTo>
                    <a:cubicBezTo>
                      <a:pt x="2" y="57"/>
                      <a:pt x="3" y="57"/>
                      <a:pt x="3" y="56"/>
                    </a:cubicBezTo>
                    <a:cubicBezTo>
                      <a:pt x="3" y="56"/>
                      <a:pt x="4" y="56"/>
                      <a:pt x="4" y="55"/>
                    </a:cubicBezTo>
                    <a:cubicBezTo>
                      <a:pt x="3" y="54"/>
                      <a:pt x="2" y="53"/>
                      <a:pt x="2" y="53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3" y="42"/>
                      <a:pt x="3" y="42"/>
                    </a:cubicBezTo>
                    <a:cubicBezTo>
                      <a:pt x="3" y="41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5" y="40"/>
                      <a:pt x="8" y="39"/>
                      <a:pt x="9" y="39"/>
                    </a:cubicBezTo>
                    <a:cubicBezTo>
                      <a:pt x="11" y="39"/>
                      <a:pt x="11" y="36"/>
                      <a:pt x="10" y="33"/>
                    </a:cubicBezTo>
                    <a:cubicBezTo>
                      <a:pt x="10" y="31"/>
                      <a:pt x="11" y="29"/>
                      <a:pt x="11" y="27"/>
                    </a:cubicBezTo>
                    <a:cubicBezTo>
                      <a:pt x="12" y="25"/>
                      <a:pt x="15" y="24"/>
                      <a:pt x="18" y="22"/>
                    </a:cubicBezTo>
                    <a:cubicBezTo>
                      <a:pt x="20" y="20"/>
                      <a:pt x="20" y="18"/>
                      <a:pt x="23" y="18"/>
                    </a:cubicBezTo>
                    <a:cubicBezTo>
                      <a:pt x="23" y="18"/>
                      <a:pt x="24" y="18"/>
                      <a:pt x="25" y="19"/>
                    </a:cubicBezTo>
                    <a:cubicBezTo>
                      <a:pt x="25" y="19"/>
                      <a:pt x="25" y="20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29" y="24"/>
                      <a:pt x="31" y="26"/>
                      <a:pt x="31" y="18"/>
                    </a:cubicBezTo>
                    <a:cubicBezTo>
                      <a:pt x="32" y="11"/>
                      <a:pt x="37" y="13"/>
                      <a:pt x="41" y="11"/>
                    </a:cubicBezTo>
                    <a:cubicBezTo>
                      <a:pt x="41" y="11"/>
                      <a:pt x="41" y="11"/>
                      <a:pt x="42" y="10"/>
                    </a:cubicBezTo>
                    <a:cubicBezTo>
                      <a:pt x="43" y="11"/>
                      <a:pt x="44" y="11"/>
                      <a:pt x="45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9" y="7"/>
                      <a:pt x="49" y="7"/>
                    </a:cubicBezTo>
                    <a:cubicBezTo>
                      <a:pt x="50" y="7"/>
                      <a:pt x="52" y="6"/>
                      <a:pt x="52" y="6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6" y="4"/>
                      <a:pt x="57" y="4"/>
                    </a:cubicBezTo>
                    <a:cubicBezTo>
                      <a:pt x="58" y="4"/>
                      <a:pt x="59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4" y="1"/>
                      <a:pt x="66" y="1"/>
                    </a:cubicBezTo>
                    <a:cubicBezTo>
                      <a:pt x="68" y="0"/>
                      <a:pt x="68" y="1"/>
                      <a:pt x="68" y="1"/>
                    </a:cubicBezTo>
                    <a:cubicBezTo>
                      <a:pt x="68" y="1"/>
                      <a:pt x="71" y="1"/>
                      <a:pt x="73" y="1"/>
                    </a:cubicBezTo>
                    <a:cubicBezTo>
                      <a:pt x="73" y="1"/>
                      <a:pt x="73" y="0"/>
                      <a:pt x="73" y="0"/>
                    </a:cubicBezTo>
                    <a:cubicBezTo>
                      <a:pt x="76" y="2"/>
                      <a:pt x="76" y="5"/>
                      <a:pt x="79" y="8"/>
                    </a:cubicBezTo>
                    <a:cubicBezTo>
                      <a:pt x="83" y="12"/>
                      <a:pt x="87" y="11"/>
                      <a:pt x="94" y="15"/>
                    </a:cubicBezTo>
                    <a:cubicBezTo>
                      <a:pt x="94" y="16"/>
                      <a:pt x="98" y="19"/>
                      <a:pt x="99" y="22"/>
                    </a:cubicBezTo>
                    <a:cubicBezTo>
                      <a:pt x="100" y="26"/>
                      <a:pt x="104" y="26"/>
                      <a:pt x="105" y="30"/>
                    </a:cubicBezTo>
                    <a:cubicBezTo>
                      <a:pt x="105" y="33"/>
                      <a:pt x="103" y="34"/>
                      <a:pt x="103" y="37"/>
                    </a:cubicBezTo>
                    <a:cubicBezTo>
                      <a:pt x="103" y="40"/>
                      <a:pt x="105" y="47"/>
                      <a:pt x="106" y="48"/>
                    </a:cubicBezTo>
                    <a:cubicBezTo>
                      <a:pt x="106" y="48"/>
                      <a:pt x="106" y="49"/>
                      <a:pt x="106" y="49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81" y="66"/>
                      <a:pt x="80" y="66"/>
                    </a:cubicBezTo>
                    <a:cubicBezTo>
                      <a:pt x="79" y="66"/>
                      <a:pt x="74" y="67"/>
                      <a:pt x="72" y="68"/>
                    </a:cubicBezTo>
                    <a:cubicBezTo>
                      <a:pt x="70" y="68"/>
                      <a:pt x="67" y="70"/>
                      <a:pt x="66" y="70"/>
                    </a:cubicBezTo>
                    <a:cubicBezTo>
                      <a:pt x="64" y="71"/>
                      <a:pt x="63" y="76"/>
                      <a:pt x="63" y="76"/>
                    </a:cubicBezTo>
                    <a:cubicBezTo>
                      <a:pt x="63" y="76"/>
                      <a:pt x="60" y="80"/>
                      <a:pt x="59" y="81"/>
                    </a:cubicBezTo>
                    <a:cubicBezTo>
                      <a:pt x="58" y="82"/>
                      <a:pt x="53" y="85"/>
                      <a:pt x="53" y="85"/>
                    </a:cubicBezTo>
                    <a:cubicBezTo>
                      <a:pt x="53" y="85"/>
                      <a:pt x="48" y="85"/>
                      <a:pt x="47" y="85"/>
                    </a:cubicBezTo>
                    <a:cubicBezTo>
                      <a:pt x="45" y="85"/>
                      <a:pt x="43" y="87"/>
                      <a:pt x="41" y="87"/>
                    </a:cubicBezTo>
                    <a:cubicBezTo>
                      <a:pt x="38" y="88"/>
                      <a:pt x="36" y="89"/>
                      <a:pt x="35" y="89"/>
                    </a:cubicBezTo>
                    <a:cubicBezTo>
                      <a:pt x="34" y="89"/>
                      <a:pt x="29" y="90"/>
                      <a:pt x="29" y="90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3"/>
                      <a:pt x="28" y="93"/>
                      <a:pt x="28" y="93"/>
                    </a:cubicBezTo>
                    <a:cubicBezTo>
                      <a:pt x="28" y="93"/>
                      <a:pt x="28" y="93"/>
                      <a:pt x="27" y="93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4" y="91"/>
                      <a:pt x="23" y="91"/>
                    </a:cubicBezTo>
                    <a:cubicBezTo>
                      <a:pt x="22" y="91"/>
                      <a:pt x="22" y="90"/>
                      <a:pt x="21" y="90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" name="Freeform 47">
                <a:extLst>
                  <a:ext uri="{FF2B5EF4-FFF2-40B4-BE49-F238E27FC236}">
                    <a16:creationId xmlns:a16="http://schemas.microsoft.com/office/drawing/2014/main" id="{5E032CD0-503F-A74B-9885-FE9CE2160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874" y="2851550"/>
                <a:ext cx="445269" cy="240785"/>
              </a:xfrm>
              <a:custGeom>
                <a:avLst/>
                <a:gdLst>
                  <a:gd name="T0" fmla="*/ 32 w 195"/>
                  <a:gd name="T1" fmla="*/ 49 h 109"/>
                  <a:gd name="T2" fmla="*/ 40 w 195"/>
                  <a:gd name="T3" fmla="*/ 37 h 109"/>
                  <a:gd name="T4" fmla="*/ 47 w 195"/>
                  <a:gd name="T5" fmla="*/ 25 h 109"/>
                  <a:gd name="T6" fmla="*/ 53 w 195"/>
                  <a:gd name="T7" fmla="*/ 15 h 109"/>
                  <a:gd name="T8" fmla="*/ 64 w 195"/>
                  <a:gd name="T9" fmla="*/ 13 h 109"/>
                  <a:gd name="T10" fmla="*/ 71 w 195"/>
                  <a:gd name="T11" fmla="*/ 17 h 109"/>
                  <a:gd name="T12" fmla="*/ 78 w 195"/>
                  <a:gd name="T13" fmla="*/ 8 h 109"/>
                  <a:gd name="T14" fmla="*/ 87 w 195"/>
                  <a:gd name="T15" fmla="*/ 10 h 109"/>
                  <a:gd name="T16" fmla="*/ 96 w 195"/>
                  <a:gd name="T17" fmla="*/ 14 h 109"/>
                  <a:gd name="T18" fmla="*/ 97 w 195"/>
                  <a:gd name="T19" fmla="*/ 22 h 109"/>
                  <a:gd name="T20" fmla="*/ 102 w 195"/>
                  <a:gd name="T21" fmla="*/ 23 h 109"/>
                  <a:gd name="T22" fmla="*/ 106 w 195"/>
                  <a:gd name="T23" fmla="*/ 23 h 109"/>
                  <a:gd name="T24" fmla="*/ 108 w 195"/>
                  <a:gd name="T25" fmla="*/ 20 h 109"/>
                  <a:gd name="T26" fmla="*/ 111 w 195"/>
                  <a:gd name="T27" fmla="*/ 15 h 109"/>
                  <a:gd name="T28" fmla="*/ 114 w 195"/>
                  <a:gd name="T29" fmla="*/ 12 h 109"/>
                  <a:gd name="T30" fmla="*/ 118 w 195"/>
                  <a:gd name="T31" fmla="*/ 9 h 109"/>
                  <a:gd name="T32" fmla="*/ 123 w 195"/>
                  <a:gd name="T33" fmla="*/ 9 h 109"/>
                  <a:gd name="T34" fmla="*/ 126 w 195"/>
                  <a:gd name="T35" fmla="*/ 8 h 109"/>
                  <a:gd name="T36" fmla="*/ 131 w 195"/>
                  <a:gd name="T37" fmla="*/ 9 h 109"/>
                  <a:gd name="T38" fmla="*/ 135 w 195"/>
                  <a:gd name="T39" fmla="*/ 11 h 109"/>
                  <a:gd name="T40" fmla="*/ 142 w 195"/>
                  <a:gd name="T41" fmla="*/ 7 h 109"/>
                  <a:gd name="T42" fmla="*/ 145 w 195"/>
                  <a:gd name="T43" fmla="*/ 4 h 109"/>
                  <a:gd name="T44" fmla="*/ 148 w 195"/>
                  <a:gd name="T45" fmla="*/ 1 h 109"/>
                  <a:gd name="T46" fmla="*/ 154 w 195"/>
                  <a:gd name="T47" fmla="*/ 2 h 109"/>
                  <a:gd name="T48" fmla="*/ 162 w 195"/>
                  <a:gd name="T49" fmla="*/ 1 h 109"/>
                  <a:gd name="T50" fmla="*/ 168 w 195"/>
                  <a:gd name="T51" fmla="*/ 1 h 109"/>
                  <a:gd name="T52" fmla="*/ 173 w 195"/>
                  <a:gd name="T53" fmla="*/ 4 h 109"/>
                  <a:gd name="T54" fmla="*/ 175 w 195"/>
                  <a:gd name="T55" fmla="*/ 9 h 109"/>
                  <a:gd name="T56" fmla="*/ 183 w 195"/>
                  <a:gd name="T57" fmla="*/ 10 h 109"/>
                  <a:gd name="T58" fmla="*/ 187 w 195"/>
                  <a:gd name="T59" fmla="*/ 11 h 109"/>
                  <a:gd name="T60" fmla="*/ 195 w 195"/>
                  <a:gd name="T61" fmla="*/ 12 h 109"/>
                  <a:gd name="T62" fmla="*/ 193 w 195"/>
                  <a:gd name="T63" fmla="*/ 20 h 109"/>
                  <a:gd name="T64" fmla="*/ 192 w 195"/>
                  <a:gd name="T65" fmla="*/ 27 h 109"/>
                  <a:gd name="T66" fmla="*/ 191 w 195"/>
                  <a:gd name="T67" fmla="*/ 33 h 109"/>
                  <a:gd name="T68" fmla="*/ 188 w 195"/>
                  <a:gd name="T69" fmla="*/ 39 h 109"/>
                  <a:gd name="T70" fmla="*/ 188 w 195"/>
                  <a:gd name="T71" fmla="*/ 47 h 109"/>
                  <a:gd name="T72" fmla="*/ 186 w 195"/>
                  <a:gd name="T73" fmla="*/ 52 h 109"/>
                  <a:gd name="T74" fmla="*/ 169 w 195"/>
                  <a:gd name="T75" fmla="*/ 49 h 109"/>
                  <a:gd name="T76" fmla="*/ 146 w 195"/>
                  <a:gd name="T77" fmla="*/ 50 h 109"/>
                  <a:gd name="T78" fmla="*/ 126 w 195"/>
                  <a:gd name="T79" fmla="*/ 70 h 109"/>
                  <a:gd name="T80" fmla="*/ 110 w 195"/>
                  <a:gd name="T81" fmla="*/ 78 h 109"/>
                  <a:gd name="T82" fmla="*/ 94 w 195"/>
                  <a:gd name="T83" fmla="*/ 85 h 109"/>
                  <a:gd name="T84" fmla="*/ 73 w 195"/>
                  <a:gd name="T85" fmla="*/ 96 h 109"/>
                  <a:gd name="T86" fmla="*/ 47 w 195"/>
                  <a:gd name="T87" fmla="*/ 107 h 109"/>
                  <a:gd name="T88" fmla="*/ 22 w 195"/>
                  <a:gd name="T89" fmla="*/ 98 h 109"/>
                  <a:gd name="T90" fmla="*/ 14 w 195"/>
                  <a:gd name="T91" fmla="*/ 102 h 109"/>
                  <a:gd name="T92" fmla="*/ 4 w 195"/>
                  <a:gd name="T93" fmla="*/ 88 h 109"/>
                  <a:gd name="T94" fmla="*/ 0 w 195"/>
                  <a:gd name="T95" fmla="*/ 84 h 109"/>
                  <a:gd name="T96" fmla="*/ 2 w 195"/>
                  <a:gd name="T97" fmla="*/ 75 h 109"/>
                  <a:gd name="T98" fmla="*/ 3 w 195"/>
                  <a:gd name="T99" fmla="*/ 68 h 109"/>
                  <a:gd name="T100" fmla="*/ 5 w 195"/>
                  <a:gd name="T101" fmla="*/ 60 h 109"/>
                  <a:gd name="T102" fmla="*/ 9 w 195"/>
                  <a:gd name="T103" fmla="*/ 55 h 109"/>
                  <a:gd name="T104" fmla="*/ 16 w 195"/>
                  <a:gd name="T105" fmla="*/ 57 h 109"/>
                  <a:gd name="T106" fmla="*/ 22 w 195"/>
                  <a:gd name="T107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5" h="109">
                    <a:moveTo>
                      <a:pt x="26" y="54"/>
                    </a:move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49"/>
                      <a:pt x="30" y="50"/>
                    </a:cubicBezTo>
                    <a:cubicBezTo>
                      <a:pt x="30" y="50"/>
                      <a:pt x="32" y="49"/>
                      <a:pt x="32" y="49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9" y="34"/>
                      <a:pt x="39" y="30"/>
                      <a:pt x="40" y="30"/>
                    </a:cubicBezTo>
                    <a:cubicBezTo>
                      <a:pt x="41" y="30"/>
                      <a:pt x="44" y="28"/>
                      <a:pt x="44" y="28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4"/>
                      <a:pt x="57" y="14"/>
                      <a:pt x="58" y="14"/>
                    </a:cubicBezTo>
                    <a:cubicBezTo>
                      <a:pt x="59" y="14"/>
                      <a:pt x="60" y="13"/>
                      <a:pt x="60" y="13"/>
                    </a:cubicBezTo>
                    <a:cubicBezTo>
                      <a:pt x="61" y="13"/>
                      <a:pt x="64" y="13"/>
                      <a:pt x="64" y="13"/>
                    </a:cubicBezTo>
                    <a:cubicBezTo>
                      <a:pt x="64" y="13"/>
                      <a:pt x="66" y="11"/>
                      <a:pt x="66" y="12"/>
                    </a:cubicBezTo>
                    <a:cubicBezTo>
                      <a:pt x="66" y="14"/>
                      <a:pt x="66" y="15"/>
                      <a:pt x="66" y="15"/>
                    </a:cubicBezTo>
                    <a:cubicBezTo>
                      <a:pt x="67" y="16"/>
                      <a:pt x="68" y="18"/>
                      <a:pt x="68" y="18"/>
                    </a:cubicBezTo>
                    <a:cubicBezTo>
                      <a:pt x="68" y="18"/>
                      <a:pt x="70" y="18"/>
                      <a:pt x="71" y="17"/>
                    </a:cubicBezTo>
                    <a:cubicBezTo>
                      <a:pt x="72" y="16"/>
                      <a:pt x="74" y="15"/>
                      <a:pt x="74" y="15"/>
                    </a:cubicBezTo>
                    <a:cubicBezTo>
                      <a:pt x="74" y="15"/>
                      <a:pt x="76" y="17"/>
                      <a:pt x="76" y="16"/>
                    </a:cubicBezTo>
                    <a:cubicBezTo>
                      <a:pt x="76" y="15"/>
                      <a:pt x="76" y="11"/>
                      <a:pt x="76" y="11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80" y="8"/>
                      <a:pt x="80" y="7"/>
                    </a:cubicBezTo>
                    <a:cubicBezTo>
                      <a:pt x="80" y="6"/>
                      <a:pt x="82" y="4"/>
                      <a:pt x="82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101" y="23"/>
                      <a:pt x="102" y="23"/>
                    </a:cubicBezTo>
                    <a:cubicBezTo>
                      <a:pt x="102" y="23"/>
                      <a:pt x="102" y="22"/>
                      <a:pt x="102" y="22"/>
                    </a:cubicBezTo>
                    <a:cubicBezTo>
                      <a:pt x="102" y="22"/>
                      <a:pt x="104" y="21"/>
                      <a:pt x="104" y="21"/>
                    </a:cubicBezTo>
                    <a:cubicBezTo>
                      <a:pt x="104" y="21"/>
                      <a:pt x="105" y="21"/>
                      <a:pt x="105" y="21"/>
                    </a:cubicBezTo>
                    <a:cubicBezTo>
                      <a:pt x="105" y="22"/>
                      <a:pt x="106" y="23"/>
                      <a:pt x="106" y="23"/>
                    </a:cubicBezTo>
                    <a:cubicBezTo>
                      <a:pt x="106" y="23"/>
                      <a:pt x="107" y="22"/>
                      <a:pt x="107" y="23"/>
                    </a:cubicBezTo>
                    <a:cubicBezTo>
                      <a:pt x="107" y="23"/>
                      <a:pt x="108" y="23"/>
                      <a:pt x="108" y="23"/>
                    </a:cubicBezTo>
                    <a:cubicBezTo>
                      <a:pt x="108" y="23"/>
                      <a:pt x="108" y="23"/>
                      <a:pt x="108" y="22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19"/>
                      <a:pt x="108" y="18"/>
                      <a:pt x="108" y="18"/>
                    </a:cubicBezTo>
                    <a:cubicBezTo>
                      <a:pt x="109" y="17"/>
                      <a:pt x="109" y="17"/>
                      <a:pt x="109" y="16"/>
                    </a:cubicBezTo>
                    <a:cubicBezTo>
                      <a:pt x="109" y="16"/>
                      <a:pt x="108" y="15"/>
                      <a:pt x="109" y="15"/>
                    </a:cubicBezTo>
                    <a:cubicBezTo>
                      <a:pt x="110" y="15"/>
                      <a:pt x="111" y="15"/>
                      <a:pt x="111" y="15"/>
                    </a:cubicBezTo>
                    <a:cubicBezTo>
                      <a:pt x="111" y="15"/>
                      <a:pt x="111" y="14"/>
                      <a:pt x="111" y="14"/>
                    </a:cubicBezTo>
                    <a:cubicBezTo>
                      <a:pt x="111" y="14"/>
                      <a:pt x="112" y="13"/>
                      <a:pt x="113" y="13"/>
                    </a:cubicBezTo>
                    <a:cubicBezTo>
                      <a:pt x="113" y="13"/>
                      <a:pt x="113" y="14"/>
                      <a:pt x="114" y="13"/>
                    </a:cubicBezTo>
                    <a:cubicBezTo>
                      <a:pt x="115" y="12"/>
                      <a:pt x="114" y="12"/>
                      <a:pt x="114" y="12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5" y="10"/>
                      <a:pt x="114" y="11"/>
                      <a:pt x="116" y="11"/>
                    </a:cubicBezTo>
                    <a:cubicBezTo>
                      <a:pt x="117" y="10"/>
                      <a:pt x="118" y="10"/>
                      <a:pt x="118" y="10"/>
                    </a:cubicBezTo>
                    <a:cubicBezTo>
                      <a:pt x="118" y="10"/>
                      <a:pt x="118" y="9"/>
                      <a:pt x="118" y="9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9"/>
                      <a:pt x="120" y="9"/>
                    </a:cubicBezTo>
                    <a:cubicBezTo>
                      <a:pt x="120" y="9"/>
                      <a:pt x="121" y="9"/>
                      <a:pt x="122" y="9"/>
                    </a:cubicBezTo>
                    <a:cubicBezTo>
                      <a:pt x="122" y="9"/>
                      <a:pt x="123" y="10"/>
                      <a:pt x="123" y="9"/>
                    </a:cubicBezTo>
                    <a:cubicBezTo>
                      <a:pt x="123" y="9"/>
                      <a:pt x="124" y="9"/>
                      <a:pt x="124" y="8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8"/>
                      <a:pt x="124" y="7"/>
                      <a:pt x="125" y="7"/>
                    </a:cubicBezTo>
                    <a:cubicBezTo>
                      <a:pt x="126" y="8"/>
                      <a:pt x="125" y="8"/>
                      <a:pt x="126" y="8"/>
                    </a:cubicBezTo>
                    <a:cubicBezTo>
                      <a:pt x="126" y="7"/>
                      <a:pt x="128" y="6"/>
                      <a:pt x="128" y="6"/>
                    </a:cubicBezTo>
                    <a:cubicBezTo>
                      <a:pt x="128" y="6"/>
                      <a:pt x="128" y="6"/>
                      <a:pt x="129" y="8"/>
                    </a:cubicBezTo>
                    <a:cubicBezTo>
                      <a:pt x="129" y="9"/>
                      <a:pt x="130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2" y="11"/>
                      <a:pt x="132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4" y="10"/>
                      <a:pt x="134" y="10"/>
                      <a:pt x="134" y="10"/>
                    </a:cubicBezTo>
                    <a:cubicBezTo>
                      <a:pt x="134" y="10"/>
                      <a:pt x="134" y="11"/>
                      <a:pt x="135" y="11"/>
                    </a:cubicBezTo>
                    <a:cubicBezTo>
                      <a:pt x="136" y="11"/>
                      <a:pt x="137" y="12"/>
                      <a:pt x="137" y="12"/>
                    </a:cubicBezTo>
                    <a:cubicBezTo>
                      <a:pt x="137" y="11"/>
                      <a:pt x="138" y="10"/>
                      <a:pt x="138" y="10"/>
                    </a:cubicBezTo>
                    <a:cubicBezTo>
                      <a:pt x="138" y="9"/>
                      <a:pt x="138" y="9"/>
                      <a:pt x="139" y="8"/>
                    </a:cubicBezTo>
                    <a:cubicBezTo>
                      <a:pt x="139" y="8"/>
                      <a:pt x="142" y="7"/>
                      <a:pt x="142" y="7"/>
                    </a:cubicBezTo>
                    <a:cubicBezTo>
                      <a:pt x="142" y="7"/>
                      <a:pt x="141" y="5"/>
                      <a:pt x="140" y="5"/>
                    </a:cubicBezTo>
                    <a:cubicBezTo>
                      <a:pt x="140" y="5"/>
                      <a:pt x="139" y="4"/>
                      <a:pt x="141" y="3"/>
                    </a:cubicBezTo>
                    <a:cubicBezTo>
                      <a:pt x="142" y="3"/>
                      <a:pt x="143" y="3"/>
                      <a:pt x="143" y="3"/>
                    </a:cubicBezTo>
                    <a:cubicBezTo>
                      <a:pt x="145" y="4"/>
                      <a:pt x="145" y="4"/>
                      <a:pt x="145" y="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6" y="2"/>
                      <a:pt x="146" y="2"/>
                      <a:pt x="146" y="2"/>
                    </a:cubicBezTo>
                    <a:cubicBezTo>
                      <a:pt x="146" y="2"/>
                      <a:pt x="147" y="1"/>
                      <a:pt x="147" y="1"/>
                    </a:cubicBezTo>
                    <a:cubicBezTo>
                      <a:pt x="147" y="1"/>
                      <a:pt x="148" y="1"/>
                      <a:pt x="148" y="1"/>
                    </a:cubicBezTo>
                    <a:cubicBezTo>
                      <a:pt x="149" y="1"/>
                      <a:pt x="150" y="1"/>
                      <a:pt x="150" y="1"/>
                    </a:cubicBezTo>
                    <a:cubicBezTo>
                      <a:pt x="150" y="1"/>
                      <a:pt x="151" y="2"/>
                      <a:pt x="151" y="2"/>
                    </a:cubicBezTo>
                    <a:cubicBezTo>
                      <a:pt x="152" y="2"/>
                      <a:pt x="153" y="2"/>
                      <a:pt x="153" y="2"/>
                    </a:cubicBezTo>
                    <a:cubicBezTo>
                      <a:pt x="153" y="2"/>
                      <a:pt x="154" y="3"/>
                      <a:pt x="154" y="2"/>
                    </a:cubicBezTo>
                    <a:cubicBezTo>
                      <a:pt x="155" y="2"/>
                      <a:pt x="155" y="1"/>
                      <a:pt x="155" y="1"/>
                    </a:cubicBezTo>
                    <a:cubicBezTo>
                      <a:pt x="155" y="1"/>
                      <a:pt x="159" y="0"/>
                      <a:pt x="159" y="0"/>
                    </a:cubicBezTo>
                    <a:cubicBezTo>
                      <a:pt x="159" y="0"/>
                      <a:pt x="160" y="0"/>
                      <a:pt x="160" y="0"/>
                    </a:cubicBezTo>
                    <a:cubicBezTo>
                      <a:pt x="161" y="1"/>
                      <a:pt x="162" y="1"/>
                      <a:pt x="162" y="1"/>
                    </a:cubicBezTo>
                    <a:cubicBezTo>
                      <a:pt x="163" y="1"/>
                      <a:pt x="164" y="2"/>
                      <a:pt x="164" y="2"/>
                    </a:cubicBezTo>
                    <a:cubicBezTo>
                      <a:pt x="165" y="3"/>
                      <a:pt x="166" y="3"/>
                      <a:pt x="166" y="3"/>
                    </a:cubicBezTo>
                    <a:cubicBezTo>
                      <a:pt x="166" y="3"/>
                      <a:pt x="166" y="1"/>
                      <a:pt x="166" y="1"/>
                    </a:cubicBezTo>
                    <a:cubicBezTo>
                      <a:pt x="167" y="1"/>
                      <a:pt x="168" y="1"/>
                      <a:pt x="168" y="1"/>
                    </a:cubicBezTo>
                    <a:cubicBezTo>
                      <a:pt x="169" y="2"/>
                      <a:pt x="169" y="2"/>
                      <a:pt x="169" y="2"/>
                    </a:cubicBezTo>
                    <a:cubicBezTo>
                      <a:pt x="169" y="2"/>
                      <a:pt x="170" y="3"/>
                      <a:pt x="171" y="3"/>
                    </a:cubicBezTo>
                    <a:cubicBezTo>
                      <a:pt x="171" y="3"/>
                      <a:pt x="172" y="2"/>
                      <a:pt x="172" y="2"/>
                    </a:cubicBezTo>
                    <a:cubicBezTo>
                      <a:pt x="172" y="3"/>
                      <a:pt x="173" y="3"/>
                      <a:pt x="173" y="4"/>
                    </a:cubicBezTo>
                    <a:cubicBezTo>
                      <a:pt x="173" y="4"/>
                      <a:pt x="174" y="5"/>
                      <a:pt x="174" y="5"/>
                    </a:cubicBezTo>
                    <a:cubicBezTo>
                      <a:pt x="174" y="6"/>
                      <a:pt x="175" y="6"/>
                      <a:pt x="175" y="6"/>
                    </a:cubicBezTo>
                    <a:cubicBezTo>
                      <a:pt x="175" y="7"/>
                      <a:pt x="175" y="8"/>
                      <a:pt x="175" y="8"/>
                    </a:cubicBezTo>
                    <a:cubicBezTo>
                      <a:pt x="175" y="8"/>
                      <a:pt x="175" y="8"/>
                      <a:pt x="175" y="9"/>
                    </a:cubicBezTo>
                    <a:cubicBezTo>
                      <a:pt x="176" y="9"/>
                      <a:pt x="179" y="9"/>
                      <a:pt x="179" y="9"/>
                    </a:cubicBezTo>
                    <a:cubicBezTo>
                      <a:pt x="179" y="9"/>
                      <a:pt x="180" y="9"/>
                      <a:pt x="180" y="10"/>
                    </a:cubicBezTo>
                    <a:cubicBezTo>
                      <a:pt x="180" y="10"/>
                      <a:pt x="182" y="10"/>
                      <a:pt x="182" y="10"/>
                    </a:cubicBezTo>
                    <a:cubicBezTo>
                      <a:pt x="182" y="10"/>
                      <a:pt x="183" y="9"/>
                      <a:pt x="183" y="10"/>
                    </a:cubicBezTo>
                    <a:cubicBezTo>
                      <a:pt x="183" y="10"/>
                      <a:pt x="183" y="11"/>
                      <a:pt x="183" y="11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6" y="11"/>
                      <a:pt x="186" y="11"/>
                      <a:pt x="186" y="11"/>
                    </a:cubicBezTo>
                    <a:cubicBezTo>
                      <a:pt x="186" y="11"/>
                      <a:pt x="187" y="10"/>
                      <a:pt x="187" y="11"/>
                    </a:cubicBezTo>
                    <a:cubicBezTo>
                      <a:pt x="187" y="11"/>
                      <a:pt x="188" y="11"/>
                      <a:pt x="188" y="11"/>
                    </a:cubicBezTo>
                    <a:cubicBezTo>
                      <a:pt x="188" y="11"/>
                      <a:pt x="190" y="12"/>
                      <a:pt x="190" y="12"/>
                    </a:cubicBezTo>
                    <a:cubicBezTo>
                      <a:pt x="190" y="12"/>
                      <a:pt x="191" y="12"/>
                      <a:pt x="192" y="12"/>
                    </a:cubicBezTo>
                    <a:cubicBezTo>
                      <a:pt x="192" y="12"/>
                      <a:pt x="195" y="12"/>
                      <a:pt x="195" y="12"/>
                    </a:cubicBezTo>
                    <a:cubicBezTo>
                      <a:pt x="195" y="12"/>
                      <a:pt x="195" y="13"/>
                      <a:pt x="195" y="14"/>
                    </a:cubicBezTo>
                    <a:cubicBezTo>
                      <a:pt x="195" y="14"/>
                      <a:pt x="195" y="16"/>
                      <a:pt x="195" y="16"/>
                    </a:cubicBezTo>
                    <a:cubicBezTo>
                      <a:pt x="195" y="16"/>
                      <a:pt x="194" y="17"/>
                      <a:pt x="194" y="18"/>
                    </a:cubicBezTo>
                    <a:cubicBezTo>
                      <a:pt x="193" y="18"/>
                      <a:pt x="193" y="20"/>
                      <a:pt x="193" y="20"/>
                    </a:cubicBezTo>
                    <a:cubicBezTo>
                      <a:pt x="193" y="20"/>
                      <a:pt x="193" y="21"/>
                      <a:pt x="193" y="21"/>
                    </a:cubicBezTo>
                    <a:cubicBezTo>
                      <a:pt x="193" y="21"/>
                      <a:pt x="193" y="23"/>
                      <a:pt x="193" y="23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2" y="25"/>
                      <a:pt x="191" y="26"/>
                      <a:pt x="192" y="27"/>
                    </a:cubicBezTo>
                    <a:cubicBezTo>
                      <a:pt x="192" y="27"/>
                      <a:pt x="192" y="28"/>
                      <a:pt x="192" y="28"/>
                    </a:cubicBezTo>
                    <a:cubicBezTo>
                      <a:pt x="193" y="29"/>
                      <a:pt x="193" y="29"/>
                      <a:pt x="193" y="29"/>
                    </a:cubicBezTo>
                    <a:cubicBezTo>
                      <a:pt x="191" y="31"/>
                      <a:pt x="191" y="31"/>
                      <a:pt x="191" y="31"/>
                    </a:cubicBezTo>
                    <a:cubicBezTo>
                      <a:pt x="191" y="33"/>
                      <a:pt x="191" y="33"/>
                      <a:pt x="191" y="33"/>
                    </a:cubicBezTo>
                    <a:cubicBezTo>
                      <a:pt x="191" y="33"/>
                      <a:pt x="192" y="34"/>
                      <a:pt x="191" y="35"/>
                    </a:cubicBezTo>
                    <a:cubicBezTo>
                      <a:pt x="191" y="35"/>
                      <a:pt x="190" y="36"/>
                      <a:pt x="190" y="36"/>
                    </a:cubicBezTo>
                    <a:cubicBezTo>
                      <a:pt x="190" y="36"/>
                      <a:pt x="188" y="38"/>
                      <a:pt x="188" y="38"/>
                    </a:cubicBezTo>
                    <a:cubicBezTo>
                      <a:pt x="188" y="38"/>
                      <a:pt x="188" y="39"/>
                      <a:pt x="188" y="39"/>
                    </a:cubicBezTo>
                    <a:cubicBezTo>
                      <a:pt x="188" y="39"/>
                      <a:pt x="187" y="41"/>
                      <a:pt x="187" y="41"/>
                    </a:cubicBezTo>
                    <a:cubicBezTo>
                      <a:pt x="187" y="41"/>
                      <a:pt x="187" y="44"/>
                      <a:pt x="187" y="44"/>
                    </a:cubicBezTo>
                    <a:cubicBezTo>
                      <a:pt x="187" y="44"/>
                      <a:pt x="188" y="45"/>
                      <a:pt x="188" y="45"/>
                    </a:cubicBezTo>
                    <a:cubicBezTo>
                      <a:pt x="188" y="45"/>
                      <a:pt x="188" y="46"/>
                      <a:pt x="188" y="47"/>
                    </a:cubicBezTo>
                    <a:cubicBezTo>
                      <a:pt x="187" y="47"/>
                      <a:pt x="188" y="48"/>
                      <a:pt x="188" y="49"/>
                    </a:cubicBezTo>
                    <a:cubicBezTo>
                      <a:pt x="188" y="49"/>
                      <a:pt x="188" y="50"/>
                      <a:pt x="188" y="50"/>
                    </a:cubicBezTo>
                    <a:cubicBezTo>
                      <a:pt x="187" y="52"/>
                      <a:pt x="187" y="52"/>
                      <a:pt x="187" y="52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7"/>
                      <a:pt x="185" y="57"/>
                      <a:pt x="185" y="57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69" y="49"/>
                      <a:pt x="169" y="49"/>
                      <a:pt x="169" y="49"/>
                    </a:cubicBezTo>
                    <a:cubicBezTo>
                      <a:pt x="163" y="48"/>
                      <a:pt x="163" y="48"/>
                      <a:pt x="163" y="48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46" y="50"/>
                      <a:pt x="146" y="50"/>
                      <a:pt x="146" y="50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29" y="64"/>
                      <a:pt x="129" y="64"/>
                      <a:pt x="129" y="64"/>
                    </a:cubicBezTo>
                    <a:cubicBezTo>
                      <a:pt x="126" y="70"/>
                      <a:pt x="126" y="70"/>
                      <a:pt x="126" y="70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16" y="78"/>
                      <a:pt x="116" y="78"/>
                      <a:pt x="116" y="78"/>
                    </a:cubicBezTo>
                    <a:cubicBezTo>
                      <a:pt x="110" y="78"/>
                      <a:pt x="110" y="78"/>
                      <a:pt x="110" y="78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00" y="78"/>
                      <a:pt x="100" y="78"/>
                      <a:pt x="100" y="78"/>
                    </a:cubicBezTo>
                    <a:cubicBezTo>
                      <a:pt x="98" y="84"/>
                      <a:pt x="98" y="84"/>
                      <a:pt x="98" y="84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6"/>
                      <a:pt x="77" y="99"/>
                      <a:pt x="79" y="100"/>
                    </a:cubicBezTo>
                    <a:cubicBezTo>
                      <a:pt x="81" y="102"/>
                      <a:pt x="75" y="103"/>
                      <a:pt x="74" y="104"/>
                    </a:cubicBezTo>
                    <a:cubicBezTo>
                      <a:pt x="73" y="105"/>
                      <a:pt x="64" y="106"/>
                      <a:pt x="64" y="106"/>
                    </a:cubicBezTo>
                    <a:cubicBezTo>
                      <a:pt x="47" y="107"/>
                      <a:pt x="47" y="107"/>
                      <a:pt x="47" y="107"/>
                    </a:cubicBezTo>
                    <a:cubicBezTo>
                      <a:pt x="38" y="109"/>
                      <a:pt x="38" y="109"/>
                      <a:pt x="38" y="109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102"/>
                      <a:pt x="14" y="102"/>
                      <a:pt x="14" y="102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9" y="103"/>
                      <a:pt x="8" y="98"/>
                      <a:pt x="6" y="93"/>
                    </a:cubicBezTo>
                    <a:cubicBezTo>
                      <a:pt x="6" y="93"/>
                      <a:pt x="6" y="92"/>
                      <a:pt x="5" y="91"/>
                    </a:cubicBezTo>
                    <a:cubicBezTo>
                      <a:pt x="5" y="90"/>
                      <a:pt x="4" y="88"/>
                      <a:pt x="4" y="88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3" y="87"/>
                      <a:pt x="2" y="86"/>
                      <a:pt x="2" y="86"/>
                    </a:cubicBezTo>
                    <a:cubicBezTo>
                      <a:pt x="2" y="86"/>
                      <a:pt x="2" y="85"/>
                      <a:pt x="2" y="85"/>
                    </a:cubicBezTo>
                    <a:cubicBezTo>
                      <a:pt x="1" y="85"/>
                      <a:pt x="0" y="84"/>
                      <a:pt x="0" y="84"/>
                    </a:cubicBezTo>
                    <a:cubicBezTo>
                      <a:pt x="0" y="84"/>
                      <a:pt x="0" y="81"/>
                      <a:pt x="0" y="8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5"/>
                      <a:pt x="2" y="75"/>
                    </a:cubicBezTo>
                    <a:cubicBezTo>
                      <a:pt x="2" y="75"/>
                      <a:pt x="3" y="73"/>
                      <a:pt x="3" y="73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5"/>
                      <a:pt x="3" y="65"/>
                    </a:cubicBezTo>
                    <a:cubicBezTo>
                      <a:pt x="4" y="65"/>
                      <a:pt x="4" y="62"/>
                      <a:pt x="4" y="62"/>
                    </a:cubicBezTo>
                    <a:cubicBezTo>
                      <a:pt x="4" y="62"/>
                      <a:pt x="5" y="60"/>
                      <a:pt x="5" y="60"/>
                    </a:cubicBezTo>
                    <a:cubicBezTo>
                      <a:pt x="6" y="60"/>
                      <a:pt x="6" y="59"/>
                      <a:pt x="6" y="59"/>
                    </a:cubicBezTo>
                    <a:cubicBezTo>
                      <a:pt x="6" y="58"/>
                      <a:pt x="6" y="57"/>
                      <a:pt x="6" y="57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8" y="56"/>
                      <a:pt x="9" y="55"/>
                      <a:pt x="9" y="55"/>
                    </a:cubicBezTo>
                    <a:cubicBezTo>
                      <a:pt x="9" y="55"/>
                      <a:pt x="10" y="55"/>
                      <a:pt x="11" y="55"/>
                    </a:cubicBezTo>
                    <a:cubicBezTo>
                      <a:pt x="11" y="55"/>
                      <a:pt x="12" y="55"/>
                      <a:pt x="13" y="55"/>
                    </a:cubicBezTo>
                    <a:cubicBezTo>
                      <a:pt x="13" y="55"/>
                      <a:pt x="13" y="56"/>
                      <a:pt x="14" y="56"/>
                    </a:cubicBezTo>
                    <a:cubicBezTo>
                      <a:pt x="15" y="56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6"/>
                      <a:pt x="18" y="55"/>
                      <a:pt x="18" y="55"/>
                    </a:cubicBezTo>
                    <a:cubicBezTo>
                      <a:pt x="19" y="55"/>
                      <a:pt x="21" y="56"/>
                      <a:pt x="21" y="56"/>
                    </a:cubicBezTo>
                    <a:cubicBezTo>
                      <a:pt x="21" y="56"/>
                      <a:pt x="22" y="57"/>
                      <a:pt x="22" y="56"/>
                    </a:cubicBezTo>
                    <a:cubicBezTo>
                      <a:pt x="23" y="56"/>
                      <a:pt x="24" y="55"/>
                      <a:pt x="24" y="55"/>
                    </a:cubicBezTo>
                    <a:cubicBezTo>
                      <a:pt x="26" y="54"/>
                      <a:pt x="26" y="54"/>
                      <a:pt x="26" y="54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" name="Freeform 88">
                <a:extLst>
                  <a:ext uri="{FF2B5EF4-FFF2-40B4-BE49-F238E27FC236}">
                    <a16:creationId xmlns:a16="http://schemas.microsoft.com/office/drawing/2014/main" id="{9532B057-11D5-E741-B8B8-28248BC37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0613" y="3211661"/>
                <a:ext cx="266062" cy="194972"/>
              </a:xfrm>
              <a:custGeom>
                <a:avLst/>
                <a:gdLst>
                  <a:gd name="T0" fmla="*/ 5 w 117"/>
                  <a:gd name="T1" fmla="*/ 46 h 88"/>
                  <a:gd name="T2" fmla="*/ 1 w 117"/>
                  <a:gd name="T3" fmla="*/ 42 h 88"/>
                  <a:gd name="T4" fmla="*/ 6 w 117"/>
                  <a:gd name="T5" fmla="*/ 36 h 88"/>
                  <a:gd name="T6" fmla="*/ 10 w 117"/>
                  <a:gd name="T7" fmla="*/ 33 h 88"/>
                  <a:gd name="T8" fmla="*/ 13 w 117"/>
                  <a:gd name="T9" fmla="*/ 27 h 88"/>
                  <a:gd name="T10" fmla="*/ 41 w 117"/>
                  <a:gd name="T11" fmla="*/ 31 h 88"/>
                  <a:gd name="T12" fmla="*/ 48 w 117"/>
                  <a:gd name="T13" fmla="*/ 26 h 88"/>
                  <a:gd name="T14" fmla="*/ 55 w 117"/>
                  <a:gd name="T15" fmla="*/ 19 h 88"/>
                  <a:gd name="T16" fmla="*/ 71 w 117"/>
                  <a:gd name="T17" fmla="*/ 15 h 88"/>
                  <a:gd name="T18" fmla="*/ 85 w 117"/>
                  <a:gd name="T19" fmla="*/ 12 h 88"/>
                  <a:gd name="T20" fmla="*/ 95 w 117"/>
                  <a:gd name="T21" fmla="*/ 8 h 88"/>
                  <a:gd name="T22" fmla="*/ 101 w 117"/>
                  <a:gd name="T23" fmla="*/ 2 h 88"/>
                  <a:gd name="T24" fmla="*/ 107 w 117"/>
                  <a:gd name="T25" fmla="*/ 2 h 88"/>
                  <a:gd name="T26" fmla="*/ 108 w 117"/>
                  <a:gd name="T27" fmla="*/ 5 h 88"/>
                  <a:gd name="T28" fmla="*/ 109 w 117"/>
                  <a:gd name="T29" fmla="*/ 7 h 88"/>
                  <a:gd name="T30" fmla="*/ 111 w 117"/>
                  <a:gd name="T31" fmla="*/ 10 h 88"/>
                  <a:gd name="T32" fmla="*/ 115 w 117"/>
                  <a:gd name="T33" fmla="*/ 19 h 88"/>
                  <a:gd name="T34" fmla="*/ 109 w 117"/>
                  <a:gd name="T35" fmla="*/ 22 h 88"/>
                  <a:gd name="T36" fmla="*/ 107 w 117"/>
                  <a:gd name="T37" fmla="*/ 27 h 88"/>
                  <a:gd name="T38" fmla="*/ 102 w 117"/>
                  <a:gd name="T39" fmla="*/ 28 h 88"/>
                  <a:gd name="T40" fmla="*/ 101 w 117"/>
                  <a:gd name="T41" fmla="*/ 32 h 88"/>
                  <a:gd name="T42" fmla="*/ 96 w 117"/>
                  <a:gd name="T43" fmla="*/ 35 h 88"/>
                  <a:gd name="T44" fmla="*/ 91 w 117"/>
                  <a:gd name="T45" fmla="*/ 38 h 88"/>
                  <a:gd name="T46" fmla="*/ 86 w 117"/>
                  <a:gd name="T47" fmla="*/ 41 h 88"/>
                  <a:gd name="T48" fmla="*/ 87 w 117"/>
                  <a:gd name="T49" fmla="*/ 46 h 88"/>
                  <a:gd name="T50" fmla="*/ 90 w 117"/>
                  <a:gd name="T51" fmla="*/ 49 h 88"/>
                  <a:gd name="T52" fmla="*/ 89 w 117"/>
                  <a:gd name="T53" fmla="*/ 56 h 88"/>
                  <a:gd name="T54" fmla="*/ 88 w 117"/>
                  <a:gd name="T55" fmla="*/ 60 h 88"/>
                  <a:gd name="T56" fmla="*/ 83 w 117"/>
                  <a:gd name="T57" fmla="*/ 62 h 88"/>
                  <a:gd name="T58" fmla="*/ 78 w 117"/>
                  <a:gd name="T59" fmla="*/ 64 h 88"/>
                  <a:gd name="T60" fmla="*/ 76 w 117"/>
                  <a:gd name="T61" fmla="*/ 68 h 88"/>
                  <a:gd name="T62" fmla="*/ 79 w 117"/>
                  <a:gd name="T63" fmla="*/ 69 h 88"/>
                  <a:gd name="T64" fmla="*/ 77 w 117"/>
                  <a:gd name="T65" fmla="*/ 72 h 88"/>
                  <a:gd name="T66" fmla="*/ 76 w 117"/>
                  <a:gd name="T67" fmla="*/ 76 h 88"/>
                  <a:gd name="T68" fmla="*/ 79 w 117"/>
                  <a:gd name="T69" fmla="*/ 80 h 88"/>
                  <a:gd name="T70" fmla="*/ 74 w 117"/>
                  <a:gd name="T71" fmla="*/ 83 h 88"/>
                  <a:gd name="T72" fmla="*/ 69 w 117"/>
                  <a:gd name="T73" fmla="*/ 81 h 88"/>
                  <a:gd name="T74" fmla="*/ 64 w 117"/>
                  <a:gd name="T75" fmla="*/ 80 h 88"/>
                  <a:gd name="T76" fmla="*/ 61 w 117"/>
                  <a:gd name="T77" fmla="*/ 82 h 88"/>
                  <a:gd name="T78" fmla="*/ 55 w 117"/>
                  <a:gd name="T79" fmla="*/ 80 h 88"/>
                  <a:gd name="T80" fmla="*/ 53 w 117"/>
                  <a:gd name="T81" fmla="*/ 77 h 88"/>
                  <a:gd name="T82" fmla="*/ 49 w 117"/>
                  <a:gd name="T83" fmla="*/ 72 h 88"/>
                  <a:gd name="T84" fmla="*/ 46 w 117"/>
                  <a:gd name="T85" fmla="*/ 76 h 88"/>
                  <a:gd name="T86" fmla="*/ 45 w 117"/>
                  <a:gd name="T87" fmla="*/ 80 h 88"/>
                  <a:gd name="T88" fmla="*/ 39 w 117"/>
                  <a:gd name="T89" fmla="*/ 83 h 88"/>
                  <a:gd name="T90" fmla="*/ 33 w 117"/>
                  <a:gd name="T91" fmla="*/ 84 h 88"/>
                  <a:gd name="T92" fmla="*/ 28 w 117"/>
                  <a:gd name="T93" fmla="*/ 83 h 88"/>
                  <a:gd name="T94" fmla="*/ 27 w 117"/>
                  <a:gd name="T95" fmla="*/ 84 h 88"/>
                  <a:gd name="T96" fmla="*/ 24 w 117"/>
                  <a:gd name="T97" fmla="*/ 87 h 88"/>
                  <a:gd name="T98" fmla="*/ 21 w 117"/>
                  <a:gd name="T99" fmla="*/ 88 h 88"/>
                  <a:gd name="T100" fmla="*/ 15 w 117"/>
                  <a:gd name="T101" fmla="*/ 87 h 88"/>
                  <a:gd name="T102" fmla="*/ 11 w 117"/>
                  <a:gd name="T103" fmla="*/ 84 h 88"/>
                  <a:gd name="T104" fmla="*/ 15 w 117"/>
                  <a:gd name="T105" fmla="*/ 82 h 88"/>
                  <a:gd name="T106" fmla="*/ 17 w 117"/>
                  <a:gd name="T107" fmla="*/ 81 h 88"/>
                  <a:gd name="T108" fmla="*/ 19 w 117"/>
                  <a:gd name="T109" fmla="*/ 79 h 88"/>
                  <a:gd name="T110" fmla="*/ 17 w 117"/>
                  <a:gd name="T111" fmla="*/ 77 h 88"/>
                  <a:gd name="T112" fmla="*/ 9 w 117"/>
                  <a:gd name="T113" fmla="*/ 67 h 88"/>
                  <a:gd name="T114" fmla="*/ 11 w 117"/>
                  <a:gd name="T115" fmla="*/ 61 h 88"/>
                  <a:gd name="T116" fmla="*/ 9 w 117"/>
                  <a:gd name="T117" fmla="*/ 58 h 88"/>
                  <a:gd name="T118" fmla="*/ 6 w 117"/>
                  <a:gd name="T119" fmla="*/ 58 h 88"/>
                  <a:gd name="T120" fmla="*/ 5 w 117"/>
                  <a:gd name="T121" fmla="*/ 55 h 88"/>
                  <a:gd name="T122" fmla="*/ 11 w 117"/>
                  <a:gd name="T123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7" h="88">
                    <a:moveTo>
                      <a:pt x="9" y="48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3" y="38"/>
                      <a:pt x="3" y="38"/>
                    </a:cubicBezTo>
                    <a:cubicBezTo>
                      <a:pt x="4" y="37"/>
                      <a:pt x="6" y="36"/>
                      <a:pt x="6" y="36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4"/>
                      <a:pt x="8" y="33"/>
                      <a:pt x="9" y="33"/>
                    </a:cubicBezTo>
                    <a:cubicBezTo>
                      <a:pt x="10" y="33"/>
                      <a:pt x="10" y="34"/>
                      <a:pt x="10" y="33"/>
                    </a:cubicBezTo>
                    <a:cubicBezTo>
                      <a:pt x="11" y="33"/>
                      <a:pt x="11" y="29"/>
                      <a:pt x="11" y="29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8" y="4"/>
                      <a:pt x="108" y="4"/>
                      <a:pt x="108" y="5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7"/>
                      <a:pt x="109" y="7"/>
                      <a:pt x="109" y="7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12"/>
                      <a:pt x="111" y="12"/>
                      <a:pt x="111" y="12"/>
                    </a:cubicBezTo>
                    <a:cubicBezTo>
                      <a:pt x="117" y="19"/>
                      <a:pt x="117" y="19"/>
                      <a:pt x="117" y="19"/>
                    </a:cubicBezTo>
                    <a:cubicBezTo>
                      <a:pt x="117" y="19"/>
                      <a:pt x="115" y="19"/>
                      <a:pt x="115" y="19"/>
                    </a:cubicBezTo>
                    <a:cubicBezTo>
                      <a:pt x="114" y="19"/>
                      <a:pt x="112" y="19"/>
                      <a:pt x="112" y="19"/>
                    </a:cubicBezTo>
                    <a:cubicBezTo>
                      <a:pt x="112" y="19"/>
                      <a:pt x="111" y="20"/>
                      <a:pt x="110" y="20"/>
                    </a:cubicBezTo>
                    <a:cubicBezTo>
                      <a:pt x="110" y="20"/>
                      <a:pt x="109" y="22"/>
                      <a:pt x="109" y="22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11" y="28"/>
                      <a:pt x="112" y="28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2" y="28"/>
                      <a:pt x="102" y="30"/>
                      <a:pt x="102" y="30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91" y="38"/>
                      <a:pt x="89" y="38"/>
                      <a:pt x="89" y="38"/>
                    </a:cubicBezTo>
                    <a:cubicBezTo>
                      <a:pt x="89" y="38"/>
                      <a:pt x="86" y="39"/>
                      <a:pt x="86" y="39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1"/>
                      <a:pt x="85" y="42"/>
                      <a:pt x="85" y="42"/>
                    </a:cubicBezTo>
                    <a:cubicBezTo>
                      <a:pt x="85" y="42"/>
                      <a:pt x="85" y="45"/>
                      <a:pt x="85" y="45"/>
                    </a:cubicBezTo>
                    <a:cubicBezTo>
                      <a:pt x="85" y="45"/>
                      <a:pt x="87" y="46"/>
                      <a:pt x="87" y="4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9" y="48"/>
                      <a:pt x="90" y="49"/>
                      <a:pt x="90" y="49"/>
                    </a:cubicBezTo>
                    <a:cubicBezTo>
                      <a:pt x="89" y="49"/>
                      <a:pt x="89" y="52"/>
                      <a:pt x="89" y="52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0" y="58"/>
                      <a:pt x="91" y="58"/>
                      <a:pt x="90" y="59"/>
                    </a:cubicBezTo>
                    <a:cubicBezTo>
                      <a:pt x="89" y="59"/>
                      <a:pt x="88" y="60"/>
                      <a:pt x="88" y="60"/>
                    </a:cubicBezTo>
                    <a:cubicBezTo>
                      <a:pt x="88" y="60"/>
                      <a:pt x="86" y="60"/>
                      <a:pt x="86" y="60"/>
                    </a:cubicBezTo>
                    <a:cubicBezTo>
                      <a:pt x="86" y="60"/>
                      <a:pt x="84" y="60"/>
                      <a:pt x="84" y="60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5" y="67"/>
                      <a:pt x="75" y="67"/>
                      <a:pt x="75" y="67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7" y="69"/>
                      <a:pt x="77" y="68"/>
                    </a:cubicBezTo>
                    <a:cubicBezTo>
                      <a:pt x="77" y="68"/>
                      <a:pt x="77" y="67"/>
                      <a:pt x="77" y="67"/>
                    </a:cubicBezTo>
                    <a:cubicBezTo>
                      <a:pt x="78" y="68"/>
                      <a:pt x="79" y="69"/>
                      <a:pt x="79" y="69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78" y="71"/>
                      <a:pt x="78" y="71"/>
                    </a:cubicBezTo>
                    <a:cubicBezTo>
                      <a:pt x="78" y="71"/>
                      <a:pt x="77" y="72"/>
                      <a:pt x="77" y="72"/>
                    </a:cubicBezTo>
                    <a:cubicBezTo>
                      <a:pt x="76" y="73"/>
                      <a:pt x="76" y="73"/>
                      <a:pt x="76" y="73"/>
                    </a:cubicBezTo>
                    <a:cubicBezTo>
                      <a:pt x="76" y="74"/>
                      <a:pt x="76" y="74"/>
                      <a:pt x="76" y="75"/>
                    </a:cubicBezTo>
                    <a:cubicBezTo>
                      <a:pt x="76" y="75"/>
                      <a:pt x="76" y="76"/>
                      <a:pt x="76" y="76"/>
                    </a:cubicBezTo>
                    <a:cubicBezTo>
                      <a:pt x="77" y="76"/>
                      <a:pt x="78" y="78"/>
                      <a:pt x="78" y="78"/>
                    </a:cubicBezTo>
                    <a:cubicBezTo>
                      <a:pt x="78" y="78"/>
                      <a:pt x="79" y="79"/>
                      <a:pt x="79" y="79"/>
                    </a:cubicBezTo>
                    <a:cubicBezTo>
                      <a:pt x="79" y="79"/>
                      <a:pt x="79" y="80"/>
                      <a:pt x="79" y="80"/>
                    </a:cubicBezTo>
                    <a:cubicBezTo>
                      <a:pt x="79" y="80"/>
                      <a:pt x="78" y="81"/>
                      <a:pt x="77" y="81"/>
                    </a:cubicBezTo>
                    <a:cubicBezTo>
                      <a:pt x="77" y="81"/>
                      <a:pt x="75" y="81"/>
                      <a:pt x="75" y="81"/>
                    </a:cubicBezTo>
                    <a:cubicBezTo>
                      <a:pt x="75" y="81"/>
                      <a:pt x="74" y="83"/>
                      <a:pt x="74" y="83"/>
                    </a:cubicBezTo>
                    <a:cubicBezTo>
                      <a:pt x="74" y="83"/>
                      <a:pt x="73" y="83"/>
                      <a:pt x="72" y="83"/>
                    </a:cubicBezTo>
                    <a:cubicBezTo>
                      <a:pt x="72" y="83"/>
                      <a:pt x="74" y="84"/>
                      <a:pt x="72" y="83"/>
                    </a:cubicBezTo>
                    <a:cubicBezTo>
                      <a:pt x="69" y="82"/>
                      <a:pt x="69" y="81"/>
                      <a:pt x="69" y="81"/>
                    </a:cubicBezTo>
                    <a:cubicBezTo>
                      <a:pt x="69" y="81"/>
                      <a:pt x="68" y="80"/>
                      <a:pt x="68" y="80"/>
                    </a:cubicBezTo>
                    <a:cubicBezTo>
                      <a:pt x="67" y="80"/>
                      <a:pt x="66" y="80"/>
                      <a:pt x="66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2" y="81"/>
                      <a:pt x="62" y="82"/>
                      <a:pt x="61" y="82"/>
                    </a:cubicBezTo>
                    <a:cubicBezTo>
                      <a:pt x="60" y="83"/>
                      <a:pt x="61" y="83"/>
                      <a:pt x="60" y="83"/>
                    </a:cubicBezTo>
                    <a:cubicBezTo>
                      <a:pt x="58" y="83"/>
                      <a:pt x="57" y="81"/>
                      <a:pt x="57" y="81"/>
                    </a:cubicBezTo>
                    <a:cubicBezTo>
                      <a:pt x="57" y="81"/>
                      <a:pt x="55" y="80"/>
                      <a:pt x="55" y="80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80"/>
                      <a:pt x="53" y="78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6"/>
                      <a:pt x="52" y="77"/>
                      <a:pt x="51" y="76"/>
                    </a:cubicBezTo>
                    <a:cubicBezTo>
                      <a:pt x="51" y="75"/>
                      <a:pt x="50" y="74"/>
                      <a:pt x="50" y="74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3"/>
                    </a:cubicBezTo>
                    <a:cubicBezTo>
                      <a:pt x="48" y="74"/>
                      <a:pt x="47" y="74"/>
                      <a:pt x="47" y="74"/>
                    </a:cubicBezTo>
                    <a:cubicBezTo>
                      <a:pt x="47" y="75"/>
                      <a:pt x="46" y="76"/>
                      <a:pt x="46" y="76"/>
                    </a:cubicBezTo>
                    <a:cubicBezTo>
                      <a:pt x="46" y="76"/>
                      <a:pt x="45" y="77"/>
                      <a:pt x="45" y="78"/>
                    </a:cubicBezTo>
                    <a:cubicBezTo>
                      <a:pt x="46" y="78"/>
                      <a:pt x="46" y="78"/>
                      <a:pt x="46" y="79"/>
                    </a:cubicBezTo>
                    <a:cubicBezTo>
                      <a:pt x="46" y="79"/>
                      <a:pt x="45" y="80"/>
                      <a:pt x="45" y="80"/>
                    </a:cubicBezTo>
                    <a:cubicBezTo>
                      <a:pt x="44" y="81"/>
                      <a:pt x="44" y="81"/>
                      <a:pt x="43" y="81"/>
                    </a:cubicBezTo>
                    <a:cubicBezTo>
                      <a:pt x="43" y="82"/>
                      <a:pt x="41" y="83"/>
                      <a:pt x="41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4" y="84"/>
                      <a:pt x="34" y="84"/>
                      <a:pt x="34" y="84"/>
                    </a:cubicBezTo>
                    <a:cubicBezTo>
                      <a:pt x="34" y="84"/>
                      <a:pt x="33" y="84"/>
                      <a:pt x="33" y="84"/>
                    </a:cubicBezTo>
                    <a:cubicBezTo>
                      <a:pt x="32" y="84"/>
                      <a:pt x="31" y="84"/>
                      <a:pt x="31" y="84"/>
                    </a:cubicBezTo>
                    <a:cubicBezTo>
                      <a:pt x="31" y="84"/>
                      <a:pt x="30" y="83"/>
                      <a:pt x="29" y="83"/>
                    </a:cubicBezTo>
                    <a:cubicBezTo>
                      <a:pt x="29" y="83"/>
                      <a:pt x="28" y="83"/>
                      <a:pt x="28" y="83"/>
                    </a:cubicBezTo>
                    <a:cubicBezTo>
                      <a:pt x="27" y="83"/>
                      <a:pt x="26" y="83"/>
                      <a:pt x="26" y="83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26" y="84"/>
                      <a:pt x="27" y="84"/>
                      <a:pt x="27" y="84"/>
                    </a:cubicBezTo>
                    <a:cubicBezTo>
                      <a:pt x="27" y="85"/>
                      <a:pt x="27" y="86"/>
                      <a:pt x="27" y="86"/>
                    </a:cubicBezTo>
                    <a:cubicBezTo>
                      <a:pt x="27" y="86"/>
                      <a:pt x="26" y="86"/>
                      <a:pt x="26" y="86"/>
                    </a:cubicBezTo>
                    <a:cubicBezTo>
                      <a:pt x="26" y="87"/>
                      <a:pt x="24" y="87"/>
                      <a:pt x="24" y="87"/>
                    </a:cubicBezTo>
                    <a:cubicBezTo>
                      <a:pt x="24" y="87"/>
                      <a:pt x="24" y="88"/>
                      <a:pt x="24" y="88"/>
                    </a:cubicBezTo>
                    <a:cubicBezTo>
                      <a:pt x="24" y="88"/>
                      <a:pt x="24" y="88"/>
                      <a:pt x="23" y="88"/>
                    </a:cubicBezTo>
                    <a:cubicBezTo>
                      <a:pt x="22" y="88"/>
                      <a:pt x="22" y="88"/>
                      <a:pt x="21" y="88"/>
                    </a:cubicBezTo>
                    <a:cubicBezTo>
                      <a:pt x="21" y="87"/>
                      <a:pt x="20" y="87"/>
                      <a:pt x="19" y="87"/>
                    </a:cubicBezTo>
                    <a:cubicBezTo>
                      <a:pt x="19" y="87"/>
                      <a:pt x="16" y="86"/>
                      <a:pt x="16" y="86"/>
                    </a:cubicBezTo>
                    <a:cubicBezTo>
                      <a:pt x="16" y="86"/>
                      <a:pt x="15" y="87"/>
                      <a:pt x="15" y="87"/>
                    </a:cubicBezTo>
                    <a:cubicBezTo>
                      <a:pt x="14" y="87"/>
                      <a:pt x="13" y="87"/>
                      <a:pt x="12" y="86"/>
                    </a:cubicBezTo>
                    <a:cubicBezTo>
                      <a:pt x="12" y="86"/>
                      <a:pt x="11" y="86"/>
                      <a:pt x="11" y="86"/>
                    </a:cubicBezTo>
                    <a:cubicBezTo>
                      <a:pt x="11" y="85"/>
                      <a:pt x="11" y="84"/>
                      <a:pt x="11" y="84"/>
                    </a:cubicBezTo>
                    <a:cubicBezTo>
                      <a:pt x="11" y="84"/>
                      <a:pt x="10" y="83"/>
                      <a:pt x="11" y="83"/>
                    </a:cubicBezTo>
                    <a:cubicBezTo>
                      <a:pt x="11" y="83"/>
                      <a:pt x="12" y="83"/>
                      <a:pt x="13" y="83"/>
                    </a:cubicBezTo>
                    <a:cubicBezTo>
                      <a:pt x="14" y="83"/>
                      <a:pt x="15" y="83"/>
                      <a:pt x="15" y="82"/>
                    </a:cubicBezTo>
                    <a:cubicBezTo>
                      <a:pt x="15" y="82"/>
                      <a:pt x="15" y="82"/>
                      <a:pt x="16" y="82"/>
                    </a:cubicBezTo>
                    <a:cubicBezTo>
                      <a:pt x="16" y="82"/>
                      <a:pt x="17" y="83"/>
                      <a:pt x="17" y="82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0"/>
                      <a:pt x="17" y="79"/>
                      <a:pt x="17" y="79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20" y="79"/>
                      <a:pt x="21" y="79"/>
                      <a:pt x="21" y="79"/>
                    </a:cubicBezTo>
                    <a:cubicBezTo>
                      <a:pt x="21" y="79"/>
                      <a:pt x="21" y="79"/>
                      <a:pt x="22" y="78"/>
                    </a:cubicBezTo>
                    <a:cubicBezTo>
                      <a:pt x="22" y="78"/>
                      <a:pt x="18" y="78"/>
                      <a:pt x="17" y="77"/>
                    </a:cubicBezTo>
                    <a:cubicBezTo>
                      <a:pt x="15" y="75"/>
                      <a:pt x="13" y="74"/>
                      <a:pt x="13" y="70"/>
                    </a:cubicBezTo>
                    <a:cubicBezTo>
                      <a:pt x="12" y="70"/>
                      <a:pt x="12" y="68"/>
                      <a:pt x="11" y="68"/>
                    </a:cubicBezTo>
                    <a:cubicBezTo>
                      <a:pt x="11" y="68"/>
                      <a:pt x="9" y="67"/>
                      <a:pt x="9" y="67"/>
                    </a:cubicBezTo>
                    <a:cubicBezTo>
                      <a:pt x="9" y="66"/>
                      <a:pt x="9" y="66"/>
                      <a:pt x="10" y="65"/>
                    </a:cubicBezTo>
                    <a:cubicBezTo>
                      <a:pt x="10" y="64"/>
                      <a:pt x="10" y="64"/>
                      <a:pt x="11" y="63"/>
                    </a:cubicBezTo>
                    <a:cubicBezTo>
                      <a:pt x="11" y="63"/>
                      <a:pt x="11" y="61"/>
                      <a:pt x="11" y="61"/>
                    </a:cubicBezTo>
                    <a:cubicBezTo>
                      <a:pt x="11" y="61"/>
                      <a:pt x="12" y="60"/>
                      <a:pt x="11" y="60"/>
                    </a:cubicBezTo>
                    <a:cubicBezTo>
                      <a:pt x="11" y="59"/>
                      <a:pt x="10" y="58"/>
                      <a:pt x="10" y="58"/>
                    </a:cubicBezTo>
                    <a:cubicBezTo>
                      <a:pt x="10" y="58"/>
                      <a:pt x="10" y="58"/>
                      <a:pt x="9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60"/>
                      <a:pt x="6" y="58"/>
                      <a:pt x="6" y="58"/>
                    </a:cubicBezTo>
                    <a:cubicBezTo>
                      <a:pt x="5" y="58"/>
                      <a:pt x="5" y="58"/>
                      <a:pt x="5" y="57"/>
                    </a:cubicBezTo>
                    <a:cubicBezTo>
                      <a:pt x="5" y="57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5" y="55"/>
                      <a:pt x="6" y="53"/>
                      <a:pt x="7" y="53"/>
                    </a:cubicBezTo>
                    <a:cubicBezTo>
                      <a:pt x="8" y="52"/>
                      <a:pt x="10" y="50"/>
                      <a:pt x="10" y="50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9" y="48"/>
                      <a:pt x="9" y="48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" name="Freeform 197">
                <a:extLst>
                  <a:ext uri="{FF2B5EF4-FFF2-40B4-BE49-F238E27FC236}">
                    <a16:creationId xmlns:a16="http://schemas.microsoft.com/office/drawing/2014/main" id="{F6BC31E1-CB48-3344-BA40-1A662DD478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8204" y="3253212"/>
                <a:ext cx="517832" cy="466653"/>
              </a:xfrm>
              <a:custGeom>
                <a:avLst/>
                <a:gdLst>
                  <a:gd name="T0" fmla="*/ 216 w 227"/>
                  <a:gd name="T1" fmla="*/ 62 h 211"/>
                  <a:gd name="T2" fmla="*/ 209 w 227"/>
                  <a:gd name="T3" fmla="*/ 47 h 211"/>
                  <a:gd name="T4" fmla="*/ 183 w 227"/>
                  <a:gd name="T5" fmla="*/ 33 h 211"/>
                  <a:gd name="T6" fmla="*/ 141 w 227"/>
                  <a:gd name="T7" fmla="*/ 25 h 211"/>
                  <a:gd name="T8" fmla="*/ 102 w 227"/>
                  <a:gd name="T9" fmla="*/ 1 h 211"/>
                  <a:gd name="T10" fmla="*/ 84 w 227"/>
                  <a:gd name="T11" fmla="*/ 17 h 211"/>
                  <a:gd name="T12" fmla="*/ 82 w 227"/>
                  <a:gd name="T13" fmla="*/ 40 h 211"/>
                  <a:gd name="T14" fmla="*/ 70 w 227"/>
                  <a:gd name="T15" fmla="*/ 52 h 211"/>
                  <a:gd name="T16" fmla="*/ 58 w 227"/>
                  <a:gd name="T17" fmla="*/ 61 h 211"/>
                  <a:gd name="T18" fmla="*/ 39 w 227"/>
                  <a:gd name="T19" fmla="*/ 55 h 211"/>
                  <a:gd name="T20" fmla="*/ 18 w 227"/>
                  <a:gd name="T21" fmla="*/ 65 h 211"/>
                  <a:gd name="T22" fmla="*/ 3 w 227"/>
                  <a:gd name="T23" fmla="*/ 67 h 211"/>
                  <a:gd name="T24" fmla="*/ 3 w 227"/>
                  <a:gd name="T25" fmla="*/ 66 h 211"/>
                  <a:gd name="T26" fmla="*/ 3 w 227"/>
                  <a:gd name="T27" fmla="*/ 66 h 211"/>
                  <a:gd name="T28" fmla="*/ 4 w 227"/>
                  <a:gd name="T29" fmla="*/ 77 h 211"/>
                  <a:gd name="T30" fmla="*/ 17 w 227"/>
                  <a:gd name="T31" fmla="*/ 102 h 211"/>
                  <a:gd name="T32" fmla="*/ 30 w 227"/>
                  <a:gd name="T33" fmla="*/ 77 h 211"/>
                  <a:gd name="T34" fmla="*/ 51 w 227"/>
                  <a:gd name="T35" fmla="*/ 92 h 211"/>
                  <a:gd name="T36" fmla="*/ 64 w 227"/>
                  <a:gd name="T37" fmla="*/ 115 h 211"/>
                  <a:gd name="T38" fmla="*/ 53 w 227"/>
                  <a:gd name="T39" fmla="*/ 108 h 211"/>
                  <a:gd name="T40" fmla="*/ 65 w 227"/>
                  <a:gd name="T41" fmla="*/ 124 h 211"/>
                  <a:gd name="T42" fmla="*/ 73 w 227"/>
                  <a:gd name="T43" fmla="*/ 138 h 211"/>
                  <a:gd name="T44" fmla="*/ 72 w 227"/>
                  <a:gd name="T45" fmla="*/ 145 h 211"/>
                  <a:gd name="T46" fmla="*/ 58 w 227"/>
                  <a:gd name="T47" fmla="*/ 130 h 211"/>
                  <a:gd name="T48" fmla="*/ 61 w 227"/>
                  <a:gd name="T49" fmla="*/ 136 h 211"/>
                  <a:gd name="T50" fmla="*/ 76 w 227"/>
                  <a:gd name="T51" fmla="*/ 153 h 211"/>
                  <a:gd name="T52" fmla="*/ 74 w 227"/>
                  <a:gd name="T53" fmla="*/ 146 h 211"/>
                  <a:gd name="T54" fmla="*/ 89 w 227"/>
                  <a:gd name="T55" fmla="*/ 156 h 211"/>
                  <a:gd name="T56" fmla="*/ 99 w 227"/>
                  <a:gd name="T57" fmla="*/ 157 h 211"/>
                  <a:gd name="T58" fmla="*/ 126 w 227"/>
                  <a:gd name="T59" fmla="*/ 164 h 211"/>
                  <a:gd name="T60" fmla="*/ 160 w 227"/>
                  <a:gd name="T61" fmla="*/ 187 h 211"/>
                  <a:gd name="T62" fmla="*/ 140 w 227"/>
                  <a:gd name="T63" fmla="*/ 190 h 211"/>
                  <a:gd name="T64" fmla="*/ 184 w 227"/>
                  <a:gd name="T65" fmla="*/ 200 h 211"/>
                  <a:gd name="T66" fmla="*/ 171 w 227"/>
                  <a:gd name="T67" fmla="*/ 185 h 211"/>
                  <a:gd name="T68" fmla="*/ 153 w 227"/>
                  <a:gd name="T69" fmla="*/ 162 h 211"/>
                  <a:gd name="T70" fmla="*/ 118 w 227"/>
                  <a:gd name="T71" fmla="*/ 135 h 211"/>
                  <a:gd name="T72" fmla="*/ 100 w 227"/>
                  <a:gd name="T73" fmla="*/ 105 h 211"/>
                  <a:gd name="T74" fmla="*/ 88 w 227"/>
                  <a:gd name="T75" fmla="*/ 76 h 211"/>
                  <a:gd name="T76" fmla="*/ 121 w 227"/>
                  <a:gd name="T77" fmla="*/ 70 h 211"/>
                  <a:gd name="T78" fmla="*/ 160 w 227"/>
                  <a:gd name="T79" fmla="*/ 71 h 211"/>
                  <a:gd name="T80" fmla="*/ 189 w 227"/>
                  <a:gd name="T81" fmla="*/ 70 h 211"/>
                  <a:gd name="T82" fmla="*/ 179 w 227"/>
                  <a:gd name="T83" fmla="*/ 190 h 211"/>
                  <a:gd name="T84" fmla="*/ 192 w 227"/>
                  <a:gd name="T85" fmla="*/ 201 h 211"/>
                  <a:gd name="T86" fmla="*/ 159 w 227"/>
                  <a:gd name="T87" fmla="*/ 195 h 211"/>
                  <a:gd name="T88" fmla="*/ 144 w 227"/>
                  <a:gd name="T89" fmla="*/ 199 h 211"/>
                  <a:gd name="T90" fmla="*/ 115 w 227"/>
                  <a:gd name="T91" fmla="*/ 191 h 211"/>
                  <a:gd name="T92" fmla="*/ 136 w 227"/>
                  <a:gd name="T93" fmla="*/ 178 h 211"/>
                  <a:gd name="T94" fmla="*/ 144 w 227"/>
                  <a:gd name="T95" fmla="*/ 180 h 211"/>
                  <a:gd name="T96" fmla="*/ 123 w 227"/>
                  <a:gd name="T97" fmla="*/ 178 h 211"/>
                  <a:gd name="T98" fmla="*/ 129 w 227"/>
                  <a:gd name="T99" fmla="*/ 168 h 211"/>
                  <a:gd name="T100" fmla="*/ 51 w 227"/>
                  <a:gd name="T101" fmla="*/ 93 h 211"/>
                  <a:gd name="T102" fmla="*/ 50 w 227"/>
                  <a:gd name="T103" fmla="*/ 97 h 211"/>
                  <a:gd name="T104" fmla="*/ 60 w 227"/>
                  <a:gd name="T105" fmla="*/ 119 h 211"/>
                  <a:gd name="T106" fmla="*/ 53 w 227"/>
                  <a:gd name="T107" fmla="*/ 121 h 211"/>
                  <a:gd name="T108" fmla="*/ 35 w 227"/>
                  <a:gd name="T109" fmla="*/ 119 h 211"/>
                  <a:gd name="T110" fmla="*/ 36 w 227"/>
                  <a:gd name="T111" fmla="*/ 91 h 211"/>
                  <a:gd name="T112" fmla="*/ 40 w 227"/>
                  <a:gd name="T113" fmla="*/ 103 h 211"/>
                  <a:gd name="T114" fmla="*/ 45 w 227"/>
                  <a:gd name="T115" fmla="*/ 120 h 211"/>
                  <a:gd name="T116" fmla="*/ 37 w 227"/>
                  <a:gd name="T117" fmla="*/ 107 h 211"/>
                  <a:gd name="T118" fmla="*/ 34 w 227"/>
                  <a:gd name="T119" fmla="*/ 9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7" h="211">
                    <a:moveTo>
                      <a:pt x="215" y="82"/>
                    </a:moveTo>
                    <a:cubicBezTo>
                      <a:pt x="215" y="80"/>
                      <a:pt x="214" y="79"/>
                      <a:pt x="216" y="78"/>
                    </a:cubicBezTo>
                    <a:cubicBezTo>
                      <a:pt x="217" y="78"/>
                      <a:pt x="218" y="80"/>
                      <a:pt x="218" y="78"/>
                    </a:cubicBezTo>
                    <a:cubicBezTo>
                      <a:pt x="218" y="76"/>
                      <a:pt x="219" y="77"/>
                      <a:pt x="218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8" y="75"/>
                      <a:pt x="218" y="77"/>
                      <a:pt x="217" y="77"/>
                    </a:cubicBezTo>
                    <a:cubicBezTo>
                      <a:pt x="217" y="77"/>
                      <a:pt x="216" y="78"/>
                      <a:pt x="215" y="78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6" y="71"/>
                      <a:pt x="216" y="71"/>
                      <a:pt x="216" y="71"/>
                    </a:cubicBezTo>
                    <a:cubicBezTo>
                      <a:pt x="216" y="71"/>
                      <a:pt x="215" y="69"/>
                      <a:pt x="214" y="67"/>
                    </a:cubicBezTo>
                    <a:cubicBezTo>
                      <a:pt x="213" y="66"/>
                      <a:pt x="212" y="65"/>
                      <a:pt x="212" y="65"/>
                    </a:cubicBezTo>
                    <a:cubicBezTo>
                      <a:pt x="215" y="63"/>
                      <a:pt x="215" y="63"/>
                      <a:pt x="215" y="63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216" y="61"/>
                      <a:pt x="216" y="61"/>
                      <a:pt x="216" y="61"/>
                    </a:cubicBezTo>
                    <a:cubicBezTo>
                      <a:pt x="216" y="61"/>
                      <a:pt x="218" y="63"/>
                      <a:pt x="220" y="63"/>
                    </a:cubicBezTo>
                    <a:cubicBezTo>
                      <a:pt x="221" y="63"/>
                      <a:pt x="220" y="63"/>
                      <a:pt x="222" y="62"/>
                    </a:cubicBezTo>
                    <a:cubicBezTo>
                      <a:pt x="224" y="62"/>
                      <a:pt x="227" y="59"/>
                      <a:pt x="227" y="59"/>
                    </a:cubicBezTo>
                    <a:cubicBezTo>
                      <a:pt x="227" y="59"/>
                      <a:pt x="225" y="57"/>
                      <a:pt x="224" y="57"/>
                    </a:cubicBezTo>
                    <a:cubicBezTo>
                      <a:pt x="223" y="58"/>
                      <a:pt x="224" y="58"/>
                      <a:pt x="221" y="58"/>
                    </a:cubicBezTo>
                    <a:cubicBezTo>
                      <a:pt x="218" y="57"/>
                      <a:pt x="217" y="56"/>
                      <a:pt x="217" y="56"/>
                    </a:cubicBezTo>
                    <a:cubicBezTo>
                      <a:pt x="217" y="56"/>
                      <a:pt x="216" y="56"/>
                      <a:pt x="215" y="56"/>
                    </a:cubicBezTo>
                    <a:cubicBezTo>
                      <a:pt x="214" y="56"/>
                      <a:pt x="214" y="56"/>
                      <a:pt x="213" y="55"/>
                    </a:cubicBezTo>
                    <a:cubicBezTo>
                      <a:pt x="211" y="53"/>
                      <a:pt x="209" y="51"/>
                      <a:pt x="209" y="51"/>
                    </a:cubicBezTo>
                    <a:cubicBezTo>
                      <a:pt x="209" y="51"/>
                      <a:pt x="207" y="52"/>
                      <a:pt x="207" y="51"/>
                    </a:cubicBezTo>
                    <a:cubicBezTo>
                      <a:pt x="207" y="51"/>
                      <a:pt x="208" y="49"/>
                      <a:pt x="208" y="49"/>
                    </a:cubicBezTo>
                    <a:cubicBezTo>
                      <a:pt x="208" y="48"/>
                      <a:pt x="208" y="48"/>
                      <a:pt x="208" y="48"/>
                    </a:cubicBezTo>
                    <a:cubicBezTo>
                      <a:pt x="207" y="47"/>
                      <a:pt x="207" y="47"/>
                      <a:pt x="207" y="47"/>
                    </a:cubicBezTo>
                    <a:cubicBezTo>
                      <a:pt x="207" y="47"/>
                      <a:pt x="209" y="47"/>
                      <a:pt x="209" y="47"/>
                    </a:cubicBezTo>
                    <a:cubicBezTo>
                      <a:pt x="210" y="46"/>
                      <a:pt x="210" y="46"/>
                      <a:pt x="210" y="46"/>
                    </a:cubicBezTo>
                    <a:cubicBezTo>
                      <a:pt x="212" y="44"/>
                      <a:pt x="210" y="42"/>
                      <a:pt x="207" y="43"/>
                    </a:cubicBezTo>
                    <a:cubicBezTo>
                      <a:pt x="206" y="43"/>
                      <a:pt x="205" y="44"/>
                      <a:pt x="205" y="44"/>
                    </a:cubicBezTo>
                    <a:cubicBezTo>
                      <a:pt x="204" y="44"/>
                      <a:pt x="202" y="43"/>
                      <a:pt x="202" y="42"/>
                    </a:cubicBezTo>
                    <a:cubicBezTo>
                      <a:pt x="202" y="41"/>
                      <a:pt x="201" y="41"/>
                      <a:pt x="203" y="40"/>
                    </a:cubicBezTo>
                    <a:cubicBezTo>
                      <a:pt x="204" y="40"/>
                      <a:pt x="205" y="38"/>
                      <a:pt x="205" y="38"/>
                    </a:cubicBezTo>
                    <a:cubicBezTo>
                      <a:pt x="203" y="35"/>
                      <a:pt x="203" y="35"/>
                      <a:pt x="203" y="35"/>
                    </a:cubicBezTo>
                    <a:cubicBezTo>
                      <a:pt x="204" y="29"/>
                      <a:pt x="204" y="29"/>
                      <a:pt x="204" y="29"/>
                    </a:cubicBezTo>
                    <a:cubicBezTo>
                      <a:pt x="200" y="28"/>
                      <a:pt x="200" y="28"/>
                      <a:pt x="200" y="28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198" y="25"/>
                      <a:pt x="198" y="25"/>
                      <a:pt x="198" y="25"/>
                    </a:cubicBezTo>
                    <a:cubicBezTo>
                      <a:pt x="196" y="30"/>
                      <a:pt x="196" y="30"/>
                      <a:pt x="196" y="30"/>
                    </a:cubicBezTo>
                    <a:cubicBezTo>
                      <a:pt x="196" y="30"/>
                      <a:pt x="193" y="31"/>
                      <a:pt x="193" y="32"/>
                    </a:cubicBezTo>
                    <a:cubicBezTo>
                      <a:pt x="192" y="33"/>
                      <a:pt x="187" y="33"/>
                      <a:pt x="187" y="33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6" y="35"/>
                      <a:pt x="174" y="36"/>
                      <a:pt x="173" y="36"/>
                    </a:cubicBezTo>
                    <a:cubicBezTo>
                      <a:pt x="172" y="36"/>
                      <a:pt x="167" y="35"/>
                      <a:pt x="167" y="35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5" y="32"/>
                      <a:pt x="155" y="32"/>
                      <a:pt x="155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2" y="27"/>
                      <a:pt x="142" y="27"/>
                      <a:pt x="142" y="27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1" y="26"/>
                      <a:pt x="141" y="26"/>
                      <a:pt x="141" y="25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35" y="18"/>
                      <a:pt x="135" y="18"/>
                      <a:pt x="135" y="18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34" y="18"/>
                      <a:pt x="134" y="18"/>
                      <a:pt x="134" y="18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19" y="9"/>
                      <a:pt x="119" y="9"/>
                      <a:pt x="119" y="9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8" y="0"/>
                      <a:pt x="108" y="0"/>
                    </a:cubicBezTo>
                    <a:cubicBezTo>
                      <a:pt x="108" y="0"/>
                      <a:pt x="107" y="0"/>
                      <a:pt x="107" y="0"/>
                    </a:cubicBezTo>
                    <a:cubicBezTo>
                      <a:pt x="106" y="0"/>
                      <a:pt x="104" y="0"/>
                      <a:pt x="104" y="0"/>
                    </a:cubicBezTo>
                    <a:cubicBezTo>
                      <a:pt x="104" y="0"/>
                      <a:pt x="103" y="1"/>
                      <a:pt x="102" y="1"/>
                    </a:cubicBezTo>
                    <a:cubicBezTo>
                      <a:pt x="102" y="1"/>
                      <a:pt x="101" y="3"/>
                      <a:pt x="101" y="3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3" y="9"/>
                      <a:pt x="104" y="9"/>
                      <a:pt x="99" y="8"/>
                    </a:cubicBezTo>
                    <a:cubicBezTo>
                      <a:pt x="97" y="7"/>
                      <a:pt x="97" y="7"/>
                      <a:pt x="97" y="7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4" y="9"/>
                      <a:pt x="94" y="11"/>
                      <a:pt x="94" y="11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4"/>
                      <a:pt x="91" y="14"/>
                      <a:pt x="91" y="14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1" y="19"/>
                      <a:pt x="81" y="19"/>
                    </a:cubicBezTo>
                    <a:cubicBezTo>
                      <a:pt x="81" y="19"/>
                      <a:pt x="78" y="20"/>
                      <a:pt x="78" y="20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8" y="22"/>
                      <a:pt x="77" y="23"/>
                      <a:pt x="77" y="23"/>
                    </a:cubicBezTo>
                    <a:cubicBezTo>
                      <a:pt x="77" y="23"/>
                      <a:pt x="77" y="26"/>
                      <a:pt x="77" y="26"/>
                    </a:cubicBezTo>
                    <a:cubicBezTo>
                      <a:pt x="77" y="26"/>
                      <a:pt x="79" y="27"/>
                      <a:pt x="79" y="27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2" y="30"/>
                      <a:pt x="82" y="30"/>
                    </a:cubicBezTo>
                    <a:cubicBezTo>
                      <a:pt x="81" y="30"/>
                      <a:pt x="81" y="33"/>
                      <a:pt x="81" y="33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82" y="39"/>
                      <a:pt x="83" y="39"/>
                      <a:pt x="82" y="40"/>
                    </a:cubicBezTo>
                    <a:cubicBezTo>
                      <a:pt x="81" y="40"/>
                      <a:pt x="80" y="41"/>
                      <a:pt x="80" y="41"/>
                    </a:cubicBezTo>
                    <a:cubicBezTo>
                      <a:pt x="80" y="41"/>
                      <a:pt x="78" y="41"/>
                      <a:pt x="78" y="41"/>
                    </a:cubicBezTo>
                    <a:cubicBezTo>
                      <a:pt x="78" y="41"/>
                      <a:pt x="76" y="41"/>
                      <a:pt x="76" y="41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8" y="49"/>
                      <a:pt x="69" y="50"/>
                      <a:pt x="69" y="49"/>
                    </a:cubicBezTo>
                    <a:cubicBezTo>
                      <a:pt x="69" y="49"/>
                      <a:pt x="69" y="48"/>
                      <a:pt x="69" y="48"/>
                    </a:cubicBezTo>
                    <a:cubicBezTo>
                      <a:pt x="70" y="49"/>
                      <a:pt x="71" y="50"/>
                      <a:pt x="71" y="50"/>
                    </a:cubicBezTo>
                    <a:cubicBezTo>
                      <a:pt x="72" y="52"/>
                      <a:pt x="72" y="52"/>
                      <a:pt x="72" y="52"/>
                    </a:cubicBezTo>
                    <a:cubicBezTo>
                      <a:pt x="72" y="52"/>
                      <a:pt x="70" y="52"/>
                      <a:pt x="70" y="52"/>
                    </a:cubicBezTo>
                    <a:cubicBezTo>
                      <a:pt x="70" y="52"/>
                      <a:pt x="69" y="53"/>
                      <a:pt x="69" y="53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5"/>
                      <a:pt x="68" y="55"/>
                      <a:pt x="68" y="56"/>
                    </a:cubicBezTo>
                    <a:cubicBezTo>
                      <a:pt x="68" y="56"/>
                      <a:pt x="68" y="57"/>
                      <a:pt x="68" y="57"/>
                    </a:cubicBezTo>
                    <a:cubicBezTo>
                      <a:pt x="69" y="57"/>
                      <a:pt x="70" y="59"/>
                      <a:pt x="70" y="59"/>
                    </a:cubicBezTo>
                    <a:cubicBezTo>
                      <a:pt x="70" y="59"/>
                      <a:pt x="71" y="60"/>
                      <a:pt x="71" y="60"/>
                    </a:cubicBezTo>
                    <a:cubicBezTo>
                      <a:pt x="71" y="60"/>
                      <a:pt x="71" y="61"/>
                      <a:pt x="71" y="61"/>
                    </a:cubicBezTo>
                    <a:cubicBezTo>
                      <a:pt x="71" y="61"/>
                      <a:pt x="70" y="62"/>
                      <a:pt x="69" y="62"/>
                    </a:cubicBezTo>
                    <a:cubicBezTo>
                      <a:pt x="69" y="62"/>
                      <a:pt x="67" y="62"/>
                      <a:pt x="67" y="62"/>
                    </a:cubicBezTo>
                    <a:cubicBezTo>
                      <a:pt x="67" y="62"/>
                      <a:pt x="66" y="64"/>
                      <a:pt x="66" y="64"/>
                    </a:cubicBezTo>
                    <a:cubicBezTo>
                      <a:pt x="66" y="64"/>
                      <a:pt x="65" y="64"/>
                      <a:pt x="64" y="64"/>
                    </a:cubicBezTo>
                    <a:cubicBezTo>
                      <a:pt x="64" y="64"/>
                      <a:pt x="66" y="65"/>
                      <a:pt x="64" y="64"/>
                    </a:cubicBezTo>
                    <a:cubicBezTo>
                      <a:pt x="61" y="63"/>
                      <a:pt x="61" y="62"/>
                      <a:pt x="61" y="62"/>
                    </a:cubicBezTo>
                    <a:cubicBezTo>
                      <a:pt x="61" y="62"/>
                      <a:pt x="60" y="61"/>
                      <a:pt x="60" y="61"/>
                    </a:cubicBezTo>
                    <a:cubicBezTo>
                      <a:pt x="59" y="61"/>
                      <a:pt x="58" y="61"/>
                      <a:pt x="58" y="61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2"/>
                      <a:pt x="54" y="63"/>
                      <a:pt x="53" y="63"/>
                    </a:cubicBezTo>
                    <a:cubicBezTo>
                      <a:pt x="52" y="64"/>
                      <a:pt x="53" y="64"/>
                      <a:pt x="52" y="64"/>
                    </a:cubicBezTo>
                    <a:cubicBezTo>
                      <a:pt x="50" y="64"/>
                      <a:pt x="49" y="62"/>
                      <a:pt x="49" y="62"/>
                    </a:cubicBezTo>
                    <a:cubicBezTo>
                      <a:pt x="49" y="62"/>
                      <a:pt x="47" y="61"/>
                      <a:pt x="47" y="61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5" y="60"/>
                      <a:pt x="45" y="61"/>
                      <a:pt x="45" y="59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7"/>
                      <a:pt x="44" y="58"/>
                      <a:pt x="43" y="57"/>
                    </a:cubicBezTo>
                    <a:cubicBezTo>
                      <a:pt x="43" y="56"/>
                      <a:pt x="42" y="55"/>
                      <a:pt x="42" y="55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1" y="53"/>
                      <a:pt x="41" y="53"/>
                      <a:pt x="41" y="54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56"/>
                      <a:pt x="38" y="57"/>
                      <a:pt x="38" y="57"/>
                    </a:cubicBezTo>
                    <a:cubicBezTo>
                      <a:pt x="38" y="57"/>
                      <a:pt x="37" y="58"/>
                      <a:pt x="37" y="59"/>
                    </a:cubicBezTo>
                    <a:cubicBezTo>
                      <a:pt x="38" y="59"/>
                      <a:pt x="38" y="59"/>
                      <a:pt x="38" y="60"/>
                    </a:cubicBezTo>
                    <a:cubicBezTo>
                      <a:pt x="38" y="60"/>
                      <a:pt x="37" y="61"/>
                      <a:pt x="37" y="61"/>
                    </a:cubicBezTo>
                    <a:cubicBezTo>
                      <a:pt x="36" y="62"/>
                      <a:pt x="36" y="62"/>
                      <a:pt x="35" y="62"/>
                    </a:cubicBezTo>
                    <a:cubicBezTo>
                      <a:pt x="35" y="63"/>
                      <a:pt x="33" y="64"/>
                      <a:pt x="33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6" y="65"/>
                      <a:pt x="25" y="65"/>
                      <a:pt x="25" y="65"/>
                    </a:cubicBezTo>
                    <a:cubicBezTo>
                      <a:pt x="24" y="65"/>
                      <a:pt x="23" y="65"/>
                      <a:pt x="23" y="65"/>
                    </a:cubicBezTo>
                    <a:cubicBezTo>
                      <a:pt x="23" y="65"/>
                      <a:pt x="22" y="64"/>
                      <a:pt x="21" y="64"/>
                    </a:cubicBezTo>
                    <a:cubicBezTo>
                      <a:pt x="21" y="64"/>
                      <a:pt x="20" y="64"/>
                      <a:pt x="20" y="64"/>
                    </a:cubicBezTo>
                    <a:cubicBezTo>
                      <a:pt x="19" y="64"/>
                      <a:pt x="18" y="64"/>
                      <a:pt x="18" y="64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9" y="66"/>
                      <a:pt x="19" y="67"/>
                      <a:pt x="19" y="67"/>
                    </a:cubicBezTo>
                    <a:cubicBezTo>
                      <a:pt x="19" y="67"/>
                      <a:pt x="18" y="67"/>
                      <a:pt x="18" y="67"/>
                    </a:cubicBezTo>
                    <a:cubicBezTo>
                      <a:pt x="18" y="68"/>
                      <a:pt x="16" y="68"/>
                      <a:pt x="16" y="68"/>
                    </a:cubicBezTo>
                    <a:cubicBezTo>
                      <a:pt x="16" y="68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5" y="69"/>
                    </a:cubicBezTo>
                    <a:cubicBezTo>
                      <a:pt x="14" y="69"/>
                      <a:pt x="14" y="69"/>
                      <a:pt x="13" y="69"/>
                    </a:cubicBezTo>
                    <a:cubicBezTo>
                      <a:pt x="13" y="68"/>
                      <a:pt x="12" y="68"/>
                      <a:pt x="11" y="68"/>
                    </a:cubicBezTo>
                    <a:cubicBezTo>
                      <a:pt x="11" y="68"/>
                      <a:pt x="8" y="67"/>
                      <a:pt x="8" y="67"/>
                    </a:cubicBezTo>
                    <a:cubicBezTo>
                      <a:pt x="8" y="67"/>
                      <a:pt x="7" y="68"/>
                      <a:pt x="7" y="68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1" y="72"/>
                      <a:pt x="2" y="73"/>
                      <a:pt x="2" y="73"/>
                    </a:cubicBezTo>
                    <a:cubicBezTo>
                      <a:pt x="2" y="74"/>
                      <a:pt x="3" y="74"/>
                      <a:pt x="3" y="75"/>
                    </a:cubicBezTo>
                    <a:cubicBezTo>
                      <a:pt x="3" y="76"/>
                      <a:pt x="3" y="77"/>
                      <a:pt x="3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2"/>
                      <a:pt x="6" y="83"/>
                      <a:pt x="6" y="84"/>
                    </a:cubicBezTo>
                    <a:cubicBezTo>
                      <a:pt x="6" y="84"/>
                      <a:pt x="6" y="85"/>
                      <a:pt x="6" y="86"/>
                    </a:cubicBezTo>
                    <a:cubicBezTo>
                      <a:pt x="6" y="86"/>
                      <a:pt x="8" y="88"/>
                      <a:pt x="8" y="88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8" y="90"/>
                      <a:pt x="9" y="91"/>
                      <a:pt x="10" y="92"/>
                    </a:cubicBezTo>
                    <a:cubicBezTo>
                      <a:pt x="10" y="92"/>
                      <a:pt x="11" y="93"/>
                      <a:pt x="11" y="93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17" y="103"/>
                      <a:pt x="18" y="103"/>
                    </a:cubicBezTo>
                    <a:cubicBezTo>
                      <a:pt x="19" y="103"/>
                      <a:pt x="20" y="103"/>
                      <a:pt x="20" y="103"/>
                    </a:cubicBezTo>
                    <a:cubicBezTo>
                      <a:pt x="21" y="103"/>
                      <a:pt x="21" y="104"/>
                      <a:pt x="22" y="101"/>
                    </a:cubicBezTo>
                    <a:cubicBezTo>
                      <a:pt x="22" y="99"/>
                      <a:pt x="22" y="98"/>
                      <a:pt x="22" y="98"/>
                    </a:cubicBezTo>
                    <a:cubicBezTo>
                      <a:pt x="22" y="98"/>
                      <a:pt x="23" y="98"/>
                      <a:pt x="23" y="97"/>
                    </a:cubicBezTo>
                    <a:cubicBezTo>
                      <a:pt x="24" y="97"/>
                      <a:pt x="25" y="97"/>
                      <a:pt x="25" y="96"/>
                    </a:cubicBezTo>
                    <a:cubicBezTo>
                      <a:pt x="25" y="94"/>
                      <a:pt x="23" y="93"/>
                      <a:pt x="23" y="93"/>
                    </a:cubicBezTo>
                    <a:cubicBezTo>
                      <a:pt x="23" y="93"/>
                      <a:pt x="25" y="92"/>
                      <a:pt x="26" y="93"/>
                    </a:cubicBezTo>
                    <a:cubicBezTo>
                      <a:pt x="26" y="94"/>
                      <a:pt x="26" y="95"/>
                      <a:pt x="27" y="94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7" y="91"/>
                      <a:pt x="27" y="90"/>
                      <a:pt x="27" y="89"/>
                    </a:cubicBezTo>
                    <a:cubicBezTo>
                      <a:pt x="27" y="89"/>
                      <a:pt x="28" y="88"/>
                      <a:pt x="28" y="87"/>
                    </a:cubicBezTo>
                    <a:cubicBezTo>
                      <a:pt x="29" y="86"/>
                      <a:pt x="29" y="85"/>
                      <a:pt x="29" y="84"/>
                    </a:cubicBezTo>
                    <a:cubicBezTo>
                      <a:pt x="29" y="82"/>
                      <a:pt x="29" y="83"/>
                      <a:pt x="30" y="81"/>
                    </a:cubicBezTo>
                    <a:cubicBezTo>
                      <a:pt x="30" y="80"/>
                      <a:pt x="30" y="81"/>
                      <a:pt x="30" y="77"/>
                    </a:cubicBezTo>
                    <a:cubicBezTo>
                      <a:pt x="31" y="74"/>
                      <a:pt x="31" y="73"/>
                      <a:pt x="32" y="73"/>
                    </a:cubicBezTo>
                    <a:cubicBezTo>
                      <a:pt x="32" y="73"/>
                      <a:pt x="40" y="76"/>
                      <a:pt x="40" y="76"/>
                    </a:cubicBezTo>
                    <a:cubicBezTo>
                      <a:pt x="40" y="76"/>
                      <a:pt x="41" y="78"/>
                      <a:pt x="41" y="78"/>
                    </a:cubicBezTo>
                    <a:cubicBezTo>
                      <a:pt x="41" y="79"/>
                      <a:pt x="41" y="80"/>
                      <a:pt x="41" y="80"/>
                    </a:cubicBezTo>
                    <a:cubicBezTo>
                      <a:pt x="41" y="81"/>
                      <a:pt x="40" y="83"/>
                      <a:pt x="40" y="83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4"/>
                      <a:pt x="38" y="84"/>
                      <a:pt x="38" y="86"/>
                    </a:cubicBezTo>
                    <a:cubicBezTo>
                      <a:pt x="37" y="87"/>
                      <a:pt x="37" y="87"/>
                      <a:pt x="38" y="88"/>
                    </a:cubicBezTo>
                    <a:cubicBezTo>
                      <a:pt x="39" y="89"/>
                      <a:pt x="40" y="90"/>
                      <a:pt x="40" y="90"/>
                    </a:cubicBezTo>
                    <a:cubicBezTo>
                      <a:pt x="41" y="90"/>
                      <a:pt x="42" y="89"/>
                      <a:pt x="43" y="89"/>
                    </a:cubicBezTo>
                    <a:cubicBezTo>
                      <a:pt x="43" y="89"/>
                      <a:pt x="44" y="89"/>
                      <a:pt x="44" y="89"/>
                    </a:cubicBezTo>
                    <a:cubicBezTo>
                      <a:pt x="44" y="90"/>
                      <a:pt x="44" y="91"/>
                      <a:pt x="45" y="92"/>
                    </a:cubicBezTo>
                    <a:cubicBezTo>
                      <a:pt x="46" y="92"/>
                      <a:pt x="47" y="93"/>
                      <a:pt x="47" y="93"/>
                    </a:cubicBezTo>
                    <a:cubicBezTo>
                      <a:pt x="48" y="93"/>
                      <a:pt x="49" y="93"/>
                      <a:pt x="49" y="93"/>
                    </a:cubicBezTo>
                    <a:cubicBezTo>
                      <a:pt x="49" y="93"/>
                      <a:pt x="50" y="92"/>
                      <a:pt x="51" y="92"/>
                    </a:cubicBezTo>
                    <a:cubicBezTo>
                      <a:pt x="51" y="92"/>
                      <a:pt x="54" y="95"/>
                      <a:pt x="52" y="91"/>
                    </a:cubicBezTo>
                    <a:cubicBezTo>
                      <a:pt x="49" y="88"/>
                      <a:pt x="49" y="88"/>
                      <a:pt x="49" y="87"/>
                    </a:cubicBezTo>
                    <a:cubicBezTo>
                      <a:pt x="48" y="87"/>
                      <a:pt x="47" y="86"/>
                      <a:pt x="47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86"/>
                      <a:pt x="46" y="85"/>
                      <a:pt x="46" y="84"/>
                    </a:cubicBezTo>
                    <a:cubicBezTo>
                      <a:pt x="47" y="83"/>
                      <a:pt x="47" y="83"/>
                      <a:pt x="48" y="83"/>
                    </a:cubicBezTo>
                    <a:cubicBezTo>
                      <a:pt x="49" y="83"/>
                      <a:pt x="49" y="82"/>
                      <a:pt x="51" y="84"/>
                    </a:cubicBezTo>
                    <a:cubicBezTo>
                      <a:pt x="52" y="85"/>
                      <a:pt x="52" y="85"/>
                      <a:pt x="52" y="86"/>
                    </a:cubicBezTo>
                    <a:cubicBezTo>
                      <a:pt x="53" y="88"/>
                      <a:pt x="54" y="89"/>
                      <a:pt x="55" y="90"/>
                    </a:cubicBezTo>
                    <a:cubicBezTo>
                      <a:pt x="55" y="90"/>
                      <a:pt x="56" y="90"/>
                      <a:pt x="56" y="92"/>
                    </a:cubicBezTo>
                    <a:cubicBezTo>
                      <a:pt x="56" y="94"/>
                      <a:pt x="56" y="96"/>
                      <a:pt x="56" y="97"/>
                    </a:cubicBezTo>
                    <a:cubicBezTo>
                      <a:pt x="56" y="97"/>
                      <a:pt x="56" y="101"/>
                      <a:pt x="56" y="101"/>
                    </a:cubicBezTo>
                    <a:cubicBezTo>
                      <a:pt x="56" y="101"/>
                      <a:pt x="56" y="103"/>
                      <a:pt x="56" y="104"/>
                    </a:cubicBezTo>
                    <a:cubicBezTo>
                      <a:pt x="56" y="105"/>
                      <a:pt x="61" y="112"/>
                      <a:pt x="61" y="112"/>
                    </a:cubicBezTo>
                    <a:cubicBezTo>
                      <a:pt x="61" y="112"/>
                      <a:pt x="63" y="115"/>
                      <a:pt x="64" y="115"/>
                    </a:cubicBezTo>
                    <a:cubicBezTo>
                      <a:pt x="64" y="115"/>
                      <a:pt x="65" y="118"/>
                      <a:pt x="66" y="119"/>
                    </a:cubicBezTo>
                    <a:cubicBezTo>
                      <a:pt x="68" y="119"/>
                      <a:pt x="72" y="121"/>
                      <a:pt x="72" y="121"/>
                    </a:cubicBezTo>
                    <a:cubicBezTo>
                      <a:pt x="79" y="125"/>
                      <a:pt x="79" y="125"/>
                      <a:pt x="79" y="125"/>
                    </a:cubicBezTo>
                    <a:cubicBezTo>
                      <a:pt x="79" y="125"/>
                      <a:pt x="81" y="128"/>
                      <a:pt x="82" y="128"/>
                    </a:cubicBezTo>
                    <a:cubicBezTo>
                      <a:pt x="82" y="128"/>
                      <a:pt x="87" y="128"/>
                      <a:pt x="83" y="128"/>
                    </a:cubicBezTo>
                    <a:cubicBezTo>
                      <a:pt x="80" y="128"/>
                      <a:pt x="76" y="126"/>
                      <a:pt x="76" y="126"/>
                    </a:cubicBezTo>
                    <a:cubicBezTo>
                      <a:pt x="76" y="126"/>
                      <a:pt x="75" y="124"/>
                      <a:pt x="75" y="124"/>
                    </a:cubicBezTo>
                    <a:cubicBezTo>
                      <a:pt x="74" y="124"/>
                      <a:pt x="70" y="123"/>
                      <a:pt x="69" y="122"/>
                    </a:cubicBezTo>
                    <a:cubicBezTo>
                      <a:pt x="69" y="122"/>
                      <a:pt x="68" y="121"/>
                      <a:pt x="67" y="120"/>
                    </a:cubicBezTo>
                    <a:cubicBezTo>
                      <a:pt x="66" y="118"/>
                      <a:pt x="64" y="117"/>
                      <a:pt x="64" y="117"/>
                    </a:cubicBezTo>
                    <a:cubicBezTo>
                      <a:pt x="64" y="117"/>
                      <a:pt x="63" y="116"/>
                      <a:pt x="62" y="114"/>
                    </a:cubicBezTo>
                    <a:cubicBezTo>
                      <a:pt x="61" y="113"/>
                      <a:pt x="61" y="113"/>
                      <a:pt x="61" y="112"/>
                    </a:cubicBezTo>
                    <a:cubicBezTo>
                      <a:pt x="60" y="112"/>
                      <a:pt x="61" y="112"/>
                      <a:pt x="59" y="111"/>
                    </a:cubicBezTo>
                    <a:cubicBezTo>
                      <a:pt x="57" y="110"/>
                      <a:pt x="56" y="109"/>
                      <a:pt x="56" y="109"/>
                    </a:cubicBezTo>
                    <a:cubicBezTo>
                      <a:pt x="55" y="109"/>
                      <a:pt x="53" y="108"/>
                      <a:pt x="53" y="108"/>
                    </a:cubicBezTo>
                    <a:cubicBezTo>
                      <a:pt x="53" y="108"/>
                      <a:pt x="51" y="106"/>
                      <a:pt x="51" y="106"/>
                    </a:cubicBezTo>
                    <a:cubicBezTo>
                      <a:pt x="51" y="106"/>
                      <a:pt x="50" y="108"/>
                      <a:pt x="52" y="109"/>
                    </a:cubicBezTo>
                    <a:cubicBezTo>
                      <a:pt x="53" y="109"/>
                      <a:pt x="55" y="111"/>
                      <a:pt x="55" y="111"/>
                    </a:cubicBezTo>
                    <a:cubicBezTo>
                      <a:pt x="55" y="111"/>
                      <a:pt x="57" y="112"/>
                      <a:pt x="57" y="112"/>
                    </a:cubicBezTo>
                    <a:cubicBezTo>
                      <a:pt x="57" y="112"/>
                      <a:pt x="57" y="114"/>
                      <a:pt x="57" y="114"/>
                    </a:cubicBezTo>
                    <a:cubicBezTo>
                      <a:pt x="57" y="114"/>
                      <a:pt x="54" y="113"/>
                      <a:pt x="57" y="114"/>
                    </a:cubicBezTo>
                    <a:cubicBezTo>
                      <a:pt x="59" y="115"/>
                      <a:pt x="61" y="115"/>
                      <a:pt x="61" y="115"/>
                    </a:cubicBezTo>
                    <a:cubicBezTo>
                      <a:pt x="61" y="115"/>
                      <a:pt x="59" y="116"/>
                      <a:pt x="58" y="116"/>
                    </a:cubicBezTo>
                    <a:cubicBezTo>
                      <a:pt x="58" y="117"/>
                      <a:pt x="60" y="120"/>
                      <a:pt x="60" y="119"/>
                    </a:cubicBezTo>
                    <a:cubicBezTo>
                      <a:pt x="61" y="119"/>
                      <a:pt x="62" y="120"/>
                      <a:pt x="63" y="120"/>
                    </a:cubicBezTo>
                    <a:cubicBezTo>
                      <a:pt x="63" y="120"/>
                      <a:pt x="65" y="120"/>
                      <a:pt x="65" y="121"/>
                    </a:cubicBezTo>
                    <a:cubicBezTo>
                      <a:pt x="66" y="121"/>
                      <a:pt x="66" y="121"/>
                      <a:pt x="66" y="122"/>
                    </a:cubicBezTo>
                    <a:cubicBezTo>
                      <a:pt x="65" y="122"/>
                      <a:pt x="66" y="124"/>
                      <a:pt x="66" y="124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68" y="125"/>
                      <a:pt x="65" y="125"/>
                      <a:pt x="65" y="124"/>
                    </a:cubicBezTo>
                    <a:cubicBezTo>
                      <a:pt x="64" y="124"/>
                      <a:pt x="64" y="123"/>
                      <a:pt x="63" y="124"/>
                    </a:cubicBezTo>
                    <a:cubicBezTo>
                      <a:pt x="62" y="125"/>
                      <a:pt x="62" y="125"/>
                      <a:pt x="62" y="126"/>
                    </a:cubicBezTo>
                    <a:cubicBezTo>
                      <a:pt x="63" y="127"/>
                      <a:pt x="64" y="128"/>
                      <a:pt x="65" y="127"/>
                    </a:cubicBezTo>
                    <a:cubicBezTo>
                      <a:pt x="65" y="127"/>
                      <a:pt x="65" y="127"/>
                      <a:pt x="66" y="126"/>
                    </a:cubicBezTo>
                    <a:cubicBezTo>
                      <a:pt x="66" y="126"/>
                      <a:pt x="66" y="126"/>
                      <a:pt x="67" y="126"/>
                    </a:cubicBezTo>
                    <a:cubicBezTo>
                      <a:pt x="67" y="126"/>
                      <a:pt x="68" y="126"/>
                      <a:pt x="68" y="126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69" y="125"/>
                      <a:pt x="69" y="125"/>
                      <a:pt x="69" y="126"/>
                    </a:cubicBezTo>
                    <a:cubicBezTo>
                      <a:pt x="69" y="126"/>
                      <a:pt x="70" y="126"/>
                      <a:pt x="69" y="127"/>
                    </a:cubicBezTo>
                    <a:cubicBezTo>
                      <a:pt x="69" y="128"/>
                      <a:pt x="68" y="128"/>
                      <a:pt x="68" y="128"/>
                    </a:cubicBezTo>
                    <a:cubicBezTo>
                      <a:pt x="68" y="129"/>
                      <a:pt x="67" y="128"/>
                      <a:pt x="68" y="130"/>
                    </a:cubicBezTo>
                    <a:cubicBezTo>
                      <a:pt x="68" y="131"/>
                      <a:pt x="68" y="132"/>
                      <a:pt x="68" y="132"/>
                    </a:cubicBezTo>
                    <a:cubicBezTo>
                      <a:pt x="68" y="132"/>
                      <a:pt x="69" y="132"/>
                      <a:pt x="69" y="132"/>
                    </a:cubicBezTo>
                    <a:cubicBezTo>
                      <a:pt x="70" y="133"/>
                      <a:pt x="70" y="134"/>
                      <a:pt x="70" y="135"/>
                    </a:cubicBezTo>
                    <a:cubicBezTo>
                      <a:pt x="71" y="135"/>
                      <a:pt x="73" y="138"/>
                      <a:pt x="73" y="138"/>
                    </a:cubicBezTo>
                    <a:cubicBezTo>
                      <a:pt x="73" y="138"/>
                      <a:pt x="76" y="140"/>
                      <a:pt x="76" y="140"/>
                    </a:cubicBezTo>
                    <a:cubicBezTo>
                      <a:pt x="76" y="140"/>
                      <a:pt x="77" y="141"/>
                      <a:pt x="77" y="141"/>
                    </a:cubicBezTo>
                    <a:cubicBezTo>
                      <a:pt x="77" y="141"/>
                      <a:pt x="77" y="142"/>
                      <a:pt x="76" y="141"/>
                    </a:cubicBezTo>
                    <a:cubicBezTo>
                      <a:pt x="75" y="140"/>
                      <a:pt x="73" y="139"/>
                      <a:pt x="73" y="139"/>
                    </a:cubicBezTo>
                    <a:cubicBezTo>
                      <a:pt x="73" y="141"/>
                      <a:pt x="73" y="141"/>
                      <a:pt x="73" y="141"/>
                    </a:cubicBezTo>
                    <a:cubicBezTo>
                      <a:pt x="73" y="141"/>
                      <a:pt x="74" y="142"/>
                      <a:pt x="75" y="142"/>
                    </a:cubicBezTo>
                    <a:cubicBezTo>
                      <a:pt x="75" y="143"/>
                      <a:pt x="75" y="143"/>
                      <a:pt x="76" y="144"/>
                    </a:cubicBezTo>
                    <a:cubicBezTo>
                      <a:pt x="77" y="144"/>
                      <a:pt x="78" y="144"/>
                      <a:pt x="79" y="144"/>
                    </a:cubicBezTo>
                    <a:cubicBezTo>
                      <a:pt x="79" y="145"/>
                      <a:pt x="79" y="143"/>
                      <a:pt x="79" y="143"/>
                    </a:cubicBezTo>
                    <a:cubicBezTo>
                      <a:pt x="79" y="143"/>
                      <a:pt x="80" y="143"/>
                      <a:pt x="80" y="143"/>
                    </a:cubicBezTo>
                    <a:cubicBezTo>
                      <a:pt x="80" y="144"/>
                      <a:pt x="81" y="145"/>
                      <a:pt x="80" y="146"/>
                    </a:cubicBezTo>
                    <a:cubicBezTo>
                      <a:pt x="80" y="146"/>
                      <a:pt x="80" y="147"/>
                      <a:pt x="79" y="146"/>
                    </a:cubicBezTo>
                    <a:cubicBezTo>
                      <a:pt x="78" y="146"/>
                      <a:pt x="77" y="145"/>
                      <a:pt x="76" y="145"/>
                    </a:cubicBezTo>
                    <a:cubicBezTo>
                      <a:pt x="76" y="145"/>
                      <a:pt x="75" y="144"/>
                      <a:pt x="74" y="145"/>
                    </a:cubicBezTo>
                    <a:cubicBezTo>
                      <a:pt x="74" y="145"/>
                      <a:pt x="72" y="144"/>
                      <a:pt x="72" y="145"/>
                    </a:cubicBezTo>
                    <a:cubicBezTo>
                      <a:pt x="72" y="146"/>
                      <a:pt x="72" y="147"/>
                      <a:pt x="72" y="147"/>
                    </a:cubicBezTo>
                    <a:cubicBezTo>
                      <a:pt x="72" y="147"/>
                      <a:pt x="71" y="143"/>
                      <a:pt x="70" y="143"/>
                    </a:cubicBezTo>
                    <a:cubicBezTo>
                      <a:pt x="69" y="143"/>
                      <a:pt x="67" y="142"/>
                      <a:pt x="67" y="142"/>
                    </a:cubicBez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7" y="140"/>
                      <a:pt x="67" y="140"/>
                    </a:cubicBezTo>
                    <a:cubicBezTo>
                      <a:pt x="68" y="141"/>
                      <a:pt x="67" y="141"/>
                      <a:pt x="68" y="141"/>
                    </a:cubicBezTo>
                    <a:cubicBezTo>
                      <a:pt x="69" y="141"/>
                      <a:pt x="67" y="139"/>
                      <a:pt x="69" y="139"/>
                    </a:cubicBezTo>
                    <a:cubicBezTo>
                      <a:pt x="71" y="139"/>
                      <a:pt x="71" y="139"/>
                      <a:pt x="71" y="139"/>
                    </a:cubicBezTo>
                    <a:cubicBezTo>
                      <a:pt x="71" y="138"/>
                      <a:pt x="73" y="138"/>
                      <a:pt x="71" y="137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8" y="136"/>
                      <a:pt x="68" y="136"/>
                      <a:pt x="68" y="135"/>
                    </a:cubicBezTo>
                    <a:cubicBezTo>
                      <a:pt x="67" y="134"/>
                      <a:pt x="67" y="133"/>
                      <a:pt x="66" y="133"/>
                    </a:cubicBezTo>
                    <a:cubicBezTo>
                      <a:pt x="66" y="133"/>
                      <a:pt x="63" y="133"/>
                      <a:pt x="63" y="133"/>
                    </a:cubicBezTo>
                    <a:cubicBezTo>
                      <a:pt x="63" y="133"/>
                      <a:pt x="62" y="132"/>
                      <a:pt x="61" y="132"/>
                    </a:cubicBezTo>
                    <a:cubicBezTo>
                      <a:pt x="60" y="132"/>
                      <a:pt x="58" y="130"/>
                      <a:pt x="58" y="130"/>
                    </a:cubicBezTo>
                    <a:cubicBezTo>
                      <a:pt x="57" y="129"/>
                      <a:pt x="54" y="128"/>
                      <a:pt x="54" y="128"/>
                    </a:cubicBezTo>
                    <a:cubicBezTo>
                      <a:pt x="54" y="128"/>
                      <a:pt x="53" y="127"/>
                      <a:pt x="52" y="127"/>
                    </a:cubicBezTo>
                    <a:cubicBezTo>
                      <a:pt x="51" y="127"/>
                      <a:pt x="51" y="127"/>
                      <a:pt x="50" y="127"/>
                    </a:cubicBezTo>
                    <a:cubicBezTo>
                      <a:pt x="49" y="126"/>
                      <a:pt x="48" y="125"/>
                      <a:pt x="48" y="125"/>
                    </a:cubicBezTo>
                    <a:cubicBezTo>
                      <a:pt x="47" y="124"/>
                      <a:pt x="46" y="124"/>
                      <a:pt x="46" y="124"/>
                    </a:cubicBezTo>
                    <a:cubicBezTo>
                      <a:pt x="47" y="125"/>
                      <a:pt x="46" y="125"/>
                      <a:pt x="48" y="126"/>
                    </a:cubicBezTo>
                    <a:cubicBezTo>
                      <a:pt x="49" y="127"/>
                      <a:pt x="50" y="127"/>
                      <a:pt x="50" y="127"/>
                    </a:cubicBezTo>
                    <a:cubicBezTo>
                      <a:pt x="50" y="127"/>
                      <a:pt x="51" y="128"/>
                      <a:pt x="51" y="128"/>
                    </a:cubicBezTo>
                    <a:cubicBezTo>
                      <a:pt x="51" y="129"/>
                      <a:pt x="52" y="128"/>
                      <a:pt x="53" y="128"/>
                    </a:cubicBezTo>
                    <a:cubicBezTo>
                      <a:pt x="53" y="129"/>
                      <a:pt x="54" y="129"/>
                      <a:pt x="54" y="130"/>
                    </a:cubicBezTo>
                    <a:cubicBezTo>
                      <a:pt x="54" y="130"/>
                      <a:pt x="57" y="130"/>
                      <a:pt x="57" y="131"/>
                    </a:cubicBezTo>
                    <a:cubicBezTo>
                      <a:pt x="57" y="132"/>
                      <a:pt x="58" y="133"/>
                      <a:pt x="57" y="133"/>
                    </a:cubicBezTo>
                    <a:cubicBezTo>
                      <a:pt x="57" y="133"/>
                      <a:pt x="56" y="134"/>
                      <a:pt x="56" y="134"/>
                    </a:cubicBezTo>
                    <a:cubicBezTo>
                      <a:pt x="57" y="134"/>
                      <a:pt x="58" y="135"/>
                      <a:pt x="59" y="135"/>
                    </a:cubicBezTo>
                    <a:cubicBezTo>
                      <a:pt x="60" y="135"/>
                      <a:pt x="59" y="135"/>
                      <a:pt x="61" y="136"/>
                    </a:cubicBezTo>
                    <a:cubicBezTo>
                      <a:pt x="63" y="136"/>
                      <a:pt x="63" y="138"/>
                      <a:pt x="63" y="138"/>
                    </a:cubicBezTo>
                    <a:cubicBezTo>
                      <a:pt x="63" y="139"/>
                      <a:pt x="65" y="140"/>
                      <a:pt x="65" y="140"/>
                    </a:cubicBezTo>
                    <a:cubicBezTo>
                      <a:pt x="65" y="140"/>
                      <a:pt x="64" y="140"/>
                      <a:pt x="65" y="141"/>
                    </a:cubicBezTo>
                    <a:cubicBezTo>
                      <a:pt x="65" y="141"/>
                      <a:pt x="64" y="141"/>
                      <a:pt x="65" y="142"/>
                    </a:cubicBezTo>
                    <a:cubicBezTo>
                      <a:pt x="66" y="142"/>
                      <a:pt x="67" y="142"/>
                      <a:pt x="67" y="142"/>
                    </a:cubicBezTo>
                    <a:cubicBezTo>
                      <a:pt x="67" y="143"/>
                      <a:pt x="67" y="143"/>
                      <a:pt x="67" y="144"/>
                    </a:cubicBezTo>
                    <a:cubicBezTo>
                      <a:pt x="67" y="144"/>
                      <a:pt x="65" y="146"/>
                      <a:pt x="68" y="146"/>
                    </a:cubicBezTo>
                    <a:cubicBezTo>
                      <a:pt x="70" y="146"/>
                      <a:pt x="70" y="146"/>
                      <a:pt x="70" y="146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47"/>
                      <a:pt x="70" y="148"/>
                      <a:pt x="71" y="149"/>
                    </a:cubicBezTo>
                    <a:cubicBezTo>
                      <a:pt x="71" y="150"/>
                      <a:pt x="75" y="150"/>
                      <a:pt x="75" y="150"/>
                    </a:cubicBezTo>
                    <a:cubicBezTo>
                      <a:pt x="75" y="149"/>
                      <a:pt x="75" y="149"/>
                      <a:pt x="75" y="149"/>
                    </a:cubicBezTo>
                    <a:cubicBezTo>
                      <a:pt x="75" y="149"/>
                      <a:pt x="77" y="150"/>
                      <a:pt x="76" y="150"/>
                    </a:cubicBezTo>
                    <a:cubicBezTo>
                      <a:pt x="76" y="151"/>
                      <a:pt x="75" y="151"/>
                      <a:pt x="75" y="151"/>
                    </a:cubicBezTo>
                    <a:cubicBezTo>
                      <a:pt x="75" y="151"/>
                      <a:pt x="75" y="153"/>
                      <a:pt x="76" y="153"/>
                    </a:cubicBezTo>
                    <a:cubicBezTo>
                      <a:pt x="77" y="153"/>
                      <a:pt x="78" y="154"/>
                      <a:pt x="78" y="154"/>
                    </a:cubicBezTo>
                    <a:cubicBezTo>
                      <a:pt x="78" y="154"/>
                      <a:pt x="79" y="154"/>
                      <a:pt x="79" y="155"/>
                    </a:cubicBezTo>
                    <a:cubicBezTo>
                      <a:pt x="80" y="155"/>
                      <a:pt x="80" y="156"/>
                      <a:pt x="80" y="156"/>
                    </a:cubicBezTo>
                    <a:cubicBezTo>
                      <a:pt x="81" y="156"/>
                      <a:pt x="82" y="156"/>
                      <a:pt x="82" y="157"/>
                    </a:cubicBezTo>
                    <a:cubicBezTo>
                      <a:pt x="83" y="157"/>
                      <a:pt x="84" y="158"/>
                      <a:pt x="84" y="157"/>
                    </a:cubicBezTo>
                    <a:cubicBezTo>
                      <a:pt x="84" y="156"/>
                      <a:pt x="85" y="156"/>
                      <a:pt x="84" y="155"/>
                    </a:cubicBezTo>
                    <a:cubicBezTo>
                      <a:pt x="83" y="154"/>
                      <a:pt x="82" y="154"/>
                      <a:pt x="81" y="154"/>
                    </a:cubicBezTo>
                    <a:cubicBezTo>
                      <a:pt x="81" y="154"/>
                      <a:pt x="80" y="154"/>
                      <a:pt x="80" y="153"/>
                    </a:cubicBezTo>
                    <a:cubicBezTo>
                      <a:pt x="79" y="153"/>
                      <a:pt x="79" y="153"/>
                      <a:pt x="79" y="152"/>
                    </a:cubicBezTo>
                    <a:cubicBezTo>
                      <a:pt x="79" y="151"/>
                      <a:pt x="78" y="150"/>
                      <a:pt x="78" y="150"/>
                    </a:cubicBezTo>
                    <a:cubicBezTo>
                      <a:pt x="78" y="150"/>
                      <a:pt x="78" y="148"/>
                      <a:pt x="78" y="148"/>
                    </a:cubicBezTo>
                    <a:cubicBezTo>
                      <a:pt x="77" y="148"/>
                      <a:pt x="77" y="148"/>
                      <a:pt x="76" y="148"/>
                    </a:cubicBezTo>
                    <a:cubicBezTo>
                      <a:pt x="76" y="148"/>
                      <a:pt x="75" y="147"/>
                      <a:pt x="75" y="147"/>
                    </a:cubicBezTo>
                    <a:cubicBezTo>
                      <a:pt x="74" y="147"/>
                      <a:pt x="73" y="147"/>
                      <a:pt x="73" y="147"/>
                    </a:cubicBezTo>
                    <a:cubicBezTo>
                      <a:pt x="73" y="146"/>
                      <a:pt x="74" y="146"/>
                      <a:pt x="74" y="146"/>
                    </a:cubicBezTo>
                    <a:cubicBezTo>
                      <a:pt x="74" y="146"/>
                      <a:pt x="75" y="146"/>
                      <a:pt x="76" y="146"/>
                    </a:cubicBezTo>
                    <a:cubicBezTo>
                      <a:pt x="77" y="147"/>
                      <a:pt x="77" y="146"/>
                      <a:pt x="78" y="147"/>
                    </a:cubicBezTo>
                    <a:cubicBezTo>
                      <a:pt x="79" y="147"/>
                      <a:pt x="78" y="148"/>
                      <a:pt x="79" y="148"/>
                    </a:cubicBezTo>
                    <a:cubicBezTo>
                      <a:pt x="81" y="148"/>
                      <a:pt x="81" y="147"/>
                      <a:pt x="81" y="147"/>
                    </a:cubicBezTo>
                    <a:cubicBezTo>
                      <a:pt x="83" y="146"/>
                      <a:pt x="83" y="146"/>
                      <a:pt x="83" y="146"/>
                    </a:cubicBezTo>
                    <a:cubicBezTo>
                      <a:pt x="83" y="146"/>
                      <a:pt x="83" y="146"/>
                      <a:pt x="84" y="147"/>
                    </a:cubicBezTo>
                    <a:cubicBezTo>
                      <a:pt x="85" y="147"/>
                      <a:pt x="83" y="148"/>
                      <a:pt x="85" y="148"/>
                    </a:cubicBezTo>
                    <a:cubicBezTo>
                      <a:pt x="87" y="148"/>
                      <a:pt x="88" y="148"/>
                      <a:pt x="88" y="148"/>
                    </a:cubicBezTo>
                    <a:cubicBezTo>
                      <a:pt x="88" y="149"/>
                      <a:pt x="88" y="150"/>
                      <a:pt x="88" y="150"/>
                    </a:cubicBezTo>
                    <a:cubicBezTo>
                      <a:pt x="88" y="150"/>
                      <a:pt x="88" y="151"/>
                      <a:pt x="88" y="151"/>
                    </a:cubicBezTo>
                    <a:cubicBezTo>
                      <a:pt x="89" y="151"/>
                      <a:pt x="91" y="151"/>
                      <a:pt x="91" y="151"/>
                    </a:cubicBezTo>
                    <a:cubicBezTo>
                      <a:pt x="91" y="151"/>
                      <a:pt x="92" y="151"/>
                      <a:pt x="92" y="152"/>
                    </a:cubicBezTo>
                    <a:cubicBezTo>
                      <a:pt x="93" y="153"/>
                      <a:pt x="90" y="154"/>
                      <a:pt x="90" y="154"/>
                    </a:cubicBezTo>
                    <a:cubicBezTo>
                      <a:pt x="90" y="154"/>
                      <a:pt x="89" y="153"/>
                      <a:pt x="89" y="154"/>
                    </a:cubicBezTo>
                    <a:cubicBezTo>
                      <a:pt x="89" y="155"/>
                      <a:pt x="88" y="155"/>
                      <a:pt x="89" y="156"/>
                    </a:cubicBezTo>
                    <a:cubicBezTo>
                      <a:pt x="90" y="156"/>
                      <a:pt x="89" y="156"/>
                      <a:pt x="89" y="156"/>
                    </a:cubicBezTo>
                    <a:cubicBezTo>
                      <a:pt x="88" y="156"/>
                      <a:pt x="87" y="155"/>
                      <a:pt x="88" y="157"/>
                    </a:cubicBezTo>
                    <a:cubicBezTo>
                      <a:pt x="88" y="158"/>
                      <a:pt x="89" y="159"/>
                      <a:pt x="89" y="159"/>
                    </a:cubicBezTo>
                    <a:cubicBezTo>
                      <a:pt x="90" y="159"/>
                      <a:pt x="92" y="159"/>
                      <a:pt x="92" y="159"/>
                    </a:cubicBezTo>
                    <a:cubicBezTo>
                      <a:pt x="93" y="159"/>
                      <a:pt x="94" y="159"/>
                      <a:pt x="93" y="159"/>
                    </a:cubicBezTo>
                    <a:cubicBezTo>
                      <a:pt x="92" y="158"/>
                      <a:pt x="91" y="158"/>
                      <a:pt x="91" y="158"/>
                    </a:cubicBezTo>
                    <a:cubicBezTo>
                      <a:pt x="91" y="158"/>
                      <a:pt x="91" y="158"/>
                      <a:pt x="91" y="157"/>
                    </a:cubicBezTo>
                    <a:cubicBezTo>
                      <a:pt x="91" y="157"/>
                      <a:pt x="92" y="157"/>
                      <a:pt x="92" y="157"/>
                    </a:cubicBezTo>
                    <a:cubicBezTo>
                      <a:pt x="92" y="156"/>
                      <a:pt x="93" y="155"/>
                      <a:pt x="93" y="155"/>
                    </a:cubicBezTo>
                    <a:cubicBezTo>
                      <a:pt x="93" y="155"/>
                      <a:pt x="94" y="153"/>
                      <a:pt x="95" y="154"/>
                    </a:cubicBezTo>
                    <a:cubicBezTo>
                      <a:pt x="95" y="155"/>
                      <a:pt x="95" y="155"/>
                      <a:pt x="96" y="155"/>
                    </a:cubicBezTo>
                    <a:cubicBezTo>
                      <a:pt x="96" y="155"/>
                      <a:pt x="99" y="152"/>
                      <a:pt x="99" y="152"/>
                    </a:cubicBezTo>
                    <a:cubicBezTo>
                      <a:pt x="99" y="152"/>
                      <a:pt x="100" y="152"/>
                      <a:pt x="99" y="153"/>
                    </a:cubicBezTo>
                    <a:cubicBezTo>
                      <a:pt x="99" y="154"/>
                      <a:pt x="98" y="155"/>
                      <a:pt x="99" y="156"/>
                    </a:cubicBezTo>
                    <a:cubicBezTo>
                      <a:pt x="99" y="157"/>
                      <a:pt x="99" y="157"/>
                      <a:pt x="99" y="157"/>
                    </a:cubicBezTo>
                    <a:cubicBezTo>
                      <a:pt x="100" y="158"/>
                      <a:pt x="99" y="158"/>
                      <a:pt x="100" y="159"/>
                    </a:cubicBezTo>
                    <a:cubicBezTo>
                      <a:pt x="100" y="160"/>
                      <a:pt x="100" y="159"/>
                      <a:pt x="100" y="160"/>
                    </a:cubicBezTo>
                    <a:cubicBezTo>
                      <a:pt x="101" y="161"/>
                      <a:pt x="102" y="163"/>
                      <a:pt x="102" y="163"/>
                    </a:cubicBezTo>
                    <a:cubicBezTo>
                      <a:pt x="102" y="163"/>
                      <a:pt x="101" y="164"/>
                      <a:pt x="102" y="164"/>
                    </a:cubicBezTo>
                    <a:cubicBezTo>
                      <a:pt x="103" y="165"/>
                      <a:pt x="105" y="165"/>
                      <a:pt x="105" y="165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5" y="165"/>
                      <a:pt x="106" y="166"/>
                      <a:pt x="107" y="165"/>
                    </a:cubicBezTo>
                    <a:cubicBezTo>
                      <a:pt x="107" y="164"/>
                      <a:pt x="108" y="164"/>
                      <a:pt x="108" y="164"/>
                    </a:cubicBezTo>
                    <a:cubicBezTo>
                      <a:pt x="109" y="164"/>
                      <a:pt x="108" y="164"/>
                      <a:pt x="110" y="164"/>
                    </a:cubicBezTo>
                    <a:cubicBezTo>
                      <a:pt x="112" y="164"/>
                      <a:pt x="112" y="165"/>
                      <a:pt x="113" y="164"/>
                    </a:cubicBezTo>
                    <a:cubicBezTo>
                      <a:pt x="114" y="163"/>
                      <a:pt x="113" y="163"/>
                      <a:pt x="115" y="163"/>
                    </a:cubicBezTo>
                    <a:cubicBezTo>
                      <a:pt x="117" y="163"/>
                      <a:pt x="119" y="162"/>
                      <a:pt x="119" y="162"/>
                    </a:cubicBezTo>
                    <a:cubicBezTo>
                      <a:pt x="119" y="162"/>
                      <a:pt x="122" y="162"/>
                      <a:pt x="122" y="162"/>
                    </a:cubicBezTo>
                    <a:cubicBezTo>
                      <a:pt x="124" y="163"/>
                      <a:pt x="124" y="163"/>
                      <a:pt x="124" y="163"/>
                    </a:cubicBezTo>
                    <a:cubicBezTo>
                      <a:pt x="124" y="163"/>
                      <a:pt x="125" y="164"/>
                      <a:pt x="126" y="164"/>
                    </a:cubicBezTo>
                    <a:cubicBezTo>
                      <a:pt x="126" y="164"/>
                      <a:pt x="127" y="164"/>
                      <a:pt x="128" y="164"/>
                    </a:cubicBezTo>
                    <a:cubicBezTo>
                      <a:pt x="128" y="164"/>
                      <a:pt x="132" y="165"/>
                      <a:pt x="132" y="165"/>
                    </a:cubicBezTo>
                    <a:cubicBezTo>
                      <a:pt x="136" y="166"/>
                      <a:pt x="136" y="166"/>
                      <a:pt x="136" y="166"/>
                    </a:cubicBezTo>
                    <a:cubicBezTo>
                      <a:pt x="138" y="167"/>
                      <a:pt x="138" y="167"/>
                      <a:pt x="138" y="167"/>
                    </a:cubicBezTo>
                    <a:cubicBezTo>
                      <a:pt x="142" y="170"/>
                      <a:pt x="142" y="170"/>
                      <a:pt x="142" y="170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51" y="176"/>
                      <a:pt x="151" y="176"/>
                      <a:pt x="151" y="176"/>
                    </a:cubicBezTo>
                    <a:cubicBezTo>
                      <a:pt x="154" y="178"/>
                      <a:pt x="154" y="178"/>
                      <a:pt x="154" y="178"/>
                    </a:cubicBezTo>
                    <a:cubicBezTo>
                      <a:pt x="156" y="180"/>
                      <a:pt x="156" y="180"/>
                      <a:pt x="156" y="180"/>
                    </a:cubicBezTo>
                    <a:cubicBezTo>
                      <a:pt x="156" y="180"/>
                      <a:pt x="159" y="182"/>
                      <a:pt x="159" y="182"/>
                    </a:cubicBezTo>
                    <a:cubicBezTo>
                      <a:pt x="160" y="182"/>
                      <a:pt x="163" y="184"/>
                      <a:pt x="163" y="184"/>
                    </a:cubicBezTo>
                    <a:cubicBezTo>
                      <a:pt x="166" y="186"/>
                      <a:pt x="166" y="186"/>
                      <a:pt x="166" y="186"/>
                    </a:cubicBezTo>
                    <a:cubicBezTo>
                      <a:pt x="166" y="186"/>
                      <a:pt x="167" y="188"/>
                      <a:pt x="167" y="188"/>
                    </a:cubicBezTo>
                    <a:cubicBezTo>
                      <a:pt x="167" y="189"/>
                      <a:pt x="166" y="188"/>
                      <a:pt x="165" y="188"/>
                    </a:cubicBezTo>
                    <a:cubicBezTo>
                      <a:pt x="164" y="189"/>
                      <a:pt x="160" y="187"/>
                      <a:pt x="160" y="187"/>
                    </a:cubicBezTo>
                    <a:cubicBezTo>
                      <a:pt x="158" y="185"/>
                      <a:pt x="158" y="185"/>
                      <a:pt x="158" y="185"/>
                    </a:cubicBezTo>
                    <a:cubicBezTo>
                      <a:pt x="155" y="185"/>
                      <a:pt x="155" y="185"/>
                      <a:pt x="155" y="185"/>
                    </a:cubicBezTo>
                    <a:cubicBezTo>
                      <a:pt x="153" y="184"/>
                      <a:pt x="153" y="184"/>
                      <a:pt x="153" y="184"/>
                    </a:cubicBezTo>
                    <a:cubicBezTo>
                      <a:pt x="149" y="185"/>
                      <a:pt x="149" y="185"/>
                      <a:pt x="149" y="185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4"/>
                      <a:pt x="145" y="184"/>
                      <a:pt x="146" y="185"/>
                    </a:cubicBezTo>
                    <a:cubicBezTo>
                      <a:pt x="146" y="185"/>
                      <a:pt x="146" y="186"/>
                      <a:pt x="146" y="186"/>
                    </a:cubicBezTo>
                    <a:cubicBezTo>
                      <a:pt x="143" y="188"/>
                      <a:pt x="143" y="188"/>
                      <a:pt x="143" y="188"/>
                    </a:cubicBezTo>
                    <a:cubicBezTo>
                      <a:pt x="139" y="189"/>
                      <a:pt x="139" y="189"/>
                      <a:pt x="139" y="189"/>
                    </a:cubicBezTo>
                    <a:cubicBezTo>
                      <a:pt x="135" y="189"/>
                      <a:pt x="135" y="189"/>
                      <a:pt x="135" y="189"/>
                    </a:cubicBez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32" y="191"/>
                      <a:pt x="128" y="191"/>
                      <a:pt x="132" y="192"/>
                    </a:cubicBezTo>
                    <a:cubicBezTo>
                      <a:pt x="136" y="192"/>
                      <a:pt x="138" y="192"/>
                      <a:pt x="138" y="191"/>
                    </a:cubicBezTo>
                    <a:cubicBezTo>
                      <a:pt x="139" y="191"/>
                      <a:pt x="139" y="190"/>
                      <a:pt x="140" y="190"/>
                    </a:cubicBezTo>
                    <a:cubicBezTo>
                      <a:pt x="141" y="190"/>
                      <a:pt x="143" y="190"/>
                      <a:pt x="144" y="190"/>
                    </a:cubicBezTo>
                    <a:cubicBezTo>
                      <a:pt x="144" y="190"/>
                      <a:pt x="145" y="190"/>
                      <a:pt x="147" y="189"/>
                    </a:cubicBezTo>
                    <a:cubicBezTo>
                      <a:pt x="148" y="189"/>
                      <a:pt x="148" y="188"/>
                      <a:pt x="150" y="189"/>
                    </a:cubicBezTo>
                    <a:cubicBezTo>
                      <a:pt x="152" y="190"/>
                      <a:pt x="151" y="187"/>
                      <a:pt x="151" y="187"/>
                    </a:cubicBezTo>
                    <a:cubicBezTo>
                      <a:pt x="151" y="187"/>
                      <a:pt x="151" y="186"/>
                      <a:pt x="152" y="186"/>
                    </a:cubicBezTo>
                    <a:cubicBezTo>
                      <a:pt x="154" y="187"/>
                      <a:pt x="154" y="187"/>
                      <a:pt x="154" y="187"/>
                    </a:cubicBezTo>
                    <a:cubicBezTo>
                      <a:pt x="155" y="187"/>
                      <a:pt x="157" y="188"/>
                      <a:pt x="157" y="188"/>
                    </a:cubicBezTo>
                    <a:cubicBezTo>
                      <a:pt x="158" y="188"/>
                      <a:pt x="162" y="189"/>
                      <a:pt x="162" y="189"/>
                    </a:cubicBezTo>
                    <a:cubicBezTo>
                      <a:pt x="162" y="189"/>
                      <a:pt x="163" y="192"/>
                      <a:pt x="163" y="192"/>
                    </a:cubicBezTo>
                    <a:cubicBezTo>
                      <a:pt x="164" y="192"/>
                      <a:pt x="167" y="192"/>
                      <a:pt x="168" y="192"/>
                    </a:cubicBezTo>
                    <a:cubicBezTo>
                      <a:pt x="169" y="192"/>
                      <a:pt x="171" y="192"/>
                      <a:pt x="172" y="193"/>
                    </a:cubicBezTo>
                    <a:cubicBezTo>
                      <a:pt x="173" y="194"/>
                      <a:pt x="174" y="194"/>
                      <a:pt x="174" y="194"/>
                    </a:cubicBezTo>
                    <a:cubicBezTo>
                      <a:pt x="174" y="194"/>
                      <a:pt x="175" y="195"/>
                      <a:pt x="176" y="196"/>
                    </a:cubicBezTo>
                    <a:cubicBezTo>
                      <a:pt x="176" y="196"/>
                      <a:pt x="179" y="198"/>
                      <a:pt x="179" y="198"/>
                    </a:cubicBezTo>
                    <a:cubicBezTo>
                      <a:pt x="179" y="198"/>
                      <a:pt x="184" y="200"/>
                      <a:pt x="184" y="200"/>
                    </a:cubicBezTo>
                    <a:cubicBezTo>
                      <a:pt x="185" y="199"/>
                      <a:pt x="185" y="199"/>
                      <a:pt x="185" y="199"/>
                    </a:cubicBezTo>
                    <a:cubicBezTo>
                      <a:pt x="185" y="198"/>
                      <a:pt x="185" y="197"/>
                      <a:pt x="185" y="197"/>
                    </a:cubicBezTo>
                    <a:cubicBezTo>
                      <a:pt x="184" y="196"/>
                      <a:pt x="180" y="195"/>
                      <a:pt x="180" y="195"/>
                    </a:cubicBezTo>
                    <a:cubicBezTo>
                      <a:pt x="180" y="195"/>
                      <a:pt x="178" y="194"/>
                      <a:pt x="178" y="194"/>
                    </a:cubicBezTo>
                    <a:cubicBezTo>
                      <a:pt x="177" y="189"/>
                      <a:pt x="178" y="193"/>
                      <a:pt x="175" y="192"/>
                    </a:cubicBezTo>
                    <a:cubicBezTo>
                      <a:pt x="175" y="192"/>
                      <a:pt x="175" y="192"/>
                      <a:pt x="175" y="192"/>
                    </a:cubicBezTo>
                    <a:cubicBezTo>
                      <a:pt x="175" y="192"/>
                      <a:pt x="175" y="192"/>
                      <a:pt x="175" y="192"/>
                    </a:cubicBezTo>
                    <a:cubicBezTo>
                      <a:pt x="173" y="193"/>
                      <a:pt x="173" y="192"/>
                      <a:pt x="173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2" y="190"/>
                      <a:pt x="172" y="190"/>
                      <a:pt x="172" y="190"/>
                    </a:cubicBezTo>
                    <a:cubicBezTo>
                      <a:pt x="172" y="190"/>
                      <a:pt x="171" y="188"/>
                      <a:pt x="172" y="187"/>
                    </a:cubicBezTo>
                    <a:cubicBezTo>
                      <a:pt x="173" y="187"/>
                      <a:pt x="171" y="192"/>
                      <a:pt x="175" y="186"/>
                    </a:cubicBezTo>
                    <a:cubicBezTo>
                      <a:pt x="175" y="186"/>
                      <a:pt x="175" y="185"/>
                      <a:pt x="175" y="185"/>
                    </a:cubicBezTo>
                    <a:cubicBezTo>
                      <a:pt x="174" y="185"/>
                      <a:pt x="174" y="185"/>
                      <a:pt x="174" y="185"/>
                    </a:cubicBezTo>
                    <a:cubicBezTo>
                      <a:pt x="171" y="185"/>
                      <a:pt x="171" y="185"/>
                      <a:pt x="171" y="185"/>
                    </a:cubicBezTo>
                    <a:cubicBezTo>
                      <a:pt x="171" y="185"/>
                      <a:pt x="171" y="186"/>
                      <a:pt x="170" y="187"/>
                    </a:cubicBezTo>
                    <a:cubicBezTo>
                      <a:pt x="169" y="188"/>
                      <a:pt x="169" y="187"/>
                      <a:pt x="169" y="187"/>
                    </a:cubicBezTo>
                    <a:cubicBezTo>
                      <a:pt x="169" y="186"/>
                      <a:pt x="169" y="186"/>
                      <a:pt x="169" y="186"/>
                    </a:cubicBezTo>
                    <a:cubicBezTo>
                      <a:pt x="170" y="185"/>
                      <a:pt x="170" y="185"/>
                      <a:pt x="170" y="185"/>
                    </a:cubicBezTo>
                    <a:cubicBezTo>
                      <a:pt x="170" y="185"/>
                      <a:pt x="170" y="182"/>
                      <a:pt x="170" y="181"/>
                    </a:cubicBezTo>
                    <a:cubicBezTo>
                      <a:pt x="170" y="181"/>
                      <a:pt x="170" y="181"/>
                      <a:pt x="170" y="181"/>
                    </a:cubicBezTo>
                    <a:cubicBezTo>
                      <a:pt x="167" y="179"/>
                      <a:pt x="167" y="179"/>
                      <a:pt x="167" y="179"/>
                    </a:cubicBezTo>
                    <a:cubicBezTo>
                      <a:pt x="165" y="177"/>
                      <a:pt x="165" y="177"/>
                      <a:pt x="165" y="177"/>
                    </a:cubicBez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6" y="170"/>
                      <a:pt x="156" y="170"/>
                      <a:pt x="156" y="170"/>
                    </a:cubicBezTo>
                    <a:cubicBezTo>
                      <a:pt x="154" y="168"/>
                      <a:pt x="154" y="168"/>
                      <a:pt x="154" y="168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53" y="162"/>
                      <a:pt x="153" y="162"/>
                      <a:pt x="153" y="162"/>
                    </a:cubicBezTo>
                    <a:cubicBezTo>
                      <a:pt x="153" y="162"/>
                      <a:pt x="153" y="162"/>
                      <a:pt x="153" y="162"/>
                    </a:cubicBezTo>
                    <a:cubicBezTo>
                      <a:pt x="153" y="162"/>
                      <a:pt x="149" y="161"/>
                      <a:pt x="147" y="160"/>
                    </a:cubicBezTo>
                    <a:cubicBezTo>
                      <a:pt x="145" y="159"/>
                      <a:pt x="145" y="159"/>
                      <a:pt x="145" y="159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2" y="155"/>
                      <a:pt x="142" y="155"/>
                      <a:pt x="142" y="155"/>
                    </a:cubicBezTo>
                    <a:cubicBezTo>
                      <a:pt x="139" y="152"/>
                      <a:pt x="139" y="152"/>
                      <a:pt x="139" y="152"/>
                    </a:cubicBezTo>
                    <a:cubicBezTo>
                      <a:pt x="138" y="152"/>
                      <a:pt x="138" y="152"/>
                      <a:pt x="138" y="152"/>
                    </a:cubicBezTo>
                    <a:cubicBezTo>
                      <a:pt x="133" y="150"/>
                      <a:pt x="133" y="150"/>
                      <a:pt x="133" y="150"/>
                    </a:cubicBezTo>
                    <a:cubicBezTo>
                      <a:pt x="132" y="148"/>
                      <a:pt x="132" y="148"/>
                      <a:pt x="132" y="148"/>
                    </a:cubicBezTo>
                    <a:cubicBezTo>
                      <a:pt x="130" y="147"/>
                      <a:pt x="130" y="147"/>
                      <a:pt x="130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26" y="144"/>
                      <a:pt x="126" y="144"/>
                      <a:pt x="126" y="144"/>
                    </a:cubicBezTo>
                    <a:cubicBezTo>
                      <a:pt x="125" y="142"/>
                      <a:pt x="125" y="142"/>
                      <a:pt x="125" y="142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1" y="137"/>
                      <a:pt x="121" y="137"/>
                      <a:pt x="121" y="137"/>
                    </a:cubicBezTo>
                    <a:cubicBezTo>
                      <a:pt x="118" y="135"/>
                      <a:pt x="118" y="135"/>
                      <a:pt x="118" y="135"/>
                    </a:cubicBezTo>
                    <a:cubicBezTo>
                      <a:pt x="117" y="134"/>
                      <a:pt x="117" y="134"/>
                      <a:pt x="117" y="134"/>
                    </a:cubicBez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4" y="130"/>
                      <a:pt x="114" y="130"/>
                      <a:pt x="114" y="130"/>
                    </a:cubicBezTo>
                    <a:cubicBezTo>
                      <a:pt x="111" y="127"/>
                      <a:pt x="111" y="127"/>
                      <a:pt x="111" y="127"/>
                    </a:cubicBezTo>
                    <a:cubicBezTo>
                      <a:pt x="109" y="125"/>
                      <a:pt x="109" y="125"/>
                      <a:pt x="109" y="125"/>
                    </a:cubicBezTo>
                    <a:cubicBezTo>
                      <a:pt x="107" y="122"/>
                      <a:pt x="107" y="122"/>
                      <a:pt x="107" y="122"/>
                    </a:cubicBezTo>
                    <a:cubicBezTo>
                      <a:pt x="109" y="120"/>
                      <a:pt x="109" y="120"/>
                      <a:pt x="109" y="120"/>
                    </a:cubicBezTo>
                    <a:cubicBezTo>
                      <a:pt x="108" y="119"/>
                      <a:pt x="107" y="119"/>
                      <a:pt x="107" y="118"/>
                    </a:cubicBezTo>
                    <a:cubicBezTo>
                      <a:pt x="106" y="118"/>
                      <a:pt x="104" y="117"/>
                      <a:pt x="105" y="116"/>
                    </a:cubicBezTo>
                    <a:cubicBezTo>
                      <a:pt x="105" y="115"/>
                      <a:pt x="104" y="114"/>
                      <a:pt x="104" y="112"/>
                    </a:cubicBezTo>
                    <a:cubicBezTo>
                      <a:pt x="104" y="111"/>
                      <a:pt x="104" y="110"/>
                      <a:pt x="103" y="110"/>
                    </a:cubicBezTo>
                    <a:cubicBezTo>
                      <a:pt x="102" y="109"/>
                      <a:pt x="102" y="109"/>
                      <a:pt x="102" y="109"/>
                    </a:cubicBezTo>
                    <a:cubicBezTo>
                      <a:pt x="101" y="109"/>
                      <a:pt x="100" y="109"/>
                      <a:pt x="100" y="109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99" y="109"/>
                      <a:pt x="100" y="107"/>
                      <a:pt x="100" y="105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104"/>
                      <a:pt x="96" y="101"/>
                      <a:pt x="94" y="10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1" y="101"/>
                      <a:pt x="91" y="102"/>
                      <a:pt x="91" y="102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7" y="98"/>
                      <a:pt x="87" y="97"/>
                      <a:pt x="88" y="95"/>
                    </a:cubicBezTo>
                    <a:cubicBezTo>
                      <a:pt x="90" y="93"/>
                      <a:pt x="88" y="92"/>
                      <a:pt x="88" y="92"/>
                    </a:cubicBezTo>
                    <a:cubicBezTo>
                      <a:pt x="87" y="89"/>
                      <a:pt x="87" y="89"/>
                      <a:pt x="87" y="89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6" y="85"/>
                      <a:pt x="86" y="85"/>
                      <a:pt x="86" y="85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88" y="81"/>
                      <a:pt x="87" y="77"/>
                      <a:pt x="88" y="76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88" y="75"/>
                      <a:pt x="88" y="75"/>
                      <a:pt x="89" y="75"/>
                    </a:cubicBezTo>
                    <a:cubicBezTo>
                      <a:pt x="89" y="74"/>
                      <a:pt x="94" y="73"/>
                      <a:pt x="94" y="73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104" y="81"/>
                      <a:pt x="104" y="81"/>
                      <a:pt x="104" y="81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7" y="83"/>
                      <a:pt x="108" y="82"/>
                      <a:pt x="109" y="82"/>
                    </a:cubicBezTo>
                    <a:cubicBezTo>
                      <a:pt x="109" y="81"/>
                      <a:pt x="109" y="79"/>
                      <a:pt x="109" y="79"/>
                    </a:cubicBezTo>
                    <a:cubicBezTo>
                      <a:pt x="111" y="77"/>
                      <a:pt x="111" y="77"/>
                      <a:pt x="111" y="77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117" y="71"/>
                      <a:pt x="117" y="71"/>
                      <a:pt x="117" y="71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21" y="70"/>
                      <a:pt x="124" y="71"/>
                      <a:pt x="125" y="71"/>
                    </a:cubicBezTo>
                    <a:cubicBezTo>
                      <a:pt x="125" y="71"/>
                      <a:pt x="126" y="71"/>
                      <a:pt x="126" y="71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9" y="66"/>
                      <a:pt x="129" y="66"/>
                      <a:pt x="129" y="66"/>
                    </a:cubicBezTo>
                    <a:cubicBezTo>
                      <a:pt x="134" y="68"/>
                      <a:pt x="134" y="68"/>
                      <a:pt x="134" y="68"/>
                    </a:cubicBezTo>
                    <a:cubicBezTo>
                      <a:pt x="136" y="70"/>
                      <a:pt x="136" y="70"/>
                      <a:pt x="136" y="70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3" y="70"/>
                      <a:pt x="143" y="70"/>
                      <a:pt x="143" y="70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52" y="71"/>
                      <a:pt x="152" y="71"/>
                      <a:pt x="152" y="71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160" y="71"/>
                      <a:pt x="160" y="71"/>
                      <a:pt x="160" y="71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5" y="73"/>
                      <a:pt x="165" y="73"/>
                      <a:pt x="165" y="73"/>
                    </a:cubicBezTo>
                    <a:cubicBezTo>
                      <a:pt x="165" y="73"/>
                      <a:pt x="165" y="73"/>
                      <a:pt x="166" y="72"/>
                    </a:cubicBezTo>
                    <a:cubicBezTo>
                      <a:pt x="166" y="72"/>
                      <a:pt x="169" y="72"/>
                      <a:pt x="169" y="72"/>
                    </a:cubicBezTo>
                    <a:cubicBezTo>
                      <a:pt x="170" y="69"/>
                      <a:pt x="170" y="69"/>
                      <a:pt x="170" y="69"/>
                    </a:cubicBezTo>
                    <a:cubicBezTo>
                      <a:pt x="171" y="71"/>
                      <a:pt x="171" y="71"/>
                      <a:pt x="171" y="71"/>
                    </a:cubicBezTo>
                    <a:cubicBezTo>
                      <a:pt x="172" y="71"/>
                      <a:pt x="174" y="71"/>
                      <a:pt x="174" y="71"/>
                    </a:cubicBezTo>
                    <a:cubicBezTo>
                      <a:pt x="175" y="68"/>
                      <a:pt x="175" y="68"/>
                      <a:pt x="175" y="68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77" y="69"/>
                      <a:pt x="177" y="69"/>
                      <a:pt x="178" y="69"/>
                    </a:cubicBezTo>
                    <a:cubicBezTo>
                      <a:pt x="179" y="69"/>
                      <a:pt x="180" y="68"/>
                      <a:pt x="180" y="68"/>
                    </a:cubicBezTo>
                    <a:cubicBezTo>
                      <a:pt x="180" y="68"/>
                      <a:pt x="181" y="69"/>
                      <a:pt x="181" y="69"/>
                    </a:cubicBezTo>
                    <a:cubicBezTo>
                      <a:pt x="181" y="69"/>
                      <a:pt x="182" y="68"/>
                      <a:pt x="183" y="68"/>
                    </a:cubicBezTo>
                    <a:cubicBezTo>
                      <a:pt x="185" y="68"/>
                      <a:pt x="186" y="67"/>
                      <a:pt x="186" y="67"/>
                    </a:cubicBezTo>
                    <a:cubicBezTo>
                      <a:pt x="186" y="67"/>
                      <a:pt x="187" y="69"/>
                      <a:pt x="189" y="70"/>
                    </a:cubicBezTo>
                    <a:cubicBezTo>
                      <a:pt x="189" y="70"/>
                      <a:pt x="189" y="70"/>
                      <a:pt x="189" y="70"/>
                    </a:cubicBezTo>
                    <a:cubicBezTo>
                      <a:pt x="191" y="70"/>
                      <a:pt x="191" y="70"/>
                      <a:pt x="191" y="70"/>
                    </a:cubicBezTo>
                    <a:cubicBezTo>
                      <a:pt x="191" y="70"/>
                      <a:pt x="191" y="70"/>
                      <a:pt x="191" y="70"/>
                    </a:cubicBezTo>
                    <a:cubicBezTo>
                      <a:pt x="191" y="70"/>
                      <a:pt x="192" y="69"/>
                      <a:pt x="193" y="69"/>
                    </a:cubicBezTo>
                    <a:cubicBezTo>
                      <a:pt x="195" y="69"/>
                      <a:pt x="196" y="69"/>
                      <a:pt x="197" y="69"/>
                    </a:cubicBezTo>
                    <a:cubicBezTo>
                      <a:pt x="199" y="69"/>
                      <a:pt x="200" y="71"/>
                      <a:pt x="200" y="71"/>
                    </a:cubicBezTo>
                    <a:cubicBezTo>
                      <a:pt x="203" y="74"/>
                      <a:pt x="203" y="74"/>
                      <a:pt x="203" y="74"/>
                    </a:cubicBezTo>
                    <a:cubicBezTo>
                      <a:pt x="203" y="74"/>
                      <a:pt x="204" y="76"/>
                      <a:pt x="204" y="77"/>
                    </a:cubicBezTo>
                    <a:cubicBezTo>
                      <a:pt x="205" y="78"/>
                      <a:pt x="205" y="79"/>
                      <a:pt x="205" y="79"/>
                    </a:cubicBezTo>
                    <a:cubicBezTo>
                      <a:pt x="205" y="79"/>
                      <a:pt x="213" y="82"/>
                      <a:pt x="214" y="82"/>
                    </a:cubicBezTo>
                    <a:cubicBezTo>
                      <a:pt x="214" y="82"/>
                      <a:pt x="215" y="82"/>
                      <a:pt x="215" y="82"/>
                    </a:cubicBezTo>
                    <a:close/>
                    <a:moveTo>
                      <a:pt x="175" y="191"/>
                    </a:moveTo>
                    <a:cubicBezTo>
                      <a:pt x="175" y="191"/>
                      <a:pt x="175" y="191"/>
                      <a:pt x="175" y="191"/>
                    </a:cubicBezTo>
                    <a:cubicBezTo>
                      <a:pt x="176" y="191"/>
                      <a:pt x="176" y="190"/>
                      <a:pt x="176" y="190"/>
                    </a:cubicBezTo>
                    <a:cubicBezTo>
                      <a:pt x="179" y="190"/>
                      <a:pt x="179" y="190"/>
                      <a:pt x="179" y="190"/>
                    </a:cubicBezTo>
                    <a:cubicBezTo>
                      <a:pt x="179" y="190"/>
                      <a:pt x="179" y="190"/>
                      <a:pt x="179" y="190"/>
                    </a:cubicBezTo>
                    <a:cubicBezTo>
                      <a:pt x="182" y="191"/>
                      <a:pt x="182" y="191"/>
                      <a:pt x="182" y="191"/>
                    </a:cubicBezTo>
                    <a:cubicBezTo>
                      <a:pt x="184" y="193"/>
                      <a:pt x="184" y="193"/>
                      <a:pt x="184" y="193"/>
                    </a:cubicBezTo>
                    <a:cubicBezTo>
                      <a:pt x="185" y="195"/>
                      <a:pt x="185" y="195"/>
                      <a:pt x="185" y="195"/>
                    </a:cubicBezTo>
                    <a:cubicBezTo>
                      <a:pt x="187" y="197"/>
                      <a:pt x="187" y="197"/>
                      <a:pt x="187" y="197"/>
                    </a:cubicBezTo>
                    <a:cubicBezTo>
                      <a:pt x="192" y="200"/>
                      <a:pt x="192" y="200"/>
                      <a:pt x="192" y="200"/>
                    </a:cubicBezTo>
                    <a:cubicBezTo>
                      <a:pt x="198" y="203"/>
                      <a:pt x="198" y="203"/>
                      <a:pt x="198" y="203"/>
                    </a:cubicBezTo>
                    <a:cubicBezTo>
                      <a:pt x="198" y="203"/>
                      <a:pt x="202" y="205"/>
                      <a:pt x="203" y="205"/>
                    </a:cubicBezTo>
                    <a:cubicBezTo>
                      <a:pt x="203" y="205"/>
                      <a:pt x="203" y="206"/>
                      <a:pt x="204" y="206"/>
                    </a:cubicBezTo>
                    <a:cubicBezTo>
                      <a:pt x="204" y="207"/>
                      <a:pt x="206" y="210"/>
                      <a:pt x="206" y="210"/>
                    </a:cubicBezTo>
                    <a:cubicBezTo>
                      <a:pt x="207" y="211"/>
                      <a:pt x="204" y="209"/>
                      <a:pt x="204" y="209"/>
                    </a:cubicBezTo>
                    <a:cubicBezTo>
                      <a:pt x="204" y="209"/>
                      <a:pt x="203" y="207"/>
                      <a:pt x="202" y="206"/>
                    </a:cubicBezTo>
                    <a:cubicBezTo>
                      <a:pt x="200" y="206"/>
                      <a:pt x="198" y="206"/>
                      <a:pt x="197" y="205"/>
                    </a:cubicBezTo>
                    <a:cubicBezTo>
                      <a:pt x="196" y="204"/>
                      <a:pt x="196" y="203"/>
                      <a:pt x="196" y="203"/>
                    </a:cubicBezTo>
                    <a:cubicBezTo>
                      <a:pt x="195" y="203"/>
                      <a:pt x="195" y="201"/>
                      <a:pt x="192" y="201"/>
                    </a:cubicBezTo>
                    <a:cubicBezTo>
                      <a:pt x="189" y="200"/>
                      <a:pt x="189" y="201"/>
                      <a:pt x="188" y="199"/>
                    </a:cubicBezTo>
                    <a:cubicBezTo>
                      <a:pt x="187" y="196"/>
                      <a:pt x="187" y="198"/>
                      <a:pt x="186" y="196"/>
                    </a:cubicBezTo>
                    <a:cubicBezTo>
                      <a:pt x="184" y="195"/>
                      <a:pt x="185" y="196"/>
                      <a:pt x="181" y="195"/>
                    </a:cubicBezTo>
                    <a:cubicBezTo>
                      <a:pt x="178" y="193"/>
                      <a:pt x="180" y="194"/>
                      <a:pt x="180" y="193"/>
                    </a:cubicBezTo>
                    <a:cubicBezTo>
                      <a:pt x="179" y="191"/>
                      <a:pt x="180" y="192"/>
                      <a:pt x="178" y="192"/>
                    </a:cubicBezTo>
                    <a:cubicBezTo>
                      <a:pt x="177" y="191"/>
                      <a:pt x="178" y="191"/>
                      <a:pt x="177" y="191"/>
                    </a:cubicBezTo>
                    <a:cubicBezTo>
                      <a:pt x="177" y="191"/>
                      <a:pt x="176" y="192"/>
                      <a:pt x="175" y="192"/>
                    </a:cubicBezTo>
                    <a:cubicBezTo>
                      <a:pt x="175" y="191"/>
                      <a:pt x="175" y="191"/>
                      <a:pt x="175" y="191"/>
                    </a:cubicBezTo>
                    <a:close/>
                    <a:moveTo>
                      <a:pt x="169" y="198"/>
                    </a:moveTo>
                    <a:cubicBezTo>
                      <a:pt x="169" y="198"/>
                      <a:pt x="169" y="198"/>
                      <a:pt x="169" y="198"/>
                    </a:cubicBezTo>
                    <a:cubicBezTo>
                      <a:pt x="169" y="198"/>
                      <a:pt x="167" y="198"/>
                      <a:pt x="166" y="198"/>
                    </a:cubicBezTo>
                    <a:cubicBezTo>
                      <a:pt x="166" y="198"/>
                      <a:pt x="165" y="197"/>
                      <a:pt x="164" y="197"/>
                    </a:cubicBezTo>
                    <a:cubicBezTo>
                      <a:pt x="163" y="197"/>
                      <a:pt x="161" y="197"/>
                      <a:pt x="161" y="197"/>
                    </a:cubicBezTo>
                    <a:cubicBezTo>
                      <a:pt x="160" y="197"/>
                      <a:pt x="159" y="196"/>
                      <a:pt x="159" y="196"/>
                    </a:cubicBezTo>
                    <a:cubicBezTo>
                      <a:pt x="159" y="196"/>
                      <a:pt x="159" y="195"/>
                      <a:pt x="159" y="195"/>
                    </a:cubicBezTo>
                    <a:cubicBezTo>
                      <a:pt x="159" y="195"/>
                      <a:pt x="161" y="194"/>
                      <a:pt x="161" y="194"/>
                    </a:cubicBezTo>
                    <a:cubicBezTo>
                      <a:pt x="161" y="195"/>
                      <a:pt x="167" y="196"/>
                      <a:pt x="167" y="196"/>
                    </a:cubicBezTo>
                    <a:cubicBezTo>
                      <a:pt x="171" y="196"/>
                      <a:pt x="171" y="196"/>
                      <a:pt x="171" y="196"/>
                    </a:cubicBezTo>
                    <a:cubicBezTo>
                      <a:pt x="171" y="196"/>
                      <a:pt x="172" y="196"/>
                      <a:pt x="172" y="196"/>
                    </a:cubicBezTo>
                    <a:cubicBezTo>
                      <a:pt x="172" y="196"/>
                      <a:pt x="173" y="196"/>
                      <a:pt x="174" y="197"/>
                    </a:cubicBezTo>
                    <a:cubicBezTo>
                      <a:pt x="175" y="197"/>
                      <a:pt x="175" y="197"/>
                      <a:pt x="175" y="198"/>
                    </a:cubicBezTo>
                    <a:cubicBezTo>
                      <a:pt x="175" y="198"/>
                      <a:pt x="176" y="199"/>
                      <a:pt x="175" y="199"/>
                    </a:cubicBezTo>
                    <a:cubicBezTo>
                      <a:pt x="175" y="199"/>
                      <a:pt x="174" y="199"/>
                      <a:pt x="174" y="199"/>
                    </a:cubicBezTo>
                    <a:cubicBezTo>
                      <a:pt x="174" y="199"/>
                      <a:pt x="172" y="198"/>
                      <a:pt x="172" y="198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198"/>
                      <a:pt x="169" y="198"/>
                      <a:pt x="169" y="198"/>
                    </a:cubicBezTo>
                    <a:close/>
                    <a:moveTo>
                      <a:pt x="138" y="199"/>
                    </a:moveTo>
                    <a:cubicBezTo>
                      <a:pt x="138" y="199"/>
                      <a:pt x="138" y="199"/>
                      <a:pt x="138" y="199"/>
                    </a:cubicBezTo>
                    <a:cubicBezTo>
                      <a:pt x="138" y="199"/>
                      <a:pt x="142" y="198"/>
                      <a:pt x="142" y="198"/>
                    </a:cubicBezTo>
                    <a:cubicBezTo>
                      <a:pt x="144" y="199"/>
                      <a:pt x="144" y="199"/>
                      <a:pt x="144" y="199"/>
                    </a:cubicBezTo>
                    <a:cubicBezTo>
                      <a:pt x="144" y="199"/>
                      <a:pt x="144" y="200"/>
                      <a:pt x="143" y="200"/>
                    </a:cubicBezTo>
                    <a:cubicBezTo>
                      <a:pt x="143" y="200"/>
                      <a:pt x="141" y="202"/>
                      <a:pt x="141" y="202"/>
                    </a:cubicBezTo>
                    <a:cubicBezTo>
                      <a:pt x="138" y="200"/>
                      <a:pt x="138" y="200"/>
                      <a:pt x="138" y="200"/>
                    </a:cubicBezTo>
                    <a:cubicBezTo>
                      <a:pt x="138" y="199"/>
                      <a:pt x="138" y="199"/>
                      <a:pt x="138" y="199"/>
                    </a:cubicBezTo>
                    <a:close/>
                    <a:moveTo>
                      <a:pt x="107" y="194"/>
                    </a:moveTo>
                    <a:cubicBezTo>
                      <a:pt x="107" y="194"/>
                      <a:pt x="107" y="194"/>
                      <a:pt x="107" y="194"/>
                    </a:cubicBezTo>
                    <a:cubicBezTo>
                      <a:pt x="108" y="194"/>
                      <a:pt x="109" y="193"/>
                      <a:pt x="109" y="194"/>
                    </a:cubicBezTo>
                    <a:cubicBezTo>
                      <a:pt x="109" y="195"/>
                      <a:pt x="108" y="196"/>
                      <a:pt x="108" y="196"/>
                    </a:cubicBezTo>
                    <a:cubicBezTo>
                      <a:pt x="108" y="196"/>
                      <a:pt x="107" y="196"/>
                      <a:pt x="107" y="196"/>
                    </a:cubicBezTo>
                    <a:cubicBezTo>
                      <a:pt x="107" y="195"/>
                      <a:pt x="107" y="194"/>
                      <a:pt x="107" y="194"/>
                    </a:cubicBezTo>
                    <a:close/>
                    <a:moveTo>
                      <a:pt x="113" y="189"/>
                    </a:moveTo>
                    <a:cubicBezTo>
                      <a:pt x="113" y="189"/>
                      <a:pt x="113" y="189"/>
                      <a:pt x="113" y="189"/>
                    </a:cubicBezTo>
                    <a:cubicBezTo>
                      <a:pt x="113" y="189"/>
                      <a:pt x="115" y="188"/>
                      <a:pt x="115" y="188"/>
                    </a:cubicBezTo>
                    <a:cubicBezTo>
                      <a:pt x="116" y="189"/>
                      <a:pt x="117" y="189"/>
                      <a:pt x="116" y="190"/>
                    </a:cubicBezTo>
                    <a:cubicBezTo>
                      <a:pt x="116" y="190"/>
                      <a:pt x="116" y="190"/>
                      <a:pt x="115" y="191"/>
                    </a:cubicBezTo>
                    <a:cubicBezTo>
                      <a:pt x="114" y="192"/>
                      <a:pt x="112" y="193"/>
                      <a:pt x="112" y="193"/>
                    </a:cubicBezTo>
                    <a:cubicBezTo>
                      <a:pt x="112" y="193"/>
                      <a:pt x="112" y="193"/>
                      <a:pt x="111" y="193"/>
                    </a:cubicBezTo>
                    <a:cubicBezTo>
                      <a:pt x="109" y="192"/>
                      <a:pt x="108" y="191"/>
                      <a:pt x="108" y="191"/>
                    </a:cubicBezTo>
                    <a:cubicBezTo>
                      <a:pt x="108" y="191"/>
                      <a:pt x="107" y="190"/>
                      <a:pt x="109" y="190"/>
                    </a:cubicBezTo>
                    <a:cubicBezTo>
                      <a:pt x="110" y="189"/>
                      <a:pt x="111" y="189"/>
                      <a:pt x="111" y="189"/>
                    </a:cubicBezTo>
                    <a:cubicBezTo>
                      <a:pt x="112" y="189"/>
                      <a:pt x="113" y="189"/>
                      <a:pt x="113" y="189"/>
                    </a:cubicBezTo>
                    <a:close/>
                    <a:moveTo>
                      <a:pt x="124" y="178"/>
                    </a:move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8"/>
                      <a:pt x="126" y="177"/>
                      <a:pt x="126" y="177"/>
                    </a:cubicBezTo>
                    <a:cubicBezTo>
                      <a:pt x="126" y="177"/>
                      <a:pt x="126" y="177"/>
                      <a:pt x="127" y="177"/>
                    </a:cubicBezTo>
                    <a:cubicBezTo>
                      <a:pt x="127" y="177"/>
                      <a:pt x="127" y="177"/>
                      <a:pt x="128" y="177"/>
                    </a:cubicBezTo>
                    <a:cubicBezTo>
                      <a:pt x="128" y="177"/>
                      <a:pt x="129" y="176"/>
                      <a:pt x="130" y="177"/>
                    </a:cubicBezTo>
                    <a:cubicBezTo>
                      <a:pt x="131" y="177"/>
                      <a:pt x="131" y="178"/>
                      <a:pt x="132" y="178"/>
                    </a:cubicBezTo>
                    <a:cubicBezTo>
                      <a:pt x="132" y="178"/>
                      <a:pt x="133" y="178"/>
                      <a:pt x="133" y="178"/>
                    </a:cubicBezTo>
                    <a:cubicBezTo>
                      <a:pt x="134" y="178"/>
                      <a:pt x="134" y="178"/>
                      <a:pt x="136" y="178"/>
                    </a:cubicBezTo>
                    <a:cubicBezTo>
                      <a:pt x="138" y="178"/>
                      <a:pt x="141" y="178"/>
                      <a:pt x="141" y="178"/>
                    </a:cubicBezTo>
                    <a:cubicBezTo>
                      <a:pt x="141" y="179"/>
                      <a:pt x="142" y="178"/>
                      <a:pt x="143" y="178"/>
                    </a:cubicBezTo>
                    <a:cubicBezTo>
                      <a:pt x="145" y="179"/>
                      <a:pt x="145" y="179"/>
                      <a:pt x="145" y="179"/>
                    </a:cubicBezTo>
                    <a:cubicBezTo>
                      <a:pt x="146" y="179"/>
                      <a:pt x="145" y="180"/>
                      <a:pt x="147" y="179"/>
                    </a:cubicBezTo>
                    <a:cubicBezTo>
                      <a:pt x="148" y="179"/>
                      <a:pt x="148" y="179"/>
                      <a:pt x="148" y="179"/>
                    </a:cubicBezTo>
                    <a:cubicBezTo>
                      <a:pt x="148" y="179"/>
                      <a:pt x="148" y="179"/>
                      <a:pt x="149" y="178"/>
                    </a:cubicBezTo>
                    <a:cubicBezTo>
                      <a:pt x="150" y="178"/>
                      <a:pt x="151" y="177"/>
                      <a:pt x="151" y="177"/>
                    </a:cubicBezTo>
                    <a:cubicBezTo>
                      <a:pt x="152" y="177"/>
                      <a:pt x="152" y="177"/>
                      <a:pt x="152" y="177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152" y="180"/>
                      <a:pt x="152" y="180"/>
                      <a:pt x="152" y="181"/>
                    </a:cubicBezTo>
                    <a:cubicBezTo>
                      <a:pt x="152" y="181"/>
                      <a:pt x="151" y="182"/>
                      <a:pt x="150" y="182"/>
                    </a:cubicBezTo>
                    <a:cubicBezTo>
                      <a:pt x="150" y="182"/>
                      <a:pt x="149" y="181"/>
                      <a:pt x="149" y="181"/>
                    </a:cubicBezTo>
                    <a:cubicBezTo>
                      <a:pt x="149" y="180"/>
                      <a:pt x="148" y="180"/>
                      <a:pt x="148" y="180"/>
                    </a:cubicBezTo>
                    <a:cubicBezTo>
                      <a:pt x="147" y="180"/>
                      <a:pt x="146" y="181"/>
                      <a:pt x="145" y="181"/>
                    </a:cubicBezTo>
                    <a:cubicBezTo>
                      <a:pt x="145" y="181"/>
                      <a:pt x="144" y="180"/>
                      <a:pt x="144" y="180"/>
                    </a:cubicBezTo>
                    <a:cubicBezTo>
                      <a:pt x="144" y="180"/>
                      <a:pt x="142" y="180"/>
                      <a:pt x="141" y="180"/>
                    </a:cubicBezTo>
                    <a:cubicBezTo>
                      <a:pt x="141" y="180"/>
                      <a:pt x="140" y="180"/>
                      <a:pt x="139" y="180"/>
                    </a:cubicBezTo>
                    <a:cubicBezTo>
                      <a:pt x="138" y="180"/>
                      <a:pt x="137" y="180"/>
                      <a:pt x="136" y="180"/>
                    </a:cubicBezTo>
                    <a:cubicBezTo>
                      <a:pt x="135" y="181"/>
                      <a:pt x="133" y="180"/>
                      <a:pt x="133" y="181"/>
                    </a:cubicBezTo>
                    <a:cubicBezTo>
                      <a:pt x="133" y="181"/>
                      <a:pt x="133" y="182"/>
                      <a:pt x="133" y="182"/>
                    </a:cubicBezTo>
                    <a:cubicBezTo>
                      <a:pt x="133" y="182"/>
                      <a:pt x="134" y="183"/>
                      <a:pt x="133" y="183"/>
                    </a:cubicBezTo>
                    <a:cubicBezTo>
                      <a:pt x="131" y="183"/>
                      <a:pt x="131" y="183"/>
                      <a:pt x="131" y="182"/>
                    </a:cubicBezTo>
                    <a:cubicBezTo>
                      <a:pt x="130" y="181"/>
                      <a:pt x="132" y="180"/>
                      <a:pt x="129" y="181"/>
                    </a:cubicBezTo>
                    <a:cubicBezTo>
                      <a:pt x="127" y="181"/>
                      <a:pt x="127" y="180"/>
                      <a:pt x="126" y="180"/>
                    </a:cubicBezTo>
                    <a:cubicBezTo>
                      <a:pt x="126" y="181"/>
                      <a:pt x="124" y="179"/>
                      <a:pt x="123" y="180"/>
                    </a:cubicBezTo>
                    <a:cubicBezTo>
                      <a:pt x="123" y="180"/>
                      <a:pt x="122" y="181"/>
                      <a:pt x="122" y="181"/>
                    </a:cubicBezTo>
                    <a:cubicBezTo>
                      <a:pt x="122" y="181"/>
                      <a:pt x="119" y="181"/>
                      <a:pt x="119" y="181"/>
                    </a:cubicBezTo>
                    <a:cubicBezTo>
                      <a:pt x="119" y="181"/>
                      <a:pt x="120" y="178"/>
                      <a:pt x="120" y="178"/>
                    </a:cubicBezTo>
                    <a:cubicBezTo>
                      <a:pt x="120" y="178"/>
                      <a:pt x="120" y="178"/>
                      <a:pt x="121" y="178"/>
                    </a:cubicBezTo>
                    <a:cubicBezTo>
                      <a:pt x="122" y="178"/>
                      <a:pt x="123" y="178"/>
                      <a:pt x="123" y="178"/>
                    </a:cubicBezTo>
                    <a:cubicBezTo>
                      <a:pt x="124" y="178"/>
                      <a:pt x="124" y="178"/>
                      <a:pt x="124" y="178"/>
                    </a:cubicBezTo>
                    <a:close/>
                    <a:moveTo>
                      <a:pt x="120" y="172"/>
                    </a:moveTo>
                    <a:cubicBezTo>
                      <a:pt x="120" y="172"/>
                      <a:pt x="120" y="172"/>
                      <a:pt x="120" y="172"/>
                    </a:cubicBezTo>
                    <a:cubicBezTo>
                      <a:pt x="120" y="172"/>
                      <a:pt x="116" y="170"/>
                      <a:pt x="116" y="170"/>
                    </a:cubicBezTo>
                    <a:cubicBezTo>
                      <a:pt x="115" y="170"/>
                      <a:pt x="114" y="170"/>
                      <a:pt x="113" y="170"/>
                    </a:cubicBezTo>
                    <a:cubicBezTo>
                      <a:pt x="113" y="170"/>
                      <a:pt x="111" y="169"/>
                      <a:pt x="112" y="168"/>
                    </a:cubicBezTo>
                    <a:cubicBezTo>
                      <a:pt x="112" y="168"/>
                      <a:pt x="113" y="167"/>
                      <a:pt x="114" y="168"/>
                    </a:cubicBezTo>
                    <a:cubicBezTo>
                      <a:pt x="115" y="169"/>
                      <a:pt x="116" y="169"/>
                      <a:pt x="116" y="170"/>
                    </a:cubicBezTo>
                    <a:cubicBezTo>
                      <a:pt x="117" y="170"/>
                      <a:pt x="119" y="171"/>
                      <a:pt x="119" y="171"/>
                    </a:cubicBezTo>
                    <a:cubicBezTo>
                      <a:pt x="120" y="171"/>
                      <a:pt x="120" y="172"/>
                      <a:pt x="120" y="171"/>
                    </a:cubicBezTo>
                    <a:cubicBezTo>
                      <a:pt x="121" y="171"/>
                      <a:pt x="121" y="169"/>
                      <a:pt x="121" y="169"/>
                    </a:cubicBezTo>
                    <a:cubicBezTo>
                      <a:pt x="121" y="168"/>
                      <a:pt x="120" y="168"/>
                      <a:pt x="120" y="168"/>
                    </a:cubicBezTo>
                    <a:cubicBezTo>
                      <a:pt x="121" y="168"/>
                      <a:pt x="123" y="167"/>
                      <a:pt x="123" y="167"/>
                    </a:cubicBezTo>
                    <a:cubicBezTo>
                      <a:pt x="124" y="168"/>
                      <a:pt x="125" y="168"/>
                      <a:pt x="126" y="168"/>
                    </a:cubicBezTo>
                    <a:cubicBezTo>
                      <a:pt x="126" y="168"/>
                      <a:pt x="125" y="168"/>
                      <a:pt x="129" y="168"/>
                    </a:cubicBezTo>
                    <a:cubicBezTo>
                      <a:pt x="132" y="168"/>
                      <a:pt x="131" y="168"/>
                      <a:pt x="133" y="168"/>
                    </a:cubicBezTo>
                    <a:cubicBezTo>
                      <a:pt x="134" y="168"/>
                      <a:pt x="136" y="168"/>
                      <a:pt x="136" y="168"/>
                    </a:cubicBezTo>
                    <a:cubicBezTo>
                      <a:pt x="136" y="169"/>
                      <a:pt x="138" y="170"/>
                      <a:pt x="138" y="170"/>
                    </a:cubicBezTo>
                    <a:cubicBezTo>
                      <a:pt x="138" y="171"/>
                      <a:pt x="139" y="171"/>
                      <a:pt x="138" y="172"/>
                    </a:cubicBezTo>
                    <a:cubicBezTo>
                      <a:pt x="136" y="173"/>
                      <a:pt x="136" y="173"/>
                      <a:pt x="134" y="173"/>
                    </a:cubicBezTo>
                    <a:cubicBezTo>
                      <a:pt x="133" y="173"/>
                      <a:pt x="134" y="173"/>
                      <a:pt x="132" y="174"/>
                    </a:cubicBezTo>
                    <a:cubicBezTo>
                      <a:pt x="129" y="174"/>
                      <a:pt x="127" y="174"/>
                      <a:pt x="127" y="174"/>
                    </a:cubicBezTo>
                    <a:cubicBezTo>
                      <a:pt x="127" y="174"/>
                      <a:pt x="128" y="174"/>
                      <a:pt x="125" y="174"/>
                    </a:cubicBezTo>
                    <a:cubicBezTo>
                      <a:pt x="123" y="173"/>
                      <a:pt x="122" y="174"/>
                      <a:pt x="121" y="173"/>
                    </a:cubicBezTo>
                    <a:cubicBezTo>
                      <a:pt x="121" y="173"/>
                      <a:pt x="120" y="172"/>
                      <a:pt x="120" y="172"/>
                    </a:cubicBezTo>
                    <a:close/>
                    <a:moveTo>
                      <a:pt x="50" y="94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50" y="94"/>
                      <a:pt x="50" y="93"/>
                      <a:pt x="50" y="93"/>
                    </a:cubicBezTo>
                    <a:cubicBezTo>
                      <a:pt x="50" y="93"/>
                      <a:pt x="50" y="93"/>
                      <a:pt x="50" y="93"/>
                    </a:cubicBezTo>
                    <a:cubicBezTo>
                      <a:pt x="50" y="93"/>
                      <a:pt x="51" y="93"/>
                      <a:pt x="51" y="93"/>
                    </a:cubicBezTo>
                    <a:cubicBezTo>
                      <a:pt x="51" y="94"/>
                      <a:pt x="51" y="94"/>
                      <a:pt x="52" y="94"/>
                    </a:cubicBezTo>
                    <a:cubicBezTo>
                      <a:pt x="52" y="94"/>
                      <a:pt x="52" y="94"/>
                      <a:pt x="53" y="94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95"/>
                      <a:pt x="53" y="97"/>
                      <a:pt x="52" y="96"/>
                    </a:cubicBezTo>
                    <a:cubicBezTo>
                      <a:pt x="51" y="96"/>
                      <a:pt x="50" y="96"/>
                      <a:pt x="50" y="95"/>
                    </a:cubicBezTo>
                    <a:cubicBezTo>
                      <a:pt x="50" y="95"/>
                      <a:pt x="50" y="94"/>
                      <a:pt x="50" y="94"/>
                    </a:cubicBezTo>
                    <a:close/>
                    <a:moveTo>
                      <a:pt x="51" y="103"/>
                    </a:moveTo>
                    <a:cubicBezTo>
                      <a:pt x="51" y="103"/>
                      <a:pt x="51" y="103"/>
                      <a:pt x="51" y="103"/>
                    </a:cubicBezTo>
                    <a:cubicBezTo>
                      <a:pt x="51" y="103"/>
                      <a:pt x="50" y="103"/>
                      <a:pt x="50" y="103"/>
                    </a:cubicBezTo>
                    <a:cubicBezTo>
                      <a:pt x="50" y="103"/>
                      <a:pt x="48" y="102"/>
                      <a:pt x="47" y="102"/>
                    </a:cubicBezTo>
                    <a:cubicBezTo>
                      <a:pt x="47" y="101"/>
                      <a:pt x="47" y="101"/>
                      <a:pt x="48" y="101"/>
                    </a:cubicBezTo>
                    <a:cubicBezTo>
                      <a:pt x="48" y="100"/>
                      <a:pt x="48" y="99"/>
                      <a:pt x="48" y="99"/>
                    </a:cubicBezTo>
                    <a:cubicBezTo>
                      <a:pt x="48" y="99"/>
                      <a:pt x="49" y="98"/>
                      <a:pt x="49" y="98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8"/>
                      <a:pt x="50" y="97"/>
                      <a:pt x="50" y="97"/>
                    </a:cubicBezTo>
                    <a:cubicBezTo>
                      <a:pt x="50" y="96"/>
                      <a:pt x="51" y="96"/>
                      <a:pt x="51" y="96"/>
                    </a:cubicBezTo>
                    <a:cubicBezTo>
                      <a:pt x="51" y="96"/>
                      <a:pt x="53" y="98"/>
                      <a:pt x="53" y="99"/>
                    </a:cubicBezTo>
                    <a:cubicBezTo>
                      <a:pt x="53" y="99"/>
                      <a:pt x="50" y="99"/>
                      <a:pt x="50" y="99"/>
                    </a:cubicBezTo>
                    <a:cubicBezTo>
                      <a:pt x="50" y="99"/>
                      <a:pt x="50" y="99"/>
                      <a:pt x="51" y="101"/>
                    </a:cubicBezTo>
                    <a:cubicBezTo>
                      <a:pt x="52" y="102"/>
                      <a:pt x="52" y="101"/>
                      <a:pt x="52" y="101"/>
                    </a:cubicBezTo>
                    <a:cubicBezTo>
                      <a:pt x="52" y="102"/>
                      <a:pt x="52" y="102"/>
                      <a:pt x="54" y="102"/>
                    </a:cubicBezTo>
                    <a:cubicBezTo>
                      <a:pt x="55" y="103"/>
                      <a:pt x="54" y="103"/>
                      <a:pt x="55" y="104"/>
                    </a:cubicBezTo>
                    <a:cubicBezTo>
                      <a:pt x="55" y="104"/>
                      <a:pt x="54" y="105"/>
                      <a:pt x="54" y="105"/>
                    </a:cubicBezTo>
                    <a:cubicBezTo>
                      <a:pt x="53" y="106"/>
                      <a:pt x="53" y="105"/>
                      <a:pt x="53" y="105"/>
                    </a:cubicBezTo>
                    <a:cubicBezTo>
                      <a:pt x="53" y="105"/>
                      <a:pt x="52" y="103"/>
                      <a:pt x="51" y="103"/>
                    </a:cubicBezTo>
                    <a:close/>
                    <a:moveTo>
                      <a:pt x="55" y="117"/>
                    </a:moveTo>
                    <a:cubicBezTo>
                      <a:pt x="55" y="117"/>
                      <a:pt x="55" y="117"/>
                      <a:pt x="55" y="117"/>
                    </a:cubicBezTo>
                    <a:cubicBezTo>
                      <a:pt x="55" y="117"/>
                      <a:pt x="56" y="116"/>
                      <a:pt x="56" y="117"/>
                    </a:cubicBezTo>
                    <a:cubicBezTo>
                      <a:pt x="57" y="117"/>
                      <a:pt x="57" y="118"/>
                      <a:pt x="57" y="118"/>
                    </a:cubicBezTo>
                    <a:cubicBezTo>
                      <a:pt x="58" y="119"/>
                      <a:pt x="59" y="119"/>
                      <a:pt x="60" y="119"/>
                    </a:cubicBezTo>
                    <a:cubicBezTo>
                      <a:pt x="60" y="120"/>
                      <a:pt x="60" y="121"/>
                      <a:pt x="60" y="121"/>
                    </a:cubicBezTo>
                    <a:cubicBezTo>
                      <a:pt x="60" y="121"/>
                      <a:pt x="59" y="122"/>
                      <a:pt x="59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57" y="119"/>
                      <a:pt x="57" y="119"/>
                    </a:cubicBezTo>
                    <a:cubicBezTo>
                      <a:pt x="57" y="119"/>
                      <a:pt x="55" y="117"/>
                      <a:pt x="55" y="117"/>
                    </a:cubicBezTo>
                    <a:close/>
                    <a:moveTo>
                      <a:pt x="53" y="121"/>
                    </a:moveTo>
                    <a:cubicBezTo>
                      <a:pt x="53" y="121"/>
                      <a:pt x="53" y="121"/>
                      <a:pt x="53" y="121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3" y="120"/>
                      <a:pt x="54" y="120"/>
                      <a:pt x="54" y="121"/>
                    </a:cubicBezTo>
                    <a:cubicBezTo>
                      <a:pt x="54" y="121"/>
                      <a:pt x="55" y="122"/>
                      <a:pt x="55" y="122"/>
                    </a:cubicBezTo>
                    <a:cubicBezTo>
                      <a:pt x="55" y="123"/>
                      <a:pt x="54" y="123"/>
                      <a:pt x="54" y="123"/>
                    </a:cubicBezTo>
                    <a:cubicBezTo>
                      <a:pt x="54" y="124"/>
                      <a:pt x="55" y="124"/>
                      <a:pt x="54" y="124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3" y="124"/>
                      <a:pt x="53" y="123"/>
                      <a:pt x="53" y="123"/>
                    </a:cubicBezTo>
                    <a:cubicBezTo>
                      <a:pt x="53" y="122"/>
                      <a:pt x="53" y="121"/>
                      <a:pt x="53" y="121"/>
                    </a:cubicBezTo>
                    <a:close/>
                    <a:moveTo>
                      <a:pt x="49" y="121"/>
                    </a:moveTo>
                    <a:cubicBezTo>
                      <a:pt x="49" y="121"/>
                      <a:pt x="49" y="121"/>
                      <a:pt x="49" y="121"/>
                    </a:cubicBezTo>
                    <a:cubicBezTo>
                      <a:pt x="49" y="121"/>
                      <a:pt x="50" y="121"/>
                      <a:pt x="50" y="122"/>
                    </a:cubicBezTo>
                    <a:cubicBezTo>
                      <a:pt x="50" y="122"/>
                      <a:pt x="51" y="122"/>
                      <a:pt x="51" y="123"/>
                    </a:cubicBezTo>
                    <a:cubicBezTo>
                      <a:pt x="51" y="123"/>
                      <a:pt x="51" y="123"/>
                      <a:pt x="51" y="124"/>
                    </a:cubicBezTo>
                    <a:cubicBezTo>
                      <a:pt x="51" y="125"/>
                      <a:pt x="52" y="125"/>
                      <a:pt x="51" y="125"/>
                    </a:cubicBezTo>
                    <a:cubicBezTo>
                      <a:pt x="50" y="124"/>
                      <a:pt x="50" y="124"/>
                      <a:pt x="50" y="124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49" y="122"/>
                      <a:pt x="49" y="122"/>
                      <a:pt x="49" y="122"/>
                    </a:cubicBezTo>
                    <a:cubicBezTo>
                      <a:pt x="49" y="121"/>
                      <a:pt x="49" y="121"/>
                      <a:pt x="49" y="121"/>
                    </a:cubicBezTo>
                    <a:close/>
                    <a:moveTo>
                      <a:pt x="34" y="116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4" y="116"/>
                      <a:pt x="35" y="116"/>
                      <a:pt x="35" y="116"/>
                    </a:cubicBezTo>
                    <a:cubicBezTo>
                      <a:pt x="36" y="117"/>
                      <a:pt x="35" y="117"/>
                      <a:pt x="36" y="118"/>
                    </a:cubicBezTo>
                    <a:cubicBezTo>
                      <a:pt x="36" y="118"/>
                      <a:pt x="35" y="119"/>
                      <a:pt x="35" y="11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6"/>
                      <a:pt x="34" y="116"/>
                      <a:pt x="34" y="116"/>
                    </a:cubicBezTo>
                    <a:close/>
                    <a:moveTo>
                      <a:pt x="34" y="112"/>
                    </a:moveTo>
                    <a:cubicBezTo>
                      <a:pt x="34" y="112"/>
                      <a:pt x="34" y="112"/>
                      <a:pt x="34" y="112"/>
                    </a:cubicBezTo>
                    <a:cubicBezTo>
                      <a:pt x="34" y="112"/>
                      <a:pt x="32" y="112"/>
                      <a:pt x="32" y="112"/>
                    </a:cubicBezTo>
                    <a:cubicBezTo>
                      <a:pt x="32" y="112"/>
                      <a:pt x="31" y="112"/>
                      <a:pt x="31" y="111"/>
                    </a:cubicBezTo>
                    <a:cubicBezTo>
                      <a:pt x="31" y="111"/>
                      <a:pt x="31" y="110"/>
                      <a:pt x="32" y="110"/>
                    </a:cubicBezTo>
                    <a:cubicBezTo>
                      <a:pt x="32" y="110"/>
                      <a:pt x="32" y="109"/>
                      <a:pt x="32" y="108"/>
                    </a:cubicBezTo>
                    <a:cubicBezTo>
                      <a:pt x="32" y="108"/>
                      <a:pt x="33" y="108"/>
                      <a:pt x="33" y="108"/>
                    </a:cubicBezTo>
                    <a:cubicBezTo>
                      <a:pt x="33" y="108"/>
                      <a:pt x="34" y="109"/>
                      <a:pt x="34" y="109"/>
                    </a:cubicBezTo>
                    <a:cubicBezTo>
                      <a:pt x="34" y="109"/>
                      <a:pt x="34" y="111"/>
                      <a:pt x="34" y="112"/>
                    </a:cubicBezTo>
                    <a:close/>
                    <a:moveTo>
                      <a:pt x="34" y="89"/>
                    </a:moveTo>
                    <a:cubicBezTo>
                      <a:pt x="34" y="89"/>
                      <a:pt x="34" y="89"/>
                      <a:pt x="34" y="89"/>
                    </a:cubicBezTo>
                    <a:cubicBezTo>
                      <a:pt x="34" y="89"/>
                      <a:pt x="36" y="89"/>
                      <a:pt x="36" y="89"/>
                    </a:cubicBezTo>
                    <a:cubicBezTo>
                      <a:pt x="36" y="89"/>
                      <a:pt x="36" y="90"/>
                      <a:pt x="36" y="91"/>
                    </a:cubicBezTo>
                    <a:cubicBezTo>
                      <a:pt x="37" y="91"/>
                      <a:pt x="37" y="92"/>
                      <a:pt x="37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9" y="91"/>
                      <a:pt x="39" y="92"/>
                    </a:cubicBezTo>
                    <a:cubicBezTo>
                      <a:pt x="40" y="92"/>
                      <a:pt x="41" y="91"/>
                      <a:pt x="41" y="91"/>
                    </a:cubicBezTo>
                    <a:cubicBezTo>
                      <a:pt x="41" y="91"/>
                      <a:pt x="42" y="92"/>
                      <a:pt x="42" y="92"/>
                    </a:cubicBezTo>
                    <a:cubicBezTo>
                      <a:pt x="42" y="93"/>
                      <a:pt x="41" y="94"/>
                      <a:pt x="41" y="94"/>
                    </a:cubicBezTo>
                    <a:cubicBezTo>
                      <a:pt x="40" y="94"/>
                      <a:pt x="39" y="93"/>
                      <a:pt x="39" y="93"/>
                    </a:cubicBezTo>
                    <a:cubicBezTo>
                      <a:pt x="39" y="93"/>
                      <a:pt x="38" y="92"/>
                      <a:pt x="38" y="93"/>
                    </a:cubicBezTo>
                    <a:cubicBezTo>
                      <a:pt x="38" y="93"/>
                      <a:pt x="38" y="94"/>
                      <a:pt x="38" y="95"/>
                    </a:cubicBezTo>
                    <a:cubicBezTo>
                      <a:pt x="39" y="95"/>
                      <a:pt x="39" y="95"/>
                      <a:pt x="39" y="96"/>
                    </a:cubicBezTo>
                    <a:cubicBezTo>
                      <a:pt x="38" y="96"/>
                      <a:pt x="38" y="97"/>
                      <a:pt x="38" y="97"/>
                    </a:cubicBezTo>
                    <a:cubicBezTo>
                      <a:pt x="38" y="98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100"/>
                    </a:cubicBezTo>
                    <a:cubicBezTo>
                      <a:pt x="39" y="100"/>
                      <a:pt x="40" y="101"/>
                      <a:pt x="40" y="101"/>
                    </a:cubicBezTo>
                    <a:cubicBezTo>
                      <a:pt x="40" y="102"/>
                      <a:pt x="40" y="103"/>
                      <a:pt x="40" y="103"/>
                    </a:cubicBezTo>
                    <a:cubicBezTo>
                      <a:pt x="41" y="104"/>
                      <a:pt x="41" y="104"/>
                      <a:pt x="41" y="104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0" y="106"/>
                      <a:pt x="41" y="107"/>
                      <a:pt x="41" y="107"/>
                    </a:cubicBezTo>
                    <a:cubicBezTo>
                      <a:pt x="41" y="108"/>
                      <a:pt x="43" y="109"/>
                      <a:pt x="43" y="110"/>
                    </a:cubicBezTo>
                    <a:cubicBezTo>
                      <a:pt x="43" y="110"/>
                      <a:pt x="43" y="112"/>
                      <a:pt x="42" y="112"/>
                    </a:cubicBezTo>
                    <a:cubicBezTo>
                      <a:pt x="42" y="112"/>
                      <a:pt x="41" y="113"/>
                      <a:pt x="41" y="112"/>
                    </a:cubicBezTo>
                    <a:cubicBezTo>
                      <a:pt x="40" y="111"/>
                      <a:pt x="39" y="109"/>
                      <a:pt x="39" y="109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10"/>
                      <a:pt x="38" y="111"/>
                      <a:pt x="38" y="111"/>
                    </a:cubicBezTo>
                    <a:cubicBezTo>
                      <a:pt x="38" y="112"/>
                      <a:pt x="40" y="113"/>
                      <a:pt x="40" y="113"/>
                    </a:cubicBezTo>
                    <a:cubicBezTo>
                      <a:pt x="40" y="113"/>
                      <a:pt x="39" y="111"/>
                      <a:pt x="40" y="113"/>
                    </a:cubicBezTo>
                    <a:cubicBezTo>
                      <a:pt x="41" y="115"/>
                      <a:pt x="42" y="116"/>
                      <a:pt x="42" y="116"/>
                    </a:cubicBezTo>
                    <a:cubicBezTo>
                      <a:pt x="42" y="116"/>
                      <a:pt x="43" y="117"/>
                      <a:pt x="44" y="117"/>
                    </a:cubicBezTo>
                    <a:cubicBezTo>
                      <a:pt x="44" y="118"/>
                      <a:pt x="44" y="118"/>
                      <a:pt x="45" y="119"/>
                    </a:cubicBezTo>
                    <a:cubicBezTo>
                      <a:pt x="45" y="119"/>
                      <a:pt x="46" y="120"/>
                      <a:pt x="45" y="120"/>
                    </a:cubicBezTo>
                    <a:cubicBezTo>
                      <a:pt x="44" y="121"/>
                      <a:pt x="45" y="121"/>
                      <a:pt x="44" y="121"/>
                    </a:cubicBezTo>
                    <a:cubicBezTo>
                      <a:pt x="44" y="120"/>
                      <a:pt x="43" y="120"/>
                      <a:pt x="43" y="119"/>
                    </a:cubicBezTo>
                    <a:cubicBezTo>
                      <a:pt x="43" y="118"/>
                      <a:pt x="42" y="117"/>
                      <a:pt x="42" y="116"/>
                    </a:cubicBezTo>
                    <a:cubicBezTo>
                      <a:pt x="41" y="116"/>
                      <a:pt x="40" y="115"/>
                      <a:pt x="40" y="115"/>
                    </a:cubicBezTo>
                    <a:cubicBezTo>
                      <a:pt x="39" y="115"/>
                      <a:pt x="39" y="114"/>
                      <a:pt x="39" y="114"/>
                    </a:cubicBezTo>
                    <a:cubicBezTo>
                      <a:pt x="39" y="114"/>
                      <a:pt x="38" y="114"/>
                      <a:pt x="38" y="114"/>
                    </a:cubicBezTo>
                    <a:cubicBezTo>
                      <a:pt x="38" y="114"/>
                      <a:pt x="36" y="114"/>
                      <a:pt x="36" y="114"/>
                    </a:cubicBezTo>
                    <a:cubicBezTo>
                      <a:pt x="36" y="113"/>
                      <a:pt x="36" y="113"/>
                      <a:pt x="37" y="112"/>
                    </a:cubicBezTo>
                    <a:cubicBezTo>
                      <a:pt x="37" y="112"/>
                      <a:pt x="38" y="112"/>
                      <a:pt x="38" y="112"/>
                    </a:cubicBezTo>
                    <a:cubicBezTo>
                      <a:pt x="38" y="112"/>
                      <a:pt x="37" y="111"/>
                      <a:pt x="37" y="111"/>
                    </a:cubicBezTo>
                    <a:cubicBezTo>
                      <a:pt x="37" y="111"/>
                      <a:pt x="37" y="110"/>
                      <a:pt x="37" y="110"/>
                    </a:cubicBezTo>
                    <a:cubicBezTo>
                      <a:pt x="36" y="110"/>
                      <a:pt x="36" y="111"/>
                      <a:pt x="36" y="110"/>
                    </a:cubicBezTo>
                    <a:cubicBezTo>
                      <a:pt x="36" y="109"/>
                      <a:pt x="36" y="109"/>
                      <a:pt x="36" y="108"/>
                    </a:cubicBezTo>
                    <a:cubicBezTo>
                      <a:pt x="36" y="108"/>
                      <a:pt x="36" y="106"/>
                      <a:pt x="36" y="106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7" y="105"/>
                    </a:cubicBezTo>
                    <a:cubicBezTo>
                      <a:pt x="36" y="105"/>
                      <a:pt x="36" y="103"/>
                      <a:pt x="36" y="103"/>
                    </a:cubicBezTo>
                    <a:cubicBezTo>
                      <a:pt x="36" y="103"/>
                      <a:pt x="36" y="102"/>
                      <a:pt x="36" y="102"/>
                    </a:cubicBezTo>
                    <a:cubicBezTo>
                      <a:pt x="36" y="102"/>
                      <a:pt x="35" y="102"/>
                      <a:pt x="35" y="101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5" y="99"/>
                      <a:pt x="34" y="98"/>
                    </a:cubicBezTo>
                    <a:cubicBezTo>
                      <a:pt x="34" y="97"/>
                      <a:pt x="34" y="97"/>
                      <a:pt x="33" y="97"/>
                    </a:cubicBezTo>
                    <a:cubicBezTo>
                      <a:pt x="33" y="96"/>
                      <a:pt x="33" y="95"/>
                      <a:pt x="34" y="95"/>
                    </a:cubicBezTo>
                    <a:cubicBezTo>
                      <a:pt x="34" y="95"/>
                      <a:pt x="34" y="95"/>
                      <a:pt x="35" y="95"/>
                    </a:cubicBezTo>
                    <a:cubicBezTo>
                      <a:pt x="35" y="96"/>
                      <a:pt x="36" y="96"/>
                      <a:pt x="36" y="96"/>
                    </a:cubicBezTo>
                    <a:cubicBezTo>
                      <a:pt x="36" y="95"/>
                      <a:pt x="37" y="94"/>
                      <a:pt x="36" y="94"/>
                    </a:cubicBezTo>
                    <a:cubicBezTo>
                      <a:pt x="36" y="93"/>
                      <a:pt x="35" y="92"/>
                      <a:pt x="35" y="92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4" y="91"/>
                      <a:pt x="34" y="91"/>
                      <a:pt x="34" y="90"/>
                    </a:cubicBezTo>
                    <a:cubicBezTo>
                      <a:pt x="34" y="90"/>
                      <a:pt x="34" y="89"/>
                      <a:pt x="34" y="89"/>
                    </a:cubicBezTo>
                    <a:close/>
                    <a:moveTo>
                      <a:pt x="33" y="89"/>
                    </a:moveTo>
                    <a:cubicBezTo>
                      <a:pt x="33" y="89"/>
                      <a:pt x="33" y="89"/>
                      <a:pt x="33" y="89"/>
                    </a:cubicBezTo>
                    <a:cubicBezTo>
                      <a:pt x="33" y="89"/>
                      <a:pt x="32" y="88"/>
                      <a:pt x="32" y="87"/>
                    </a:cubicBezTo>
                    <a:cubicBezTo>
                      <a:pt x="32" y="87"/>
                      <a:pt x="32" y="87"/>
                      <a:pt x="32" y="86"/>
                    </a:cubicBezTo>
                    <a:cubicBezTo>
                      <a:pt x="32" y="85"/>
                      <a:pt x="31" y="85"/>
                      <a:pt x="31" y="84"/>
                    </a:cubicBezTo>
                    <a:cubicBezTo>
                      <a:pt x="32" y="84"/>
                      <a:pt x="32" y="83"/>
                      <a:pt x="32" y="83"/>
                    </a:cubicBezTo>
                    <a:cubicBezTo>
                      <a:pt x="33" y="82"/>
                      <a:pt x="34" y="82"/>
                      <a:pt x="34" y="83"/>
                    </a:cubicBezTo>
                    <a:cubicBezTo>
                      <a:pt x="34" y="83"/>
                      <a:pt x="34" y="84"/>
                      <a:pt x="34" y="85"/>
                    </a:cubicBezTo>
                    <a:cubicBezTo>
                      <a:pt x="34" y="85"/>
                      <a:pt x="34" y="86"/>
                      <a:pt x="34" y="86"/>
                    </a:cubicBezTo>
                    <a:cubicBezTo>
                      <a:pt x="34" y="87"/>
                      <a:pt x="35" y="87"/>
                      <a:pt x="35" y="87"/>
                    </a:cubicBezTo>
                    <a:cubicBezTo>
                      <a:pt x="35" y="88"/>
                      <a:pt x="35" y="89"/>
                      <a:pt x="35" y="89"/>
                    </a:cubicBezTo>
                    <a:lnTo>
                      <a:pt x="33" y="89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B8C8062B-BDBF-7A41-9E5E-CC706DDFF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079" y="4213154"/>
                <a:ext cx="216588" cy="121458"/>
              </a:xfrm>
              <a:custGeom>
                <a:avLst/>
                <a:gdLst>
                  <a:gd name="T0" fmla="*/ 2 w 95"/>
                  <a:gd name="T1" fmla="*/ 39 h 55"/>
                  <a:gd name="T2" fmla="*/ 2 w 95"/>
                  <a:gd name="T3" fmla="*/ 36 h 55"/>
                  <a:gd name="T4" fmla="*/ 0 w 95"/>
                  <a:gd name="T5" fmla="*/ 31 h 55"/>
                  <a:gd name="T6" fmla="*/ 2 w 95"/>
                  <a:gd name="T7" fmla="*/ 31 h 55"/>
                  <a:gd name="T8" fmla="*/ 7 w 95"/>
                  <a:gd name="T9" fmla="*/ 32 h 55"/>
                  <a:gd name="T10" fmla="*/ 9 w 95"/>
                  <a:gd name="T11" fmla="*/ 31 h 55"/>
                  <a:gd name="T12" fmla="*/ 12 w 95"/>
                  <a:gd name="T13" fmla="*/ 27 h 55"/>
                  <a:gd name="T14" fmla="*/ 15 w 95"/>
                  <a:gd name="T15" fmla="*/ 27 h 55"/>
                  <a:gd name="T16" fmla="*/ 16 w 95"/>
                  <a:gd name="T17" fmla="*/ 26 h 55"/>
                  <a:gd name="T18" fmla="*/ 18 w 95"/>
                  <a:gd name="T19" fmla="*/ 27 h 55"/>
                  <a:gd name="T20" fmla="*/ 20 w 95"/>
                  <a:gd name="T21" fmla="*/ 27 h 55"/>
                  <a:gd name="T22" fmla="*/ 23 w 95"/>
                  <a:gd name="T23" fmla="*/ 28 h 55"/>
                  <a:gd name="T24" fmla="*/ 26 w 95"/>
                  <a:gd name="T25" fmla="*/ 26 h 55"/>
                  <a:gd name="T26" fmla="*/ 28 w 95"/>
                  <a:gd name="T27" fmla="*/ 20 h 55"/>
                  <a:gd name="T28" fmla="*/ 28 w 95"/>
                  <a:gd name="T29" fmla="*/ 16 h 55"/>
                  <a:gd name="T30" fmla="*/ 33 w 95"/>
                  <a:gd name="T31" fmla="*/ 18 h 55"/>
                  <a:gd name="T32" fmla="*/ 36 w 95"/>
                  <a:gd name="T33" fmla="*/ 18 h 55"/>
                  <a:gd name="T34" fmla="*/ 44 w 95"/>
                  <a:gd name="T35" fmla="*/ 19 h 55"/>
                  <a:gd name="T36" fmla="*/ 58 w 95"/>
                  <a:gd name="T37" fmla="*/ 18 h 55"/>
                  <a:gd name="T38" fmla="*/ 61 w 95"/>
                  <a:gd name="T39" fmla="*/ 16 h 55"/>
                  <a:gd name="T40" fmla="*/ 66 w 95"/>
                  <a:gd name="T41" fmla="*/ 15 h 55"/>
                  <a:gd name="T42" fmla="*/ 70 w 95"/>
                  <a:gd name="T43" fmla="*/ 13 h 55"/>
                  <a:gd name="T44" fmla="*/ 76 w 95"/>
                  <a:gd name="T45" fmla="*/ 10 h 55"/>
                  <a:gd name="T46" fmla="*/ 78 w 95"/>
                  <a:gd name="T47" fmla="*/ 8 h 55"/>
                  <a:gd name="T48" fmla="*/ 80 w 95"/>
                  <a:gd name="T49" fmla="*/ 8 h 55"/>
                  <a:gd name="T50" fmla="*/ 83 w 95"/>
                  <a:gd name="T51" fmla="*/ 7 h 55"/>
                  <a:gd name="T52" fmla="*/ 89 w 95"/>
                  <a:gd name="T53" fmla="*/ 3 h 55"/>
                  <a:gd name="T54" fmla="*/ 94 w 95"/>
                  <a:gd name="T55" fmla="*/ 2 h 55"/>
                  <a:gd name="T56" fmla="*/ 89 w 95"/>
                  <a:gd name="T57" fmla="*/ 6 h 55"/>
                  <a:gd name="T58" fmla="*/ 83 w 95"/>
                  <a:gd name="T59" fmla="*/ 11 h 55"/>
                  <a:gd name="T60" fmla="*/ 76 w 95"/>
                  <a:gd name="T61" fmla="*/ 15 h 55"/>
                  <a:gd name="T62" fmla="*/ 73 w 95"/>
                  <a:gd name="T63" fmla="*/ 19 h 55"/>
                  <a:gd name="T64" fmla="*/ 68 w 95"/>
                  <a:gd name="T65" fmla="*/ 20 h 55"/>
                  <a:gd name="T66" fmla="*/ 67 w 95"/>
                  <a:gd name="T67" fmla="*/ 27 h 55"/>
                  <a:gd name="T68" fmla="*/ 73 w 95"/>
                  <a:gd name="T69" fmla="*/ 34 h 55"/>
                  <a:gd name="T70" fmla="*/ 74 w 95"/>
                  <a:gd name="T71" fmla="*/ 38 h 55"/>
                  <a:gd name="T72" fmla="*/ 70 w 95"/>
                  <a:gd name="T73" fmla="*/ 36 h 55"/>
                  <a:gd name="T74" fmla="*/ 63 w 95"/>
                  <a:gd name="T75" fmla="*/ 37 h 55"/>
                  <a:gd name="T76" fmla="*/ 59 w 95"/>
                  <a:gd name="T77" fmla="*/ 36 h 55"/>
                  <a:gd name="T78" fmla="*/ 55 w 95"/>
                  <a:gd name="T79" fmla="*/ 43 h 55"/>
                  <a:gd name="T80" fmla="*/ 52 w 95"/>
                  <a:gd name="T81" fmla="*/ 46 h 55"/>
                  <a:gd name="T82" fmla="*/ 47 w 95"/>
                  <a:gd name="T83" fmla="*/ 47 h 55"/>
                  <a:gd name="T84" fmla="*/ 43 w 95"/>
                  <a:gd name="T85" fmla="*/ 49 h 55"/>
                  <a:gd name="T86" fmla="*/ 36 w 95"/>
                  <a:gd name="T87" fmla="*/ 50 h 55"/>
                  <a:gd name="T88" fmla="*/ 29 w 95"/>
                  <a:gd name="T89" fmla="*/ 53 h 55"/>
                  <a:gd name="T90" fmla="*/ 24 w 95"/>
                  <a:gd name="T91" fmla="*/ 50 h 55"/>
                  <a:gd name="T92" fmla="*/ 19 w 95"/>
                  <a:gd name="T93" fmla="*/ 53 h 55"/>
                  <a:gd name="T94" fmla="*/ 12 w 95"/>
                  <a:gd name="T95" fmla="*/ 50 h 55"/>
                  <a:gd name="T96" fmla="*/ 8 w 95"/>
                  <a:gd name="T97" fmla="*/ 50 h 55"/>
                  <a:gd name="T98" fmla="*/ 5 w 95"/>
                  <a:gd name="T99" fmla="*/ 45 h 55"/>
                  <a:gd name="T100" fmla="*/ 2 w 95"/>
                  <a:gd name="T101" fmla="*/ 3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5" h="55">
                    <a:moveTo>
                      <a:pt x="2" y="39"/>
                    </a:moveTo>
                    <a:cubicBezTo>
                      <a:pt x="2" y="39"/>
                      <a:pt x="2" y="38"/>
                      <a:pt x="2" y="36"/>
                    </a:cubicBezTo>
                    <a:cubicBezTo>
                      <a:pt x="1" y="34"/>
                      <a:pt x="0" y="31"/>
                      <a:pt x="0" y="31"/>
                    </a:cubicBezTo>
                    <a:cubicBezTo>
                      <a:pt x="0" y="31"/>
                      <a:pt x="1" y="30"/>
                      <a:pt x="2" y="31"/>
                    </a:cubicBezTo>
                    <a:cubicBezTo>
                      <a:pt x="3" y="32"/>
                      <a:pt x="4" y="34"/>
                      <a:pt x="7" y="32"/>
                    </a:cubicBezTo>
                    <a:cubicBezTo>
                      <a:pt x="8" y="32"/>
                      <a:pt x="9" y="32"/>
                      <a:pt x="9" y="31"/>
                    </a:cubicBezTo>
                    <a:cubicBezTo>
                      <a:pt x="11" y="29"/>
                      <a:pt x="11" y="27"/>
                      <a:pt x="12" y="27"/>
                    </a:cubicBezTo>
                    <a:cubicBezTo>
                      <a:pt x="13" y="26"/>
                      <a:pt x="13" y="27"/>
                      <a:pt x="15" y="27"/>
                    </a:cubicBezTo>
                    <a:cubicBezTo>
                      <a:pt x="15" y="27"/>
                      <a:pt x="16" y="26"/>
                      <a:pt x="16" y="26"/>
                    </a:cubicBezTo>
                    <a:cubicBezTo>
                      <a:pt x="17" y="26"/>
                      <a:pt x="17" y="27"/>
                      <a:pt x="18" y="27"/>
                    </a:cubicBezTo>
                    <a:cubicBezTo>
                      <a:pt x="19" y="27"/>
                      <a:pt x="19" y="26"/>
                      <a:pt x="20" y="27"/>
                    </a:cubicBezTo>
                    <a:cubicBezTo>
                      <a:pt x="21" y="27"/>
                      <a:pt x="22" y="28"/>
                      <a:pt x="23" y="28"/>
                    </a:cubicBezTo>
                    <a:cubicBezTo>
                      <a:pt x="24" y="28"/>
                      <a:pt x="26" y="28"/>
                      <a:pt x="26" y="26"/>
                    </a:cubicBezTo>
                    <a:cubicBezTo>
                      <a:pt x="27" y="25"/>
                      <a:pt x="28" y="23"/>
                      <a:pt x="28" y="20"/>
                    </a:cubicBezTo>
                    <a:cubicBezTo>
                      <a:pt x="28" y="17"/>
                      <a:pt x="27" y="15"/>
                      <a:pt x="28" y="16"/>
                    </a:cubicBezTo>
                    <a:cubicBezTo>
                      <a:pt x="28" y="16"/>
                      <a:pt x="31" y="17"/>
                      <a:pt x="33" y="18"/>
                    </a:cubicBezTo>
                    <a:cubicBezTo>
                      <a:pt x="35" y="18"/>
                      <a:pt x="34" y="17"/>
                      <a:pt x="36" y="18"/>
                    </a:cubicBezTo>
                    <a:cubicBezTo>
                      <a:pt x="38" y="18"/>
                      <a:pt x="42" y="19"/>
                      <a:pt x="44" y="19"/>
                    </a:cubicBezTo>
                    <a:cubicBezTo>
                      <a:pt x="48" y="19"/>
                      <a:pt x="53" y="19"/>
                      <a:pt x="58" y="18"/>
                    </a:cubicBezTo>
                    <a:cubicBezTo>
                      <a:pt x="58" y="17"/>
                      <a:pt x="60" y="16"/>
                      <a:pt x="61" y="16"/>
                    </a:cubicBezTo>
                    <a:cubicBezTo>
                      <a:pt x="62" y="15"/>
                      <a:pt x="64" y="16"/>
                      <a:pt x="66" y="15"/>
                    </a:cubicBezTo>
                    <a:cubicBezTo>
                      <a:pt x="67" y="15"/>
                      <a:pt x="69" y="14"/>
                      <a:pt x="70" y="13"/>
                    </a:cubicBezTo>
                    <a:cubicBezTo>
                      <a:pt x="72" y="12"/>
                      <a:pt x="74" y="11"/>
                      <a:pt x="76" y="10"/>
                    </a:cubicBezTo>
                    <a:cubicBezTo>
                      <a:pt x="77" y="10"/>
                      <a:pt x="77" y="9"/>
                      <a:pt x="78" y="8"/>
                    </a:cubicBezTo>
                    <a:cubicBezTo>
                      <a:pt x="79" y="8"/>
                      <a:pt x="79" y="8"/>
                      <a:pt x="80" y="8"/>
                    </a:cubicBezTo>
                    <a:cubicBezTo>
                      <a:pt x="81" y="8"/>
                      <a:pt x="82" y="7"/>
                      <a:pt x="83" y="7"/>
                    </a:cubicBezTo>
                    <a:cubicBezTo>
                      <a:pt x="85" y="6"/>
                      <a:pt x="86" y="5"/>
                      <a:pt x="89" y="3"/>
                    </a:cubicBezTo>
                    <a:cubicBezTo>
                      <a:pt x="92" y="0"/>
                      <a:pt x="95" y="0"/>
                      <a:pt x="94" y="2"/>
                    </a:cubicBezTo>
                    <a:cubicBezTo>
                      <a:pt x="94" y="3"/>
                      <a:pt x="90" y="5"/>
                      <a:pt x="89" y="6"/>
                    </a:cubicBezTo>
                    <a:cubicBezTo>
                      <a:pt x="87" y="8"/>
                      <a:pt x="85" y="10"/>
                      <a:pt x="83" y="11"/>
                    </a:cubicBezTo>
                    <a:cubicBezTo>
                      <a:pt x="81" y="11"/>
                      <a:pt x="78" y="13"/>
                      <a:pt x="76" y="15"/>
                    </a:cubicBezTo>
                    <a:cubicBezTo>
                      <a:pt x="74" y="16"/>
                      <a:pt x="74" y="18"/>
                      <a:pt x="73" y="19"/>
                    </a:cubicBezTo>
                    <a:cubicBezTo>
                      <a:pt x="70" y="21"/>
                      <a:pt x="69" y="19"/>
                      <a:pt x="68" y="20"/>
                    </a:cubicBezTo>
                    <a:cubicBezTo>
                      <a:pt x="68" y="22"/>
                      <a:pt x="67" y="25"/>
                      <a:pt x="67" y="27"/>
                    </a:cubicBezTo>
                    <a:cubicBezTo>
                      <a:pt x="68" y="30"/>
                      <a:pt x="71" y="32"/>
                      <a:pt x="73" y="34"/>
                    </a:cubicBezTo>
                    <a:cubicBezTo>
                      <a:pt x="73" y="34"/>
                      <a:pt x="76" y="37"/>
                      <a:pt x="74" y="38"/>
                    </a:cubicBezTo>
                    <a:cubicBezTo>
                      <a:pt x="73" y="38"/>
                      <a:pt x="72" y="36"/>
                      <a:pt x="70" y="36"/>
                    </a:cubicBezTo>
                    <a:cubicBezTo>
                      <a:pt x="68" y="36"/>
                      <a:pt x="65" y="36"/>
                      <a:pt x="63" y="37"/>
                    </a:cubicBezTo>
                    <a:cubicBezTo>
                      <a:pt x="62" y="37"/>
                      <a:pt x="61" y="36"/>
                      <a:pt x="59" y="36"/>
                    </a:cubicBezTo>
                    <a:cubicBezTo>
                      <a:pt x="57" y="37"/>
                      <a:pt x="55" y="41"/>
                      <a:pt x="55" y="43"/>
                    </a:cubicBezTo>
                    <a:cubicBezTo>
                      <a:pt x="55" y="44"/>
                      <a:pt x="53" y="44"/>
                      <a:pt x="52" y="46"/>
                    </a:cubicBezTo>
                    <a:cubicBezTo>
                      <a:pt x="50" y="47"/>
                      <a:pt x="49" y="46"/>
                      <a:pt x="47" y="47"/>
                    </a:cubicBezTo>
                    <a:cubicBezTo>
                      <a:pt x="45" y="48"/>
                      <a:pt x="45" y="49"/>
                      <a:pt x="43" y="49"/>
                    </a:cubicBezTo>
                    <a:cubicBezTo>
                      <a:pt x="40" y="49"/>
                      <a:pt x="37" y="50"/>
                      <a:pt x="36" y="50"/>
                    </a:cubicBezTo>
                    <a:cubicBezTo>
                      <a:pt x="30" y="50"/>
                      <a:pt x="33" y="55"/>
                      <a:pt x="29" y="53"/>
                    </a:cubicBezTo>
                    <a:cubicBezTo>
                      <a:pt x="27" y="53"/>
                      <a:pt x="26" y="51"/>
                      <a:pt x="24" y="50"/>
                    </a:cubicBezTo>
                    <a:cubicBezTo>
                      <a:pt x="23" y="50"/>
                      <a:pt x="21" y="52"/>
                      <a:pt x="19" y="53"/>
                    </a:cubicBezTo>
                    <a:cubicBezTo>
                      <a:pt x="17" y="54"/>
                      <a:pt x="14" y="51"/>
                      <a:pt x="12" y="50"/>
                    </a:cubicBezTo>
                    <a:cubicBezTo>
                      <a:pt x="10" y="49"/>
                      <a:pt x="9" y="51"/>
                      <a:pt x="8" y="50"/>
                    </a:cubicBezTo>
                    <a:cubicBezTo>
                      <a:pt x="6" y="48"/>
                      <a:pt x="7" y="46"/>
                      <a:pt x="5" y="45"/>
                    </a:cubicBezTo>
                    <a:cubicBezTo>
                      <a:pt x="4" y="43"/>
                      <a:pt x="2" y="41"/>
                      <a:pt x="2" y="39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3C859C97-90E2-2B43-AA61-A6EE199DB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468" y="3262801"/>
                <a:ext cx="424380" cy="437887"/>
              </a:xfrm>
              <a:custGeom>
                <a:avLst/>
                <a:gdLst>
                  <a:gd name="T0" fmla="*/ 13 w 186"/>
                  <a:gd name="T1" fmla="*/ 14 h 198"/>
                  <a:gd name="T2" fmla="*/ 23 w 186"/>
                  <a:gd name="T3" fmla="*/ 6 h 198"/>
                  <a:gd name="T4" fmla="*/ 32 w 186"/>
                  <a:gd name="T5" fmla="*/ 3 h 198"/>
                  <a:gd name="T6" fmla="*/ 48 w 186"/>
                  <a:gd name="T7" fmla="*/ 1 h 198"/>
                  <a:gd name="T8" fmla="*/ 62 w 186"/>
                  <a:gd name="T9" fmla="*/ 9 h 198"/>
                  <a:gd name="T10" fmla="*/ 74 w 186"/>
                  <a:gd name="T11" fmla="*/ 20 h 198"/>
                  <a:gd name="T12" fmla="*/ 77 w 186"/>
                  <a:gd name="T13" fmla="*/ 32 h 198"/>
                  <a:gd name="T14" fmla="*/ 94 w 186"/>
                  <a:gd name="T15" fmla="*/ 40 h 198"/>
                  <a:gd name="T16" fmla="*/ 105 w 186"/>
                  <a:gd name="T17" fmla="*/ 44 h 198"/>
                  <a:gd name="T18" fmla="*/ 109 w 186"/>
                  <a:gd name="T19" fmla="*/ 54 h 198"/>
                  <a:gd name="T20" fmla="*/ 106 w 186"/>
                  <a:gd name="T21" fmla="*/ 63 h 198"/>
                  <a:gd name="T22" fmla="*/ 117 w 186"/>
                  <a:gd name="T23" fmla="*/ 69 h 198"/>
                  <a:gd name="T24" fmla="*/ 131 w 186"/>
                  <a:gd name="T25" fmla="*/ 70 h 198"/>
                  <a:gd name="T26" fmla="*/ 140 w 186"/>
                  <a:gd name="T27" fmla="*/ 68 h 198"/>
                  <a:gd name="T28" fmla="*/ 153 w 186"/>
                  <a:gd name="T29" fmla="*/ 65 h 198"/>
                  <a:gd name="T30" fmla="*/ 154 w 186"/>
                  <a:gd name="T31" fmla="*/ 67 h 198"/>
                  <a:gd name="T32" fmla="*/ 155 w 186"/>
                  <a:gd name="T33" fmla="*/ 77 h 198"/>
                  <a:gd name="T34" fmla="*/ 160 w 186"/>
                  <a:gd name="T35" fmla="*/ 84 h 198"/>
                  <a:gd name="T36" fmla="*/ 156 w 186"/>
                  <a:gd name="T37" fmla="*/ 96 h 198"/>
                  <a:gd name="T38" fmla="*/ 155 w 186"/>
                  <a:gd name="T39" fmla="*/ 112 h 198"/>
                  <a:gd name="T40" fmla="*/ 168 w 186"/>
                  <a:gd name="T41" fmla="*/ 126 h 198"/>
                  <a:gd name="T42" fmla="*/ 182 w 186"/>
                  <a:gd name="T43" fmla="*/ 136 h 198"/>
                  <a:gd name="T44" fmla="*/ 178 w 186"/>
                  <a:gd name="T45" fmla="*/ 151 h 198"/>
                  <a:gd name="T46" fmla="*/ 170 w 186"/>
                  <a:gd name="T47" fmla="*/ 159 h 198"/>
                  <a:gd name="T48" fmla="*/ 170 w 186"/>
                  <a:gd name="T49" fmla="*/ 175 h 198"/>
                  <a:gd name="T50" fmla="*/ 173 w 186"/>
                  <a:gd name="T51" fmla="*/ 185 h 198"/>
                  <a:gd name="T52" fmla="*/ 160 w 186"/>
                  <a:gd name="T53" fmla="*/ 190 h 198"/>
                  <a:gd name="T54" fmla="*/ 150 w 186"/>
                  <a:gd name="T55" fmla="*/ 193 h 198"/>
                  <a:gd name="T56" fmla="*/ 139 w 186"/>
                  <a:gd name="T57" fmla="*/ 197 h 198"/>
                  <a:gd name="T58" fmla="*/ 139 w 186"/>
                  <a:gd name="T59" fmla="*/ 186 h 198"/>
                  <a:gd name="T60" fmla="*/ 144 w 186"/>
                  <a:gd name="T61" fmla="*/ 175 h 198"/>
                  <a:gd name="T62" fmla="*/ 128 w 186"/>
                  <a:gd name="T63" fmla="*/ 172 h 198"/>
                  <a:gd name="T64" fmla="*/ 116 w 186"/>
                  <a:gd name="T65" fmla="*/ 160 h 198"/>
                  <a:gd name="T66" fmla="*/ 101 w 186"/>
                  <a:gd name="T67" fmla="*/ 151 h 198"/>
                  <a:gd name="T68" fmla="*/ 93 w 186"/>
                  <a:gd name="T69" fmla="*/ 157 h 198"/>
                  <a:gd name="T70" fmla="*/ 89 w 186"/>
                  <a:gd name="T71" fmla="*/ 173 h 198"/>
                  <a:gd name="T72" fmla="*/ 81 w 186"/>
                  <a:gd name="T73" fmla="*/ 172 h 198"/>
                  <a:gd name="T74" fmla="*/ 75 w 186"/>
                  <a:gd name="T75" fmla="*/ 168 h 198"/>
                  <a:gd name="T76" fmla="*/ 65 w 186"/>
                  <a:gd name="T77" fmla="*/ 162 h 198"/>
                  <a:gd name="T78" fmla="*/ 57 w 186"/>
                  <a:gd name="T79" fmla="*/ 164 h 198"/>
                  <a:gd name="T80" fmla="*/ 50 w 186"/>
                  <a:gd name="T81" fmla="*/ 161 h 198"/>
                  <a:gd name="T82" fmla="*/ 45 w 186"/>
                  <a:gd name="T83" fmla="*/ 157 h 198"/>
                  <a:gd name="T84" fmla="*/ 40 w 186"/>
                  <a:gd name="T85" fmla="*/ 152 h 198"/>
                  <a:gd name="T86" fmla="*/ 32 w 186"/>
                  <a:gd name="T87" fmla="*/ 148 h 198"/>
                  <a:gd name="T88" fmla="*/ 34 w 186"/>
                  <a:gd name="T89" fmla="*/ 144 h 198"/>
                  <a:gd name="T90" fmla="*/ 43 w 186"/>
                  <a:gd name="T91" fmla="*/ 140 h 198"/>
                  <a:gd name="T92" fmla="*/ 35 w 186"/>
                  <a:gd name="T93" fmla="*/ 127 h 198"/>
                  <a:gd name="T94" fmla="*/ 32 w 186"/>
                  <a:gd name="T95" fmla="*/ 120 h 198"/>
                  <a:gd name="T96" fmla="*/ 43 w 186"/>
                  <a:gd name="T97" fmla="*/ 118 h 198"/>
                  <a:gd name="T98" fmla="*/ 37 w 186"/>
                  <a:gd name="T99" fmla="*/ 111 h 198"/>
                  <a:gd name="T100" fmla="*/ 28 w 186"/>
                  <a:gd name="T101" fmla="*/ 106 h 198"/>
                  <a:gd name="T102" fmla="*/ 22 w 186"/>
                  <a:gd name="T103" fmla="*/ 98 h 198"/>
                  <a:gd name="T104" fmla="*/ 24 w 186"/>
                  <a:gd name="T105" fmla="*/ 87 h 198"/>
                  <a:gd name="T106" fmla="*/ 27 w 186"/>
                  <a:gd name="T107" fmla="*/ 73 h 198"/>
                  <a:gd name="T108" fmla="*/ 15 w 186"/>
                  <a:gd name="T109" fmla="*/ 74 h 198"/>
                  <a:gd name="T110" fmla="*/ 14 w 186"/>
                  <a:gd name="T111" fmla="*/ 63 h 198"/>
                  <a:gd name="T112" fmla="*/ 16 w 186"/>
                  <a:gd name="T113" fmla="*/ 57 h 198"/>
                  <a:gd name="T114" fmla="*/ 24 w 186"/>
                  <a:gd name="T115" fmla="*/ 53 h 198"/>
                  <a:gd name="T116" fmla="*/ 13 w 186"/>
                  <a:gd name="T117" fmla="*/ 51 h 198"/>
                  <a:gd name="T118" fmla="*/ 7 w 186"/>
                  <a:gd name="T119" fmla="*/ 43 h 198"/>
                  <a:gd name="T120" fmla="*/ 5 w 186"/>
                  <a:gd name="T121" fmla="*/ 40 h 198"/>
                  <a:gd name="T122" fmla="*/ 3 w 186"/>
                  <a:gd name="T123" fmla="*/ 31 h 198"/>
                  <a:gd name="T124" fmla="*/ 4 w 186"/>
                  <a:gd name="T125" fmla="*/ 2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6" h="198">
                    <a:moveTo>
                      <a:pt x="11" y="14"/>
                    </a:move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22" y="6"/>
                      <a:pt x="23" y="6"/>
                    </a:cubicBezTo>
                    <a:cubicBezTo>
                      <a:pt x="25" y="6"/>
                      <a:pt x="23" y="4"/>
                      <a:pt x="23" y="4"/>
                    </a:cubicBezTo>
                    <a:cubicBezTo>
                      <a:pt x="23" y="4"/>
                      <a:pt x="28" y="2"/>
                      <a:pt x="30" y="2"/>
                    </a:cubicBezTo>
                    <a:cubicBezTo>
                      <a:pt x="30" y="2"/>
                      <a:pt x="30" y="2"/>
                      <a:pt x="31" y="2"/>
                    </a:cubicBezTo>
                    <a:cubicBezTo>
                      <a:pt x="32" y="2"/>
                      <a:pt x="32" y="3"/>
                      <a:pt x="32" y="3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42" y="0"/>
                      <a:pt x="43" y="0"/>
                    </a:cubicBezTo>
                    <a:cubicBezTo>
                      <a:pt x="44" y="0"/>
                      <a:pt x="46" y="1"/>
                      <a:pt x="46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9" y="2"/>
                      <a:pt x="50" y="2"/>
                    </a:cubicBezTo>
                    <a:cubicBezTo>
                      <a:pt x="52" y="3"/>
                      <a:pt x="53" y="6"/>
                      <a:pt x="54" y="6"/>
                    </a:cubicBezTo>
                    <a:cubicBezTo>
                      <a:pt x="56" y="7"/>
                      <a:pt x="58" y="7"/>
                      <a:pt x="59" y="7"/>
                    </a:cubicBezTo>
                    <a:cubicBezTo>
                      <a:pt x="60" y="8"/>
                      <a:pt x="62" y="9"/>
                      <a:pt x="62" y="9"/>
                    </a:cubicBezTo>
                    <a:cubicBezTo>
                      <a:pt x="62" y="9"/>
                      <a:pt x="67" y="14"/>
                      <a:pt x="68" y="14"/>
                    </a:cubicBezTo>
                    <a:cubicBezTo>
                      <a:pt x="69" y="14"/>
                      <a:pt x="69" y="14"/>
                      <a:pt x="70" y="16"/>
                    </a:cubicBezTo>
                    <a:cubicBezTo>
                      <a:pt x="71" y="17"/>
                      <a:pt x="74" y="16"/>
                      <a:pt x="74" y="16"/>
                    </a:cubicBezTo>
                    <a:cubicBezTo>
                      <a:pt x="74" y="16"/>
                      <a:pt x="75" y="19"/>
                      <a:pt x="74" y="20"/>
                    </a:cubicBezTo>
                    <a:cubicBezTo>
                      <a:pt x="74" y="21"/>
                      <a:pt x="74" y="24"/>
                      <a:pt x="74" y="24"/>
                    </a:cubicBezTo>
                    <a:cubicBezTo>
                      <a:pt x="74" y="24"/>
                      <a:pt x="74" y="25"/>
                      <a:pt x="74" y="26"/>
                    </a:cubicBezTo>
                    <a:cubicBezTo>
                      <a:pt x="75" y="28"/>
                      <a:pt x="76" y="28"/>
                      <a:pt x="76" y="30"/>
                    </a:cubicBezTo>
                    <a:cubicBezTo>
                      <a:pt x="77" y="31"/>
                      <a:pt x="76" y="31"/>
                      <a:pt x="77" y="32"/>
                    </a:cubicBezTo>
                    <a:cubicBezTo>
                      <a:pt x="78" y="33"/>
                      <a:pt x="79" y="35"/>
                      <a:pt x="80" y="35"/>
                    </a:cubicBezTo>
                    <a:cubicBezTo>
                      <a:pt x="81" y="35"/>
                      <a:pt x="82" y="35"/>
                      <a:pt x="85" y="36"/>
                    </a:cubicBezTo>
                    <a:cubicBezTo>
                      <a:pt x="88" y="38"/>
                      <a:pt x="89" y="38"/>
                      <a:pt x="90" y="39"/>
                    </a:cubicBezTo>
                    <a:cubicBezTo>
                      <a:pt x="92" y="40"/>
                      <a:pt x="91" y="39"/>
                      <a:pt x="94" y="40"/>
                    </a:cubicBezTo>
                    <a:cubicBezTo>
                      <a:pt x="98" y="41"/>
                      <a:pt x="97" y="40"/>
                      <a:pt x="98" y="41"/>
                    </a:cubicBezTo>
                    <a:cubicBezTo>
                      <a:pt x="99" y="41"/>
                      <a:pt x="98" y="40"/>
                      <a:pt x="100" y="41"/>
                    </a:cubicBezTo>
                    <a:cubicBezTo>
                      <a:pt x="103" y="41"/>
                      <a:pt x="105" y="42"/>
                      <a:pt x="105" y="4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3" y="51"/>
                      <a:pt x="101" y="51"/>
                      <a:pt x="103" y="52"/>
                    </a:cubicBezTo>
                    <a:cubicBezTo>
                      <a:pt x="105" y="53"/>
                      <a:pt x="109" y="54"/>
                      <a:pt x="109" y="54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12" y="56"/>
                      <a:pt x="110" y="59"/>
                      <a:pt x="109" y="60"/>
                    </a:cubicBezTo>
                    <a:cubicBezTo>
                      <a:pt x="108" y="60"/>
                      <a:pt x="105" y="60"/>
                      <a:pt x="105" y="60"/>
                    </a:cubicBezTo>
                    <a:cubicBezTo>
                      <a:pt x="105" y="60"/>
                      <a:pt x="104" y="63"/>
                      <a:pt x="106" y="63"/>
                    </a:cubicBezTo>
                    <a:cubicBezTo>
                      <a:pt x="107" y="64"/>
                      <a:pt x="109" y="64"/>
                      <a:pt x="110" y="64"/>
                    </a:cubicBezTo>
                    <a:cubicBezTo>
                      <a:pt x="111" y="64"/>
                      <a:pt x="113" y="65"/>
                      <a:pt x="113" y="65"/>
                    </a:cubicBezTo>
                    <a:cubicBezTo>
                      <a:pt x="113" y="65"/>
                      <a:pt x="114" y="65"/>
                      <a:pt x="115" y="66"/>
                    </a:cubicBezTo>
                    <a:cubicBezTo>
                      <a:pt x="115" y="68"/>
                      <a:pt x="116" y="69"/>
                      <a:pt x="117" y="69"/>
                    </a:cubicBezTo>
                    <a:cubicBezTo>
                      <a:pt x="118" y="69"/>
                      <a:pt x="120" y="69"/>
                      <a:pt x="121" y="69"/>
                    </a:cubicBezTo>
                    <a:cubicBezTo>
                      <a:pt x="122" y="69"/>
                      <a:pt x="122" y="68"/>
                      <a:pt x="123" y="68"/>
                    </a:cubicBezTo>
                    <a:cubicBezTo>
                      <a:pt x="124" y="69"/>
                      <a:pt x="130" y="68"/>
                      <a:pt x="130" y="68"/>
                    </a:cubicBezTo>
                    <a:cubicBezTo>
                      <a:pt x="130" y="68"/>
                      <a:pt x="130" y="68"/>
                      <a:pt x="131" y="70"/>
                    </a:cubicBezTo>
                    <a:cubicBezTo>
                      <a:pt x="133" y="73"/>
                      <a:pt x="136" y="74"/>
                      <a:pt x="136" y="74"/>
                    </a:cubicBezTo>
                    <a:cubicBezTo>
                      <a:pt x="136" y="74"/>
                      <a:pt x="137" y="75"/>
                      <a:pt x="137" y="74"/>
                    </a:cubicBezTo>
                    <a:cubicBezTo>
                      <a:pt x="137" y="73"/>
                      <a:pt x="138" y="72"/>
                      <a:pt x="138" y="72"/>
                    </a:cubicBezTo>
                    <a:cubicBezTo>
                      <a:pt x="138" y="72"/>
                      <a:pt x="140" y="69"/>
                      <a:pt x="140" y="68"/>
                    </a:cubicBezTo>
                    <a:cubicBezTo>
                      <a:pt x="141" y="67"/>
                      <a:pt x="142" y="64"/>
                      <a:pt x="143" y="64"/>
                    </a:cubicBezTo>
                    <a:cubicBezTo>
                      <a:pt x="144" y="63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9" y="61"/>
                    </a:cubicBezTo>
                    <a:cubicBezTo>
                      <a:pt x="150" y="63"/>
                      <a:pt x="153" y="65"/>
                      <a:pt x="153" y="65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8" y="65"/>
                      <a:pt x="161" y="66"/>
                      <a:pt x="161" y="67"/>
                    </a:cubicBezTo>
                    <a:cubicBezTo>
                      <a:pt x="161" y="68"/>
                      <a:pt x="160" y="68"/>
                      <a:pt x="158" y="69"/>
                    </a:cubicBezTo>
                    <a:cubicBezTo>
                      <a:pt x="157" y="69"/>
                      <a:pt x="154" y="66"/>
                      <a:pt x="154" y="67"/>
                    </a:cubicBezTo>
                    <a:cubicBezTo>
                      <a:pt x="153" y="68"/>
                      <a:pt x="153" y="70"/>
                      <a:pt x="153" y="70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50" y="74"/>
                      <a:pt x="155" y="76"/>
                      <a:pt x="155" y="77"/>
                    </a:cubicBezTo>
                    <a:cubicBezTo>
                      <a:pt x="155" y="78"/>
                      <a:pt x="155" y="80"/>
                      <a:pt x="155" y="80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0" y="80"/>
                      <a:pt x="160" y="80"/>
                      <a:pt x="160" y="80"/>
                    </a:cubicBezTo>
                    <a:cubicBezTo>
                      <a:pt x="160" y="84"/>
                      <a:pt x="160" y="84"/>
                      <a:pt x="160" y="84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60" y="91"/>
                      <a:pt x="161" y="94"/>
                      <a:pt x="160" y="94"/>
                    </a:cubicBezTo>
                    <a:cubicBezTo>
                      <a:pt x="159" y="94"/>
                      <a:pt x="156" y="96"/>
                      <a:pt x="156" y="96"/>
                    </a:cubicBezTo>
                    <a:cubicBezTo>
                      <a:pt x="154" y="99"/>
                      <a:pt x="154" y="99"/>
                      <a:pt x="154" y="99"/>
                    </a:cubicBezTo>
                    <a:cubicBezTo>
                      <a:pt x="154" y="99"/>
                      <a:pt x="154" y="103"/>
                      <a:pt x="154" y="104"/>
                    </a:cubicBezTo>
                    <a:cubicBezTo>
                      <a:pt x="155" y="106"/>
                      <a:pt x="154" y="109"/>
                      <a:pt x="154" y="109"/>
                    </a:cubicBezTo>
                    <a:cubicBezTo>
                      <a:pt x="154" y="109"/>
                      <a:pt x="154" y="111"/>
                      <a:pt x="155" y="112"/>
                    </a:cubicBezTo>
                    <a:cubicBezTo>
                      <a:pt x="156" y="113"/>
                      <a:pt x="157" y="115"/>
                      <a:pt x="157" y="115"/>
                    </a:cubicBezTo>
                    <a:cubicBezTo>
                      <a:pt x="157" y="115"/>
                      <a:pt x="158" y="116"/>
                      <a:pt x="159" y="118"/>
                    </a:cubicBezTo>
                    <a:cubicBezTo>
                      <a:pt x="160" y="120"/>
                      <a:pt x="164" y="125"/>
                      <a:pt x="164" y="125"/>
                    </a:cubicBezTo>
                    <a:cubicBezTo>
                      <a:pt x="164" y="125"/>
                      <a:pt x="167" y="126"/>
                      <a:pt x="168" y="126"/>
                    </a:cubicBezTo>
                    <a:cubicBezTo>
                      <a:pt x="168" y="126"/>
                      <a:pt x="172" y="128"/>
                      <a:pt x="172" y="128"/>
                    </a:cubicBezTo>
                    <a:cubicBezTo>
                      <a:pt x="172" y="128"/>
                      <a:pt x="174" y="128"/>
                      <a:pt x="174" y="129"/>
                    </a:cubicBezTo>
                    <a:cubicBezTo>
                      <a:pt x="174" y="129"/>
                      <a:pt x="178" y="135"/>
                      <a:pt x="178" y="135"/>
                    </a:cubicBezTo>
                    <a:cubicBezTo>
                      <a:pt x="182" y="136"/>
                      <a:pt x="182" y="136"/>
                      <a:pt x="182" y="136"/>
                    </a:cubicBezTo>
                    <a:cubicBezTo>
                      <a:pt x="186" y="136"/>
                      <a:pt x="186" y="136"/>
                      <a:pt x="186" y="136"/>
                    </a:cubicBezTo>
                    <a:cubicBezTo>
                      <a:pt x="186" y="136"/>
                      <a:pt x="185" y="141"/>
                      <a:pt x="184" y="142"/>
                    </a:cubicBezTo>
                    <a:cubicBezTo>
                      <a:pt x="183" y="143"/>
                      <a:pt x="180" y="147"/>
                      <a:pt x="180" y="147"/>
                    </a:cubicBezTo>
                    <a:cubicBezTo>
                      <a:pt x="180" y="147"/>
                      <a:pt x="178" y="149"/>
                      <a:pt x="178" y="151"/>
                    </a:cubicBezTo>
                    <a:cubicBezTo>
                      <a:pt x="179" y="152"/>
                      <a:pt x="179" y="155"/>
                      <a:pt x="179" y="155"/>
                    </a:cubicBezTo>
                    <a:cubicBezTo>
                      <a:pt x="179" y="155"/>
                      <a:pt x="177" y="157"/>
                      <a:pt x="176" y="157"/>
                    </a:cubicBezTo>
                    <a:cubicBezTo>
                      <a:pt x="175" y="157"/>
                      <a:pt x="173" y="157"/>
                      <a:pt x="172" y="158"/>
                    </a:cubicBezTo>
                    <a:cubicBezTo>
                      <a:pt x="171" y="158"/>
                      <a:pt x="170" y="159"/>
                      <a:pt x="170" y="159"/>
                    </a:cubicBezTo>
                    <a:cubicBezTo>
                      <a:pt x="169" y="160"/>
                      <a:pt x="167" y="162"/>
                      <a:pt x="167" y="162"/>
                    </a:cubicBezTo>
                    <a:cubicBezTo>
                      <a:pt x="169" y="165"/>
                      <a:pt x="169" y="165"/>
                      <a:pt x="169" y="165"/>
                    </a:cubicBezTo>
                    <a:cubicBezTo>
                      <a:pt x="170" y="170"/>
                      <a:pt x="170" y="170"/>
                      <a:pt x="170" y="170"/>
                    </a:cubicBezTo>
                    <a:cubicBezTo>
                      <a:pt x="170" y="175"/>
                      <a:pt x="170" y="175"/>
                      <a:pt x="170" y="175"/>
                    </a:cubicBezTo>
                    <a:cubicBezTo>
                      <a:pt x="170" y="175"/>
                      <a:pt x="173" y="176"/>
                      <a:pt x="173" y="177"/>
                    </a:cubicBezTo>
                    <a:cubicBezTo>
                      <a:pt x="174" y="177"/>
                      <a:pt x="175" y="180"/>
                      <a:pt x="175" y="180"/>
                    </a:cubicBezTo>
                    <a:cubicBezTo>
                      <a:pt x="174" y="182"/>
                      <a:pt x="174" y="182"/>
                      <a:pt x="174" y="182"/>
                    </a:cubicBezTo>
                    <a:cubicBezTo>
                      <a:pt x="173" y="185"/>
                      <a:pt x="173" y="185"/>
                      <a:pt x="173" y="185"/>
                    </a:cubicBezTo>
                    <a:cubicBezTo>
                      <a:pt x="173" y="185"/>
                      <a:pt x="172" y="187"/>
                      <a:pt x="171" y="188"/>
                    </a:cubicBezTo>
                    <a:cubicBezTo>
                      <a:pt x="169" y="188"/>
                      <a:pt x="166" y="188"/>
                      <a:pt x="166" y="188"/>
                    </a:cubicBezTo>
                    <a:cubicBezTo>
                      <a:pt x="166" y="188"/>
                      <a:pt x="166" y="187"/>
                      <a:pt x="164" y="188"/>
                    </a:cubicBezTo>
                    <a:cubicBezTo>
                      <a:pt x="162" y="188"/>
                      <a:pt x="160" y="190"/>
                      <a:pt x="160" y="190"/>
                    </a:cubicBezTo>
                    <a:cubicBezTo>
                      <a:pt x="160" y="190"/>
                      <a:pt x="160" y="190"/>
                      <a:pt x="159" y="191"/>
                    </a:cubicBezTo>
                    <a:cubicBezTo>
                      <a:pt x="157" y="191"/>
                      <a:pt x="156" y="191"/>
                      <a:pt x="155" y="191"/>
                    </a:cubicBezTo>
                    <a:cubicBezTo>
                      <a:pt x="154" y="191"/>
                      <a:pt x="152" y="190"/>
                      <a:pt x="152" y="190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0" y="193"/>
                      <a:pt x="148" y="194"/>
                      <a:pt x="147" y="194"/>
                    </a:cubicBezTo>
                    <a:cubicBezTo>
                      <a:pt x="147" y="194"/>
                      <a:pt x="144" y="198"/>
                      <a:pt x="144" y="198"/>
                    </a:cubicBezTo>
                    <a:cubicBezTo>
                      <a:pt x="144" y="198"/>
                      <a:pt x="144" y="198"/>
                      <a:pt x="143" y="198"/>
                    </a:cubicBezTo>
                    <a:cubicBezTo>
                      <a:pt x="141" y="198"/>
                      <a:pt x="139" y="197"/>
                      <a:pt x="139" y="197"/>
                    </a:cubicBezTo>
                    <a:cubicBezTo>
                      <a:pt x="136" y="194"/>
                      <a:pt x="136" y="194"/>
                      <a:pt x="136" y="194"/>
                    </a:cubicBezTo>
                    <a:cubicBezTo>
                      <a:pt x="136" y="194"/>
                      <a:pt x="137" y="194"/>
                      <a:pt x="139" y="192"/>
                    </a:cubicBezTo>
                    <a:cubicBezTo>
                      <a:pt x="140" y="191"/>
                      <a:pt x="140" y="191"/>
                      <a:pt x="140" y="190"/>
                    </a:cubicBezTo>
                    <a:cubicBezTo>
                      <a:pt x="139" y="188"/>
                      <a:pt x="138" y="186"/>
                      <a:pt x="139" y="186"/>
                    </a:cubicBezTo>
                    <a:cubicBezTo>
                      <a:pt x="140" y="185"/>
                      <a:pt x="141" y="186"/>
                      <a:pt x="142" y="184"/>
                    </a:cubicBezTo>
                    <a:cubicBezTo>
                      <a:pt x="142" y="183"/>
                      <a:pt x="142" y="182"/>
                      <a:pt x="142" y="180"/>
                    </a:cubicBezTo>
                    <a:cubicBezTo>
                      <a:pt x="142" y="179"/>
                      <a:pt x="142" y="177"/>
                      <a:pt x="143" y="177"/>
                    </a:cubicBezTo>
                    <a:cubicBezTo>
                      <a:pt x="144" y="176"/>
                      <a:pt x="144" y="175"/>
                      <a:pt x="144" y="175"/>
                    </a:cubicBezTo>
                    <a:cubicBezTo>
                      <a:pt x="139" y="174"/>
                      <a:pt x="139" y="174"/>
                      <a:pt x="139" y="174"/>
                    </a:cubicBezTo>
                    <a:cubicBezTo>
                      <a:pt x="136" y="175"/>
                      <a:pt x="136" y="175"/>
                      <a:pt x="136" y="175"/>
                    </a:cubicBezTo>
                    <a:cubicBezTo>
                      <a:pt x="136" y="175"/>
                      <a:pt x="136" y="173"/>
                      <a:pt x="134" y="173"/>
                    </a:cubicBezTo>
                    <a:cubicBezTo>
                      <a:pt x="132" y="172"/>
                      <a:pt x="128" y="172"/>
                      <a:pt x="128" y="172"/>
                    </a:cubicBezTo>
                    <a:cubicBezTo>
                      <a:pt x="127" y="168"/>
                      <a:pt x="127" y="168"/>
                      <a:pt x="127" y="168"/>
                    </a:cubicBezTo>
                    <a:cubicBezTo>
                      <a:pt x="119" y="166"/>
                      <a:pt x="119" y="166"/>
                      <a:pt x="119" y="166"/>
                    </a:cubicBezTo>
                    <a:cubicBezTo>
                      <a:pt x="119" y="166"/>
                      <a:pt x="118" y="162"/>
                      <a:pt x="117" y="161"/>
                    </a:cubicBezTo>
                    <a:cubicBezTo>
                      <a:pt x="116" y="160"/>
                      <a:pt x="116" y="160"/>
                      <a:pt x="116" y="160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108" y="156"/>
                      <a:pt x="108" y="156"/>
                      <a:pt x="108" y="156"/>
                    </a:cubicBezTo>
                    <a:cubicBezTo>
                      <a:pt x="108" y="156"/>
                      <a:pt x="107" y="156"/>
                      <a:pt x="105" y="155"/>
                    </a:cubicBezTo>
                    <a:cubicBezTo>
                      <a:pt x="102" y="154"/>
                      <a:pt x="101" y="151"/>
                      <a:pt x="101" y="151"/>
                    </a:cubicBezTo>
                    <a:cubicBezTo>
                      <a:pt x="101" y="151"/>
                      <a:pt x="101" y="149"/>
                      <a:pt x="99" y="150"/>
                    </a:cubicBezTo>
                    <a:cubicBezTo>
                      <a:pt x="97" y="152"/>
                      <a:pt x="95" y="152"/>
                      <a:pt x="94" y="153"/>
                    </a:cubicBezTo>
                    <a:cubicBezTo>
                      <a:pt x="94" y="153"/>
                      <a:pt x="93" y="153"/>
                      <a:pt x="92" y="154"/>
                    </a:cubicBezTo>
                    <a:cubicBezTo>
                      <a:pt x="92" y="155"/>
                      <a:pt x="91" y="155"/>
                      <a:pt x="93" y="157"/>
                    </a:cubicBezTo>
                    <a:cubicBezTo>
                      <a:pt x="94" y="158"/>
                      <a:pt x="95" y="159"/>
                      <a:pt x="95" y="159"/>
                    </a:cubicBezTo>
                    <a:cubicBezTo>
                      <a:pt x="94" y="164"/>
                      <a:pt x="94" y="164"/>
                      <a:pt x="94" y="164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9" y="173"/>
                      <a:pt x="89" y="173"/>
                      <a:pt x="89" y="173"/>
                    </a:cubicBezTo>
                    <a:cubicBezTo>
                      <a:pt x="89" y="173"/>
                      <a:pt x="91" y="173"/>
                      <a:pt x="88" y="174"/>
                    </a:cubicBezTo>
                    <a:cubicBezTo>
                      <a:pt x="86" y="175"/>
                      <a:pt x="86" y="176"/>
                      <a:pt x="85" y="176"/>
                    </a:cubicBezTo>
                    <a:cubicBezTo>
                      <a:pt x="85" y="175"/>
                      <a:pt x="84" y="174"/>
                      <a:pt x="82" y="173"/>
                    </a:cubicBezTo>
                    <a:cubicBezTo>
                      <a:pt x="81" y="172"/>
                      <a:pt x="81" y="172"/>
                      <a:pt x="81" y="172"/>
                    </a:cubicBezTo>
                    <a:cubicBezTo>
                      <a:pt x="81" y="172"/>
                      <a:pt x="81" y="172"/>
                      <a:pt x="80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71"/>
                      <a:pt x="80" y="170"/>
                      <a:pt x="78" y="170"/>
                    </a:cubicBezTo>
                    <a:cubicBezTo>
                      <a:pt x="77" y="170"/>
                      <a:pt x="75" y="168"/>
                      <a:pt x="75" y="168"/>
                    </a:cubicBez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68"/>
                      <a:pt x="69" y="165"/>
                      <a:pt x="69" y="165"/>
                    </a:cubicBezTo>
                    <a:cubicBezTo>
                      <a:pt x="68" y="165"/>
                      <a:pt x="65" y="164"/>
                      <a:pt x="65" y="164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2"/>
                      <a:pt x="64" y="162"/>
                      <a:pt x="64" y="162"/>
                    </a:cubicBezTo>
                    <a:cubicBezTo>
                      <a:pt x="63" y="162"/>
                      <a:pt x="62" y="163"/>
                      <a:pt x="62" y="163"/>
                    </a:cubicBezTo>
                    <a:cubicBezTo>
                      <a:pt x="59" y="164"/>
                      <a:pt x="59" y="164"/>
                      <a:pt x="59" y="164"/>
                    </a:cubicBezTo>
                    <a:cubicBezTo>
                      <a:pt x="59" y="164"/>
                      <a:pt x="57" y="164"/>
                      <a:pt x="57" y="164"/>
                    </a:cubicBezTo>
                    <a:cubicBezTo>
                      <a:pt x="56" y="163"/>
                      <a:pt x="55" y="161"/>
                      <a:pt x="55" y="161"/>
                    </a:cubicBezTo>
                    <a:cubicBezTo>
                      <a:pt x="55" y="161"/>
                      <a:pt x="55" y="161"/>
                      <a:pt x="54" y="161"/>
                    </a:cubicBezTo>
                    <a:cubicBezTo>
                      <a:pt x="53" y="162"/>
                      <a:pt x="55" y="163"/>
                      <a:pt x="53" y="162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48" y="159"/>
                      <a:pt x="48" y="159"/>
                      <a:pt x="48" y="159"/>
                    </a:cubicBezTo>
                    <a:cubicBezTo>
                      <a:pt x="47" y="159"/>
                      <a:pt x="47" y="159"/>
                      <a:pt x="47" y="159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46" y="159"/>
                      <a:pt x="45" y="157"/>
                      <a:pt x="45" y="157"/>
                    </a:cubicBezTo>
                    <a:cubicBezTo>
                      <a:pt x="45" y="157"/>
                      <a:pt x="45" y="155"/>
                      <a:pt x="45" y="155"/>
                    </a:cubicBezTo>
                    <a:cubicBezTo>
                      <a:pt x="44" y="155"/>
                      <a:pt x="41" y="154"/>
                      <a:pt x="41" y="154"/>
                    </a:cubicBezTo>
                    <a:cubicBezTo>
                      <a:pt x="40" y="152"/>
                      <a:pt x="40" y="152"/>
                      <a:pt x="40" y="152"/>
                    </a:cubicBezTo>
                    <a:cubicBezTo>
                      <a:pt x="40" y="152"/>
                      <a:pt x="40" y="152"/>
                      <a:pt x="40" y="152"/>
                    </a:cubicBezTo>
                    <a:cubicBezTo>
                      <a:pt x="39" y="152"/>
                      <a:pt x="37" y="151"/>
                      <a:pt x="37" y="151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32" y="148"/>
                      <a:pt x="31" y="147"/>
                      <a:pt x="31" y="147"/>
                    </a:cubicBezTo>
                    <a:cubicBezTo>
                      <a:pt x="32" y="147"/>
                      <a:pt x="32" y="145"/>
                      <a:pt x="32" y="145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2" y="144"/>
                      <a:pt x="34" y="144"/>
                      <a:pt x="34" y="144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6" y="141"/>
                      <a:pt x="36" y="141"/>
                      <a:pt x="37" y="141"/>
                    </a:cubicBezTo>
                    <a:cubicBezTo>
                      <a:pt x="39" y="142"/>
                      <a:pt x="40" y="142"/>
                      <a:pt x="41" y="142"/>
                    </a:cubicBezTo>
                    <a:cubicBezTo>
                      <a:pt x="42" y="142"/>
                      <a:pt x="43" y="144"/>
                      <a:pt x="43" y="140"/>
                    </a:cubicBezTo>
                    <a:cubicBezTo>
                      <a:pt x="43" y="137"/>
                      <a:pt x="43" y="136"/>
                      <a:pt x="43" y="136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8" y="132"/>
                      <a:pt x="38" y="131"/>
                      <a:pt x="37" y="129"/>
                    </a:cubicBezTo>
                    <a:cubicBezTo>
                      <a:pt x="36" y="128"/>
                      <a:pt x="35" y="127"/>
                      <a:pt x="35" y="127"/>
                    </a:cubicBezTo>
                    <a:cubicBezTo>
                      <a:pt x="34" y="127"/>
                      <a:pt x="32" y="125"/>
                      <a:pt x="32" y="125"/>
                    </a:cubicBezTo>
                    <a:cubicBezTo>
                      <a:pt x="31" y="124"/>
                      <a:pt x="30" y="123"/>
                      <a:pt x="30" y="123"/>
                    </a:cubicBezTo>
                    <a:cubicBezTo>
                      <a:pt x="30" y="123"/>
                      <a:pt x="30" y="121"/>
                      <a:pt x="30" y="120"/>
                    </a:cubicBezTo>
                    <a:cubicBezTo>
                      <a:pt x="31" y="120"/>
                      <a:pt x="31" y="120"/>
                      <a:pt x="32" y="120"/>
                    </a:cubicBezTo>
                    <a:cubicBezTo>
                      <a:pt x="33" y="121"/>
                      <a:pt x="34" y="121"/>
                      <a:pt x="35" y="121"/>
                    </a:cubicBezTo>
                    <a:cubicBezTo>
                      <a:pt x="36" y="121"/>
                      <a:pt x="37" y="121"/>
                      <a:pt x="38" y="121"/>
                    </a:cubicBezTo>
                    <a:cubicBezTo>
                      <a:pt x="38" y="121"/>
                      <a:pt x="41" y="120"/>
                      <a:pt x="41" y="120"/>
                    </a:cubicBezTo>
                    <a:cubicBezTo>
                      <a:pt x="42" y="120"/>
                      <a:pt x="42" y="118"/>
                      <a:pt x="43" y="118"/>
                    </a:cubicBezTo>
                    <a:cubicBezTo>
                      <a:pt x="43" y="118"/>
                      <a:pt x="44" y="117"/>
                      <a:pt x="43" y="116"/>
                    </a:cubicBezTo>
                    <a:cubicBezTo>
                      <a:pt x="43" y="116"/>
                      <a:pt x="41" y="115"/>
                      <a:pt x="41" y="115"/>
                    </a:cubicBezTo>
                    <a:cubicBezTo>
                      <a:pt x="40" y="115"/>
                      <a:pt x="39" y="114"/>
                      <a:pt x="39" y="113"/>
                    </a:cubicBezTo>
                    <a:cubicBezTo>
                      <a:pt x="38" y="113"/>
                      <a:pt x="37" y="112"/>
                      <a:pt x="37" y="111"/>
                    </a:cubicBezTo>
                    <a:cubicBezTo>
                      <a:pt x="36" y="111"/>
                      <a:pt x="36" y="112"/>
                      <a:pt x="35" y="112"/>
                    </a:cubicBezTo>
                    <a:cubicBezTo>
                      <a:pt x="34" y="111"/>
                      <a:pt x="33" y="110"/>
                      <a:pt x="32" y="109"/>
                    </a:cubicBezTo>
                    <a:cubicBezTo>
                      <a:pt x="32" y="108"/>
                      <a:pt x="32" y="108"/>
                      <a:pt x="31" y="107"/>
                    </a:cubicBezTo>
                    <a:cubicBezTo>
                      <a:pt x="30" y="107"/>
                      <a:pt x="29" y="106"/>
                      <a:pt x="28" y="106"/>
                    </a:cubicBezTo>
                    <a:cubicBezTo>
                      <a:pt x="27" y="106"/>
                      <a:pt x="27" y="107"/>
                      <a:pt x="25" y="106"/>
                    </a:cubicBezTo>
                    <a:cubicBezTo>
                      <a:pt x="23" y="106"/>
                      <a:pt x="21" y="105"/>
                      <a:pt x="21" y="104"/>
                    </a:cubicBezTo>
                    <a:cubicBezTo>
                      <a:pt x="22" y="103"/>
                      <a:pt x="21" y="103"/>
                      <a:pt x="22" y="102"/>
                    </a:cubicBezTo>
                    <a:cubicBezTo>
                      <a:pt x="22" y="101"/>
                      <a:pt x="22" y="99"/>
                      <a:pt x="22" y="98"/>
                    </a:cubicBezTo>
                    <a:cubicBezTo>
                      <a:pt x="22" y="97"/>
                      <a:pt x="21" y="98"/>
                      <a:pt x="21" y="95"/>
                    </a:cubicBezTo>
                    <a:cubicBezTo>
                      <a:pt x="20" y="92"/>
                      <a:pt x="22" y="93"/>
                      <a:pt x="22" y="93"/>
                    </a:cubicBezTo>
                    <a:cubicBezTo>
                      <a:pt x="22" y="93"/>
                      <a:pt x="23" y="91"/>
                      <a:pt x="23" y="90"/>
                    </a:cubicBezTo>
                    <a:cubicBezTo>
                      <a:pt x="23" y="90"/>
                      <a:pt x="24" y="87"/>
                      <a:pt x="24" y="87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7" y="76"/>
                      <a:pt x="27" y="76"/>
                      <a:pt x="27" y="76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18" y="71"/>
                      <a:pt x="18" y="73"/>
                      <a:pt x="17" y="73"/>
                    </a:cubicBezTo>
                    <a:cubicBezTo>
                      <a:pt x="17" y="73"/>
                      <a:pt x="16" y="74"/>
                      <a:pt x="15" y="74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15" y="65"/>
                      <a:pt x="14" y="63"/>
                    </a:cubicBezTo>
                    <a:cubicBezTo>
                      <a:pt x="13" y="62"/>
                      <a:pt x="12" y="61"/>
                      <a:pt x="12" y="61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8" y="59"/>
                      <a:pt x="20" y="59"/>
                    </a:cubicBezTo>
                    <a:cubicBezTo>
                      <a:pt x="21" y="59"/>
                      <a:pt x="20" y="59"/>
                      <a:pt x="22" y="58"/>
                    </a:cubicBezTo>
                    <a:cubicBezTo>
                      <a:pt x="24" y="58"/>
                      <a:pt x="27" y="55"/>
                      <a:pt x="27" y="55"/>
                    </a:cubicBezTo>
                    <a:cubicBezTo>
                      <a:pt x="27" y="55"/>
                      <a:pt x="25" y="53"/>
                      <a:pt x="24" y="53"/>
                    </a:cubicBezTo>
                    <a:cubicBezTo>
                      <a:pt x="23" y="54"/>
                      <a:pt x="24" y="54"/>
                      <a:pt x="21" y="54"/>
                    </a:cubicBezTo>
                    <a:cubicBezTo>
                      <a:pt x="18" y="53"/>
                      <a:pt x="17" y="52"/>
                      <a:pt x="17" y="52"/>
                    </a:cubicBezTo>
                    <a:cubicBezTo>
                      <a:pt x="17" y="52"/>
                      <a:pt x="16" y="52"/>
                      <a:pt x="15" y="52"/>
                    </a:cubicBezTo>
                    <a:cubicBezTo>
                      <a:pt x="14" y="52"/>
                      <a:pt x="14" y="52"/>
                      <a:pt x="13" y="51"/>
                    </a:cubicBezTo>
                    <a:cubicBezTo>
                      <a:pt x="11" y="49"/>
                      <a:pt x="9" y="47"/>
                      <a:pt x="9" y="47"/>
                    </a:cubicBezTo>
                    <a:cubicBezTo>
                      <a:pt x="9" y="47"/>
                      <a:pt x="7" y="48"/>
                      <a:pt x="7" y="47"/>
                    </a:cubicBezTo>
                    <a:cubicBezTo>
                      <a:pt x="7" y="46"/>
                      <a:pt x="8" y="45"/>
                      <a:pt x="8" y="45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9" y="43"/>
                      <a:pt x="10" y="42"/>
                    </a:cubicBezTo>
                    <a:cubicBezTo>
                      <a:pt x="11" y="42"/>
                      <a:pt x="11" y="39"/>
                      <a:pt x="10" y="39"/>
                    </a:cubicBezTo>
                    <a:cubicBezTo>
                      <a:pt x="9" y="39"/>
                      <a:pt x="8" y="38"/>
                      <a:pt x="7" y="39"/>
                    </a:cubicBezTo>
                    <a:cubicBezTo>
                      <a:pt x="6" y="39"/>
                      <a:pt x="5" y="40"/>
                      <a:pt x="5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7"/>
                      <a:pt x="1" y="37"/>
                      <a:pt x="3" y="36"/>
                    </a:cubicBezTo>
                    <a:cubicBezTo>
                      <a:pt x="4" y="36"/>
                      <a:pt x="5" y="34"/>
                      <a:pt x="5" y="34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1" y="14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" name="Freeform 25">
                <a:extLst>
                  <a:ext uri="{FF2B5EF4-FFF2-40B4-BE49-F238E27FC236}">
                    <a16:creationId xmlns:a16="http://schemas.microsoft.com/office/drawing/2014/main" id="{B6B72C3E-80B4-704F-9B69-27C3E80A3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1844" y="3129624"/>
                <a:ext cx="394695" cy="240785"/>
              </a:xfrm>
              <a:custGeom>
                <a:avLst/>
                <a:gdLst>
                  <a:gd name="T0" fmla="*/ 33 w 173"/>
                  <a:gd name="T1" fmla="*/ 82 h 109"/>
                  <a:gd name="T2" fmla="*/ 34 w 173"/>
                  <a:gd name="T3" fmla="*/ 96 h 109"/>
                  <a:gd name="T4" fmla="*/ 43 w 173"/>
                  <a:gd name="T5" fmla="*/ 106 h 109"/>
                  <a:gd name="T6" fmla="*/ 57 w 173"/>
                  <a:gd name="T7" fmla="*/ 101 h 109"/>
                  <a:gd name="T8" fmla="*/ 68 w 173"/>
                  <a:gd name="T9" fmla="*/ 103 h 109"/>
                  <a:gd name="T10" fmla="*/ 78 w 173"/>
                  <a:gd name="T11" fmla="*/ 97 h 109"/>
                  <a:gd name="T12" fmla="*/ 81 w 173"/>
                  <a:gd name="T13" fmla="*/ 85 h 109"/>
                  <a:gd name="T14" fmla="*/ 88 w 173"/>
                  <a:gd name="T15" fmla="*/ 77 h 109"/>
                  <a:gd name="T16" fmla="*/ 94 w 173"/>
                  <a:gd name="T17" fmla="*/ 85 h 109"/>
                  <a:gd name="T18" fmla="*/ 103 w 173"/>
                  <a:gd name="T19" fmla="*/ 92 h 109"/>
                  <a:gd name="T20" fmla="*/ 110 w 173"/>
                  <a:gd name="T21" fmla="*/ 96 h 109"/>
                  <a:gd name="T22" fmla="*/ 113 w 173"/>
                  <a:gd name="T23" fmla="*/ 108 h 109"/>
                  <a:gd name="T24" fmla="*/ 117 w 173"/>
                  <a:gd name="T25" fmla="*/ 101 h 109"/>
                  <a:gd name="T26" fmla="*/ 121 w 173"/>
                  <a:gd name="T27" fmla="*/ 89 h 109"/>
                  <a:gd name="T28" fmla="*/ 126 w 173"/>
                  <a:gd name="T29" fmla="*/ 80 h 109"/>
                  <a:gd name="T30" fmla="*/ 130 w 173"/>
                  <a:gd name="T31" fmla="*/ 72 h 109"/>
                  <a:gd name="T32" fmla="*/ 136 w 173"/>
                  <a:gd name="T33" fmla="*/ 81 h 109"/>
                  <a:gd name="T34" fmla="*/ 147 w 173"/>
                  <a:gd name="T35" fmla="*/ 78 h 109"/>
                  <a:gd name="T36" fmla="*/ 156 w 173"/>
                  <a:gd name="T37" fmla="*/ 84 h 109"/>
                  <a:gd name="T38" fmla="*/ 158 w 173"/>
                  <a:gd name="T39" fmla="*/ 79 h 109"/>
                  <a:gd name="T40" fmla="*/ 156 w 173"/>
                  <a:gd name="T41" fmla="*/ 71 h 109"/>
                  <a:gd name="T42" fmla="*/ 161 w 173"/>
                  <a:gd name="T43" fmla="*/ 64 h 109"/>
                  <a:gd name="T44" fmla="*/ 170 w 173"/>
                  <a:gd name="T45" fmla="*/ 67 h 109"/>
                  <a:gd name="T46" fmla="*/ 170 w 173"/>
                  <a:gd name="T47" fmla="*/ 58 h 109"/>
                  <a:gd name="T48" fmla="*/ 170 w 173"/>
                  <a:gd name="T49" fmla="*/ 45 h 109"/>
                  <a:gd name="T50" fmla="*/ 163 w 173"/>
                  <a:gd name="T51" fmla="*/ 46 h 109"/>
                  <a:gd name="T52" fmla="*/ 152 w 173"/>
                  <a:gd name="T53" fmla="*/ 48 h 109"/>
                  <a:gd name="T54" fmla="*/ 138 w 173"/>
                  <a:gd name="T55" fmla="*/ 40 h 109"/>
                  <a:gd name="T56" fmla="*/ 133 w 173"/>
                  <a:gd name="T57" fmla="*/ 40 h 109"/>
                  <a:gd name="T58" fmla="*/ 133 w 173"/>
                  <a:gd name="T59" fmla="*/ 35 h 109"/>
                  <a:gd name="T60" fmla="*/ 137 w 173"/>
                  <a:gd name="T61" fmla="*/ 24 h 109"/>
                  <a:gd name="T62" fmla="*/ 136 w 173"/>
                  <a:gd name="T63" fmla="*/ 15 h 109"/>
                  <a:gd name="T64" fmla="*/ 125 w 173"/>
                  <a:gd name="T65" fmla="*/ 8 h 109"/>
                  <a:gd name="T66" fmla="*/ 110 w 173"/>
                  <a:gd name="T67" fmla="*/ 7 h 109"/>
                  <a:gd name="T68" fmla="*/ 102 w 173"/>
                  <a:gd name="T69" fmla="*/ 6 h 109"/>
                  <a:gd name="T70" fmla="*/ 103 w 173"/>
                  <a:gd name="T71" fmla="*/ 1 h 109"/>
                  <a:gd name="T72" fmla="*/ 95 w 173"/>
                  <a:gd name="T73" fmla="*/ 2 h 109"/>
                  <a:gd name="T74" fmla="*/ 100 w 173"/>
                  <a:gd name="T75" fmla="*/ 8 h 109"/>
                  <a:gd name="T76" fmla="*/ 92 w 173"/>
                  <a:gd name="T77" fmla="*/ 12 h 109"/>
                  <a:gd name="T78" fmla="*/ 76 w 173"/>
                  <a:gd name="T79" fmla="*/ 13 h 109"/>
                  <a:gd name="T80" fmla="*/ 65 w 173"/>
                  <a:gd name="T81" fmla="*/ 13 h 109"/>
                  <a:gd name="T82" fmla="*/ 59 w 173"/>
                  <a:gd name="T83" fmla="*/ 14 h 109"/>
                  <a:gd name="T84" fmla="*/ 56 w 173"/>
                  <a:gd name="T85" fmla="*/ 20 h 109"/>
                  <a:gd name="T86" fmla="*/ 46 w 173"/>
                  <a:gd name="T87" fmla="*/ 16 h 109"/>
                  <a:gd name="T88" fmla="*/ 39 w 173"/>
                  <a:gd name="T89" fmla="*/ 20 h 109"/>
                  <a:gd name="T90" fmla="*/ 42 w 173"/>
                  <a:gd name="T91" fmla="*/ 23 h 109"/>
                  <a:gd name="T92" fmla="*/ 37 w 173"/>
                  <a:gd name="T93" fmla="*/ 33 h 109"/>
                  <a:gd name="T94" fmla="*/ 29 w 173"/>
                  <a:gd name="T95" fmla="*/ 41 h 109"/>
                  <a:gd name="T96" fmla="*/ 19 w 173"/>
                  <a:gd name="T97" fmla="*/ 47 h 109"/>
                  <a:gd name="T98" fmla="*/ 19 w 173"/>
                  <a:gd name="T99" fmla="*/ 56 h 109"/>
                  <a:gd name="T100" fmla="*/ 7 w 173"/>
                  <a:gd name="T101" fmla="*/ 67 h 109"/>
                  <a:gd name="T102" fmla="*/ 7 w 173"/>
                  <a:gd name="T103" fmla="*/ 77 h 109"/>
                  <a:gd name="T104" fmla="*/ 0 w 173"/>
                  <a:gd name="T105" fmla="*/ 87 h 109"/>
                  <a:gd name="T106" fmla="*/ 10 w 173"/>
                  <a:gd name="T107" fmla="*/ 87 h 109"/>
                  <a:gd name="T108" fmla="*/ 12 w 173"/>
                  <a:gd name="T109" fmla="*/ 77 h 109"/>
                  <a:gd name="T110" fmla="*/ 31 w 173"/>
                  <a:gd name="T111" fmla="*/ 7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3" h="109">
                    <a:moveTo>
                      <a:pt x="31" y="75"/>
                    </a:move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78"/>
                      <a:pt x="33" y="77"/>
                      <a:pt x="32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2" y="80"/>
                      <a:pt x="33" y="81"/>
                      <a:pt x="33" y="81"/>
                    </a:cubicBezTo>
                    <a:cubicBezTo>
                      <a:pt x="33" y="81"/>
                      <a:pt x="34" y="81"/>
                      <a:pt x="33" y="82"/>
                    </a:cubicBezTo>
                    <a:cubicBezTo>
                      <a:pt x="33" y="84"/>
                      <a:pt x="33" y="85"/>
                      <a:pt x="33" y="85"/>
                    </a:cubicBezTo>
                    <a:cubicBezTo>
                      <a:pt x="33" y="85"/>
                      <a:pt x="33" y="86"/>
                      <a:pt x="33" y="87"/>
                    </a:cubicBezTo>
                    <a:cubicBezTo>
                      <a:pt x="32" y="87"/>
                      <a:pt x="31" y="90"/>
                      <a:pt x="31" y="90"/>
                    </a:cubicBezTo>
                    <a:cubicBezTo>
                      <a:pt x="31" y="90"/>
                      <a:pt x="31" y="90"/>
                      <a:pt x="31" y="91"/>
                    </a:cubicBezTo>
                    <a:cubicBezTo>
                      <a:pt x="32" y="91"/>
                      <a:pt x="35" y="91"/>
                      <a:pt x="35" y="91"/>
                    </a:cubicBezTo>
                    <a:cubicBezTo>
                      <a:pt x="35" y="91"/>
                      <a:pt x="35" y="93"/>
                      <a:pt x="35" y="94"/>
                    </a:cubicBezTo>
                    <a:cubicBezTo>
                      <a:pt x="34" y="94"/>
                      <a:pt x="33" y="96"/>
                      <a:pt x="34" y="96"/>
                    </a:cubicBezTo>
                    <a:cubicBezTo>
                      <a:pt x="35" y="96"/>
                      <a:pt x="36" y="97"/>
                      <a:pt x="36" y="97"/>
                    </a:cubicBezTo>
                    <a:cubicBezTo>
                      <a:pt x="36" y="97"/>
                      <a:pt x="37" y="98"/>
                      <a:pt x="37" y="98"/>
                    </a:cubicBezTo>
                    <a:cubicBezTo>
                      <a:pt x="38" y="98"/>
                      <a:pt x="39" y="99"/>
                      <a:pt x="39" y="99"/>
                    </a:cubicBezTo>
                    <a:cubicBezTo>
                      <a:pt x="39" y="99"/>
                      <a:pt x="41" y="101"/>
                      <a:pt x="41" y="101"/>
                    </a:cubicBezTo>
                    <a:cubicBezTo>
                      <a:pt x="41" y="102"/>
                      <a:pt x="40" y="103"/>
                      <a:pt x="40" y="103"/>
                    </a:cubicBezTo>
                    <a:cubicBezTo>
                      <a:pt x="40" y="103"/>
                      <a:pt x="42" y="105"/>
                      <a:pt x="42" y="105"/>
                    </a:cubicBezTo>
                    <a:cubicBezTo>
                      <a:pt x="42" y="105"/>
                      <a:pt x="42" y="106"/>
                      <a:pt x="43" y="106"/>
                    </a:cubicBezTo>
                    <a:cubicBezTo>
                      <a:pt x="44" y="106"/>
                      <a:pt x="45" y="105"/>
                      <a:pt x="45" y="105"/>
                    </a:cubicBezTo>
                    <a:cubicBezTo>
                      <a:pt x="45" y="105"/>
                      <a:pt x="47" y="104"/>
                      <a:pt x="47" y="104"/>
                    </a:cubicBezTo>
                    <a:cubicBezTo>
                      <a:pt x="47" y="104"/>
                      <a:pt x="48" y="103"/>
                      <a:pt x="49" y="103"/>
                    </a:cubicBezTo>
                    <a:cubicBezTo>
                      <a:pt x="50" y="103"/>
                      <a:pt x="51" y="104"/>
                      <a:pt x="52" y="104"/>
                    </a:cubicBezTo>
                    <a:cubicBezTo>
                      <a:pt x="53" y="104"/>
                      <a:pt x="56" y="104"/>
                      <a:pt x="56" y="104"/>
                    </a:cubicBezTo>
                    <a:cubicBezTo>
                      <a:pt x="56" y="102"/>
                      <a:pt x="56" y="102"/>
                      <a:pt x="56" y="102"/>
                    </a:cubicBezTo>
                    <a:cubicBezTo>
                      <a:pt x="56" y="102"/>
                      <a:pt x="56" y="101"/>
                      <a:pt x="57" y="101"/>
                    </a:cubicBezTo>
                    <a:cubicBezTo>
                      <a:pt x="58" y="101"/>
                      <a:pt x="59" y="101"/>
                      <a:pt x="59" y="101"/>
                    </a:cubicBezTo>
                    <a:cubicBezTo>
                      <a:pt x="59" y="101"/>
                      <a:pt x="58" y="100"/>
                      <a:pt x="59" y="100"/>
                    </a:cubicBezTo>
                    <a:cubicBezTo>
                      <a:pt x="59" y="100"/>
                      <a:pt x="61" y="100"/>
                      <a:pt x="62" y="101"/>
                    </a:cubicBezTo>
                    <a:cubicBezTo>
                      <a:pt x="62" y="101"/>
                      <a:pt x="64" y="100"/>
                      <a:pt x="64" y="101"/>
                    </a:cubicBezTo>
                    <a:cubicBezTo>
                      <a:pt x="64" y="101"/>
                      <a:pt x="65" y="102"/>
                      <a:pt x="65" y="102"/>
                    </a:cubicBezTo>
                    <a:cubicBezTo>
                      <a:pt x="65" y="102"/>
                      <a:pt x="66" y="104"/>
                      <a:pt x="66" y="103"/>
                    </a:cubicBezTo>
                    <a:cubicBezTo>
                      <a:pt x="67" y="103"/>
                      <a:pt x="67" y="103"/>
                      <a:pt x="68" y="103"/>
                    </a:cubicBezTo>
                    <a:cubicBezTo>
                      <a:pt x="68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2"/>
                      <a:pt x="70" y="101"/>
                      <a:pt x="72" y="101"/>
                    </a:cubicBezTo>
                    <a:cubicBezTo>
                      <a:pt x="73" y="101"/>
                      <a:pt x="73" y="100"/>
                      <a:pt x="74" y="100"/>
                    </a:cubicBezTo>
                    <a:cubicBezTo>
                      <a:pt x="75" y="100"/>
                      <a:pt x="76" y="100"/>
                      <a:pt x="76" y="100"/>
                    </a:cubicBezTo>
                    <a:cubicBezTo>
                      <a:pt x="76" y="100"/>
                      <a:pt x="76" y="100"/>
                      <a:pt x="77" y="99"/>
                    </a:cubicBezTo>
                    <a:cubicBezTo>
                      <a:pt x="78" y="98"/>
                      <a:pt x="78" y="97"/>
                      <a:pt x="78" y="97"/>
                    </a:cubicBezTo>
                    <a:cubicBezTo>
                      <a:pt x="78" y="96"/>
                      <a:pt x="78" y="95"/>
                      <a:pt x="78" y="95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80" y="93"/>
                      <a:pt x="80" y="93"/>
                      <a:pt x="81" y="91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1" y="85"/>
                      <a:pt x="81" y="85"/>
                      <a:pt x="81" y="85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83"/>
                      <a:pt x="82" y="82"/>
                      <a:pt x="83" y="82"/>
                    </a:cubicBezTo>
                    <a:cubicBezTo>
                      <a:pt x="84" y="82"/>
                      <a:pt x="84" y="82"/>
                      <a:pt x="84" y="81"/>
                    </a:cubicBezTo>
                    <a:cubicBezTo>
                      <a:pt x="85" y="81"/>
                      <a:pt x="87" y="79"/>
                      <a:pt x="87" y="79"/>
                    </a:cubicBezTo>
                    <a:cubicBezTo>
                      <a:pt x="87" y="79"/>
                      <a:pt x="87" y="79"/>
                      <a:pt x="88" y="79"/>
                    </a:cubicBezTo>
                    <a:cubicBezTo>
                      <a:pt x="88" y="78"/>
                      <a:pt x="88" y="77"/>
                      <a:pt x="88" y="77"/>
                    </a:cubicBezTo>
                    <a:cubicBezTo>
                      <a:pt x="88" y="77"/>
                      <a:pt x="88" y="76"/>
                      <a:pt x="89" y="76"/>
                    </a:cubicBezTo>
                    <a:cubicBezTo>
                      <a:pt x="90" y="75"/>
                      <a:pt x="94" y="74"/>
                      <a:pt x="94" y="74"/>
                    </a:cubicBezTo>
                    <a:cubicBezTo>
                      <a:pt x="94" y="74"/>
                      <a:pt x="93" y="76"/>
                      <a:pt x="93" y="77"/>
                    </a:cubicBezTo>
                    <a:cubicBezTo>
                      <a:pt x="93" y="78"/>
                      <a:pt x="94" y="80"/>
                      <a:pt x="94" y="80"/>
                    </a:cubicBezTo>
                    <a:cubicBezTo>
                      <a:pt x="94" y="80"/>
                      <a:pt x="93" y="82"/>
                      <a:pt x="93" y="82"/>
                    </a:cubicBezTo>
                    <a:cubicBezTo>
                      <a:pt x="93" y="83"/>
                      <a:pt x="93" y="84"/>
                      <a:pt x="93" y="84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4" y="86"/>
                      <a:pt x="94" y="86"/>
                    </a:cubicBezTo>
                    <a:cubicBezTo>
                      <a:pt x="95" y="86"/>
                      <a:pt x="96" y="88"/>
                      <a:pt x="96" y="88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8"/>
                      <a:pt x="98" y="89"/>
                      <a:pt x="98" y="90"/>
                    </a:cubicBezTo>
                    <a:cubicBezTo>
                      <a:pt x="98" y="90"/>
                      <a:pt x="99" y="91"/>
                      <a:pt x="100" y="92"/>
                    </a:cubicBezTo>
                    <a:cubicBezTo>
                      <a:pt x="100" y="92"/>
                      <a:pt x="101" y="92"/>
                      <a:pt x="101" y="92"/>
                    </a:cubicBezTo>
                    <a:cubicBezTo>
                      <a:pt x="102" y="92"/>
                      <a:pt x="103" y="92"/>
                      <a:pt x="103" y="92"/>
                    </a:cubicBezTo>
                    <a:cubicBezTo>
                      <a:pt x="103" y="93"/>
                      <a:pt x="105" y="93"/>
                      <a:pt x="106" y="93"/>
                    </a:cubicBezTo>
                    <a:cubicBezTo>
                      <a:pt x="106" y="94"/>
                      <a:pt x="108" y="93"/>
                      <a:pt x="108" y="93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0" y="94"/>
                      <a:pt x="111" y="94"/>
                      <a:pt x="111" y="95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09" y="97"/>
                      <a:pt x="108" y="99"/>
                      <a:pt x="108" y="99"/>
                    </a:cubicBezTo>
                    <a:cubicBezTo>
                      <a:pt x="111" y="101"/>
                      <a:pt x="111" y="101"/>
                      <a:pt x="111" y="101"/>
                    </a:cubicBezTo>
                    <a:cubicBezTo>
                      <a:pt x="111" y="101"/>
                      <a:pt x="112" y="101"/>
                      <a:pt x="112" y="102"/>
                    </a:cubicBezTo>
                    <a:cubicBezTo>
                      <a:pt x="113" y="103"/>
                      <a:pt x="113" y="104"/>
                      <a:pt x="113" y="104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3" y="105"/>
                      <a:pt x="113" y="107"/>
                      <a:pt x="113" y="107"/>
                    </a:cubicBezTo>
                    <a:cubicBezTo>
                      <a:pt x="113" y="107"/>
                      <a:pt x="111" y="108"/>
                      <a:pt x="113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7" y="109"/>
                      <a:pt x="117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8" y="108"/>
                      <a:pt x="117" y="106"/>
                      <a:pt x="119" y="105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0" y="104"/>
                      <a:pt x="117" y="103"/>
                      <a:pt x="117" y="102"/>
                    </a:cubicBezTo>
                    <a:cubicBezTo>
                      <a:pt x="117" y="102"/>
                      <a:pt x="116" y="102"/>
                      <a:pt x="117" y="101"/>
                    </a:cubicBezTo>
                    <a:cubicBezTo>
                      <a:pt x="117" y="100"/>
                      <a:pt x="116" y="100"/>
                      <a:pt x="117" y="99"/>
                    </a:cubicBezTo>
                    <a:cubicBezTo>
                      <a:pt x="117" y="99"/>
                      <a:pt x="118" y="99"/>
                      <a:pt x="118" y="98"/>
                    </a:cubicBezTo>
                    <a:cubicBezTo>
                      <a:pt x="118" y="98"/>
                      <a:pt x="117" y="96"/>
                      <a:pt x="117" y="96"/>
                    </a:cubicBezTo>
                    <a:cubicBezTo>
                      <a:pt x="119" y="95"/>
                      <a:pt x="119" y="95"/>
                      <a:pt x="119" y="95"/>
                    </a:cubicBezTo>
                    <a:cubicBezTo>
                      <a:pt x="119" y="95"/>
                      <a:pt x="119" y="94"/>
                      <a:pt x="119" y="94"/>
                    </a:cubicBezTo>
                    <a:cubicBezTo>
                      <a:pt x="119" y="93"/>
                      <a:pt x="119" y="91"/>
                      <a:pt x="119" y="91"/>
                    </a:cubicBezTo>
                    <a:cubicBezTo>
                      <a:pt x="120" y="91"/>
                      <a:pt x="121" y="89"/>
                      <a:pt x="121" y="89"/>
                    </a:cubicBezTo>
                    <a:cubicBezTo>
                      <a:pt x="121" y="89"/>
                      <a:pt x="123" y="89"/>
                      <a:pt x="123" y="89"/>
                    </a:cubicBezTo>
                    <a:cubicBezTo>
                      <a:pt x="123" y="88"/>
                      <a:pt x="124" y="87"/>
                      <a:pt x="124" y="87"/>
                    </a:cubicBezTo>
                    <a:cubicBezTo>
                      <a:pt x="124" y="87"/>
                      <a:pt x="124" y="87"/>
                      <a:pt x="125" y="86"/>
                    </a:cubicBezTo>
                    <a:cubicBezTo>
                      <a:pt x="125" y="85"/>
                      <a:pt x="125" y="84"/>
                      <a:pt x="125" y="84"/>
                    </a:cubicBezTo>
                    <a:cubicBezTo>
                      <a:pt x="125" y="83"/>
                      <a:pt x="126" y="82"/>
                      <a:pt x="126" y="82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6" y="81"/>
                      <a:pt x="126" y="80"/>
                      <a:pt x="126" y="80"/>
                    </a:cubicBezTo>
                    <a:cubicBezTo>
                      <a:pt x="126" y="79"/>
                      <a:pt x="126" y="78"/>
                      <a:pt x="126" y="78"/>
                    </a:cubicBezTo>
                    <a:cubicBezTo>
                      <a:pt x="126" y="76"/>
                      <a:pt x="126" y="76"/>
                      <a:pt x="126" y="76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27" y="71"/>
                      <a:pt x="127" y="71"/>
                      <a:pt x="127" y="71"/>
                    </a:cubicBezTo>
                    <a:cubicBezTo>
                      <a:pt x="127" y="71"/>
                      <a:pt x="128" y="70"/>
                      <a:pt x="128" y="71"/>
                    </a:cubicBezTo>
                    <a:cubicBezTo>
                      <a:pt x="129" y="71"/>
                      <a:pt x="130" y="72"/>
                      <a:pt x="130" y="72"/>
                    </a:cubicBezTo>
                    <a:cubicBezTo>
                      <a:pt x="131" y="72"/>
                      <a:pt x="131" y="72"/>
                      <a:pt x="131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1"/>
                      <a:pt x="134" y="71"/>
                      <a:pt x="134" y="72"/>
                    </a:cubicBezTo>
                    <a:cubicBezTo>
                      <a:pt x="133" y="72"/>
                      <a:pt x="132" y="73"/>
                      <a:pt x="133" y="74"/>
                    </a:cubicBezTo>
                    <a:cubicBezTo>
                      <a:pt x="133" y="74"/>
                      <a:pt x="134" y="75"/>
                      <a:pt x="134" y="76"/>
                    </a:cubicBezTo>
                    <a:cubicBezTo>
                      <a:pt x="134" y="77"/>
                      <a:pt x="134" y="77"/>
                      <a:pt x="134" y="79"/>
                    </a:cubicBezTo>
                    <a:cubicBezTo>
                      <a:pt x="134" y="80"/>
                      <a:pt x="136" y="80"/>
                      <a:pt x="136" y="81"/>
                    </a:cubicBezTo>
                    <a:cubicBezTo>
                      <a:pt x="137" y="81"/>
                      <a:pt x="135" y="82"/>
                      <a:pt x="138" y="82"/>
                    </a:cubicBezTo>
                    <a:cubicBezTo>
                      <a:pt x="140" y="82"/>
                      <a:pt x="142" y="83"/>
                      <a:pt x="142" y="82"/>
                    </a:cubicBezTo>
                    <a:cubicBezTo>
                      <a:pt x="143" y="82"/>
                      <a:pt x="143" y="82"/>
                      <a:pt x="143" y="81"/>
                    </a:cubicBezTo>
                    <a:cubicBezTo>
                      <a:pt x="142" y="80"/>
                      <a:pt x="143" y="79"/>
                      <a:pt x="143" y="79"/>
                    </a:cubicBezTo>
                    <a:cubicBezTo>
                      <a:pt x="143" y="79"/>
                      <a:pt x="144" y="79"/>
                      <a:pt x="144" y="79"/>
                    </a:cubicBezTo>
                    <a:cubicBezTo>
                      <a:pt x="145" y="79"/>
                      <a:pt x="145" y="80"/>
                      <a:pt x="146" y="79"/>
                    </a:cubicBezTo>
                    <a:cubicBezTo>
                      <a:pt x="146" y="79"/>
                      <a:pt x="147" y="78"/>
                      <a:pt x="147" y="78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78"/>
                      <a:pt x="148" y="77"/>
                      <a:pt x="150" y="77"/>
                    </a:cubicBezTo>
                    <a:cubicBezTo>
                      <a:pt x="151" y="77"/>
                      <a:pt x="153" y="77"/>
                      <a:pt x="153" y="77"/>
                    </a:cubicBezTo>
                    <a:cubicBezTo>
                      <a:pt x="153" y="77"/>
                      <a:pt x="153" y="78"/>
                      <a:pt x="153" y="79"/>
                    </a:cubicBezTo>
                    <a:cubicBezTo>
                      <a:pt x="154" y="80"/>
                      <a:pt x="154" y="80"/>
                      <a:pt x="154" y="80"/>
                    </a:cubicBezTo>
                    <a:cubicBezTo>
                      <a:pt x="154" y="80"/>
                      <a:pt x="153" y="80"/>
                      <a:pt x="154" y="82"/>
                    </a:cubicBezTo>
                    <a:cubicBezTo>
                      <a:pt x="155" y="83"/>
                      <a:pt x="156" y="83"/>
                      <a:pt x="156" y="84"/>
                    </a:cubicBezTo>
                    <a:cubicBezTo>
                      <a:pt x="157" y="84"/>
                      <a:pt x="156" y="86"/>
                      <a:pt x="156" y="86"/>
                    </a:cubicBezTo>
                    <a:cubicBezTo>
                      <a:pt x="156" y="86"/>
                      <a:pt x="158" y="86"/>
                      <a:pt x="158" y="86"/>
                    </a:cubicBezTo>
                    <a:cubicBezTo>
                      <a:pt x="158" y="85"/>
                      <a:pt x="158" y="85"/>
                      <a:pt x="159" y="85"/>
                    </a:cubicBezTo>
                    <a:cubicBezTo>
                      <a:pt x="159" y="85"/>
                      <a:pt x="159" y="85"/>
                      <a:pt x="159" y="85"/>
                    </a:cubicBezTo>
                    <a:cubicBezTo>
                      <a:pt x="159" y="85"/>
                      <a:pt x="160" y="84"/>
                      <a:pt x="160" y="83"/>
                    </a:cubicBezTo>
                    <a:cubicBezTo>
                      <a:pt x="160" y="83"/>
                      <a:pt x="160" y="80"/>
                      <a:pt x="159" y="80"/>
                    </a:cubicBezTo>
                    <a:cubicBezTo>
                      <a:pt x="159" y="80"/>
                      <a:pt x="158" y="80"/>
                      <a:pt x="158" y="79"/>
                    </a:cubicBezTo>
                    <a:cubicBezTo>
                      <a:pt x="157" y="78"/>
                      <a:pt x="157" y="78"/>
                      <a:pt x="158" y="78"/>
                    </a:cubicBezTo>
                    <a:cubicBezTo>
                      <a:pt x="158" y="78"/>
                      <a:pt x="159" y="77"/>
                      <a:pt x="159" y="77"/>
                    </a:cubicBezTo>
                    <a:cubicBezTo>
                      <a:pt x="159" y="77"/>
                      <a:pt x="160" y="76"/>
                      <a:pt x="159" y="76"/>
                    </a:cubicBezTo>
                    <a:cubicBezTo>
                      <a:pt x="159" y="75"/>
                      <a:pt x="158" y="74"/>
                      <a:pt x="158" y="74"/>
                    </a:cubicBezTo>
                    <a:cubicBezTo>
                      <a:pt x="158" y="74"/>
                      <a:pt x="157" y="75"/>
                      <a:pt x="156" y="74"/>
                    </a:cubicBezTo>
                    <a:cubicBezTo>
                      <a:pt x="156" y="74"/>
                      <a:pt x="156" y="74"/>
                      <a:pt x="156" y="73"/>
                    </a:cubicBezTo>
                    <a:cubicBezTo>
                      <a:pt x="156" y="73"/>
                      <a:pt x="156" y="71"/>
                      <a:pt x="156" y="71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56" y="68"/>
                      <a:pt x="156" y="67"/>
                      <a:pt x="157" y="67"/>
                    </a:cubicBezTo>
                    <a:cubicBezTo>
                      <a:pt x="157" y="66"/>
                      <a:pt x="157" y="66"/>
                      <a:pt x="157" y="65"/>
                    </a:cubicBezTo>
                    <a:cubicBezTo>
                      <a:pt x="158" y="65"/>
                      <a:pt x="158" y="64"/>
                      <a:pt x="158" y="64"/>
                    </a:cubicBezTo>
                    <a:cubicBezTo>
                      <a:pt x="159" y="64"/>
                      <a:pt x="160" y="64"/>
                      <a:pt x="161" y="64"/>
                    </a:cubicBezTo>
                    <a:cubicBezTo>
                      <a:pt x="161" y="64"/>
                      <a:pt x="161" y="63"/>
                      <a:pt x="162" y="63"/>
                    </a:cubicBezTo>
                    <a:cubicBezTo>
                      <a:pt x="162" y="63"/>
                      <a:pt x="163" y="64"/>
                      <a:pt x="163" y="64"/>
                    </a:cubicBezTo>
                    <a:cubicBezTo>
                      <a:pt x="163" y="64"/>
                      <a:pt x="163" y="64"/>
                      <a:pt x="163" y="65"/>
                    </a:cubicBezTo>
                    <a:cubicBezTo>
                      <a:pt x="163" y="65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7" y="67"/>
                    </a:cubicBezTo>
                    <a:cubicBezTo>
                      <a:pt x="167" y="67"/>
                      <a:pt x="166" y="67"/>
                      <a:pt x="167" y="67"/>
                    </a:cubicBezTo>
                    <a:cubicBezTo>
                      <a:pt x="167" y="68"/>
                      <a:pt x="170" y="67"/>
                      <a:pt x="170" y="67"/>
                    </a:cubicBezTo>
                    <a:cubicBezTo>
                      <a:pt x="171" y="67"/>
                      <a:pt x="171" y="67"/>
                      <a:pt x="171" y="67"/>
                    </a:cubicBezTo>
                    <a:cubicBezTo>
                      <a:pt x="171" y="67"/>
                      <a:pt x="171" y="67"/>
                      <a:pt x="171" y="66"/>
                    </a:cubicBezTo>
                    <a:cubicBezTo>
                      <a:pt x="172" y="66"/>
                      <a:pt x="172" y="65"/>
                      <a:pt x="172" y="64"/>
                    </a:cubicBezTo>
                    <a:cubicBezTo>
                      <a:pt x="172" y="64"/>
                      <a:pt x="173" y="64"/>
                      <a:pt x="172" y="63"/>
                    </a:cubicBezTo>
                    <a:cubicBezTo>
                      <a:pt x="170" y="62"/>
                      <a:pt x="169" y="62"/>
                      <a:pt x="169" y="62"/>
                    </a:cubicBezTo>
                    <a:cubicBezTo>
                      <a:pt x="169" y="62"/>
                      <a:pt x="167" y="60"/>
                      <a:pt x="168" y="60"/>
                    </a:cubicBezTo>
                    <a:cubicBezTo>
                      <a:pt x="169" y="59"/>
                      <a:pt x="170" y="58"/>
                      <a:pt x="170" y="58"/>
                    </a:cubicBezTo>
                    <a:cubicBezTo>
                      <a:pt x="169" y="56"/>
                      <a:pt x="169" y="56"/>
                      <a:pt x="169" y="56"/>
                    </a:cubicBezTo>
                    <a:cubicBezTo>
                      <a:pt x="170" y="55"/>
                      <a:pt x="170" y="55"/>
                      <a:pt x="170" y="55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3"/>
                      <a:pt x="170" y="52"/>
                      <a:pt x="170" y="52"/>
                    </a:cubicBezTo>
                    <a:cubicBezTo>
                      <a:pt x="170" y="51"/>
                      <a:pt x="171" y="48"/>
                      <a:pt x="171" y="48"/>
                    </a:cubicBezTo>
                    <a:cubicBezTo>
                      <a:pt x="171" y="48"/>
                      <a:pt x="171" y="47"/>
                      <a:pt x="171" y="46"/>
                    </a:cubicBezTo>
                    <a:cubicBezTo>
                      <a:pt x="171" y="46"/>
                      <a:pt x="170" y="45"/>
                      <a:pt x="170" y="45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69" y="44"/>
                      <a:pt x="168" y="42"/>
                      <a:pt x="168" y="42"/>
                    </a:cubicBezTo>
                    <a:cubicBezTo>
                      <a:pt x="167" y="43"/>
                      <a:pt x="166" y="43"/>
                      <a:pt x="166" y="43"/>
                    </a:cubicBezTo>
                    <a:cubicBezTo>
                      <a:pt x="166" y="43"/>
                      <a:pt x="166" y="45"/>
                      <a:pt x="166" y="45"/>
                    </a:cubicBezTo>
                    <a:cubicBezTo>
                      <a:pt x="165" y="46"/>
                      <a:pt x="164" y="46"/>
                      <a:pt x="164" y="46"/>
                    </a:cubicBezTo>
                    <a:cubicBezTo>
                      <a:pt x="164" y="46"/>
                      <a:pt x="164" y="46"/>
                      <a:pt x="164" y="46"/>
                    </a:cubicBezTo>
                    <a:cubicBezTo>
                      <a:pt x="163" y="46"/>
                      <a:pt x="163" y="46"/>
                      <a:pt x="163" y="46"/>
                    </a:cubicBezTo>
                    <a:cubicBezTo>
                      <a:pt x="162" y="48"/>
                      <a:pt x="162" y="48"/>
                      <a:pt x="162" y="48"/>
                    </a:cubicBezTo>
                    <a:cubicBezTo>
                      <a:pt x="161" y="49"/>
                      <a:pt x="161" y="49"/>
                      <a:pt x="161" y="49"/>
                    </a:cubicBezTo>
                    <a:cubicBezTo>
                      <a:pt x="161" y="49"/>
                      <a:pt x="159" y="50"/>
                      <a:pt x="158" y="50"/>
                    </a:cubicBezTo>
                    <a:cubicBezTo>
                      <a:pt x="158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49" y="46"/>
                      <a:pt x="149" y="46"/>
                      <a:pt x="149" y="46"/>
                    </a:cubicBezTo>
                    <a:cubicBezTo>
                      <a:pt x="149" y="44"/>
                      <a:pt x="149" y="44"/>
                      <a:pt x="149" y="44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3" y="41"/>
                      <a:pt x="143" y="41"/>
                      <a:pt x="143" y="41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38" y="40"/>
                      <a:pt x="138" y="40"/>
                      <a:pt x="138" y="40"/>
                    </a:cubicBezTo>
                    <a:cubicBezTo>
                      <a:pt x="138" y="40"/>
                      <a:pt x="134" y="40"/>
                      <a:pt x="134" y="40"/>
                    </a:cubicBezTo>
                    <a:cubicBezTo>
                      <a:pt x="134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7"/>
                      <a:pt x="134" y="37"/>
                      <a:pt x="134" y="37"/>
                    </a:cubicBezTo>
                    <a:cubicBezTo>
                      <a:pt x="134" y="37"/>
                      <a:pt x="133" y="36"/>
                      <a:pt x="133" y="36"/>
                    </a:cubicBezTo>
                    <a:cubicBezTo>
                      <a:pt x="133" y="36"/>
                      <a:pt x="133" y="35"/>
                      <a:pt x="133" y="35"/>
                    </a:cubicBezTo>
                    <a:cubicBezTo>
                      <a:pt x="133" y="35"/>
                      <a:pt x="133" y="35"/>
                      <a:pt x="133" y="35"/>
                    </a:cubicBezTo>
                    <a:cubicBezTo>
                      <a:pt x="133" y="35"/>
                      <a:pt x="133" y="34"/>
                      <a:pt x="133" y="34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3" y="33"/>
                      <a:pt x="133" y="33"/>
                      <a:pt x="133" y="33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6" y="28"/>
                      <a:pt x="136" y="28"/>
                      <a:pt x="136" y="28"/>
                    </a:cubicBezTo>
                    <a:cubicBezTo>
                      <a:pt x="136" y="28"/>
                      <a:pt x="136" y="26"/>
                      <a:pt x="137" y="26"/>
                    </a:cubicBezTo>
                    <a:cubicBezTo>
                      <a:pt x="137" y="25"/>
                      <a:pt x="137" y="24"/>
                      <a:pt x="137" y="24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3"/>
                      <a:pt x="140" y="22"/>
                      <a:pt x="140" y="22"/>
                    </a:cubicBezTo>
                    <a:cubicBezTo>
                      <a:pt x="140" y="21"/>
                      <a:pt x="139" y="20"/>
                      <a:pt x="139" y="20"/>
                    </a:cubicBezTo>
                    <a:cubicBezTo>
                      <a:pt x="139" y="19"/>
                      <a:pt x="140" y="18"/>
                      <a:pt x="140" y="18"/>
                    </a:cubicBezTo>
                    <a:cubicBezTo>
                      <a:pt x="139" y="18"/>
                      <a:pt x="139" y="17"/>
                      <a:pt x="138" y="17"/>
                    </a:cubicBezTo>
                    <a:cubicBezTo>
                      <a:pt x="138" y="17"/>
                      <a:pt x="137" y="17"/>
                      <a:pt x="137" y="16"/>
                    </a:cubicBezTo>
                    <a:cubicBezTo>
                      <a:pt x="137" y="16"/>
                      <a:pt x="136" y="15"/>
                      <a:pt x="136" y="15"/>
                    </a:cubicBezTo>
                    <a:cubicBezTo>
                      <a:pt x="136" y="15"/>
                      <a:pt x="136" y="13"/>
                      <a:pt x="135" y="13"/>
                    </a:cubicBezTo>
                    <a:cubicBezTo>
                      <a:pt x="135" y="13"/>
                      <a:pt x="134" y="13"/>
                      <a:pt x="133" y="12"/>
                    </a:cubicBezTo>
                    <a:cubicBezTo>
                      <a:pt x="132" y="12"/>
                      <a:pt x="131" y="11"/>
                      <a:pt x="131" y="11"/>
                    </a:cubicBezTo>
                    <a:cubicBezTo>
                      <a:pt x="130" y="11"/>
                      <a:pt x="128" y="9"/>
                      <a:pt x="128" y="9"/>
                    </a:cubicBezTo>
                    <a:cubicBezTo>
                      <a:pt x="128" y="9"/>
                      <a:pt x="128" y="9"/>
                      <a:pt x="127" y="9"/>
                    </a:cubicBezTo>
                    <a:cubicBezTo>
                      <a:pt x="127" y="9"/>
                      <a:pt x="126" y="8"/>
                      <a:pt x="126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4" y="8"/>
                      <a:pt x="124" y="8"/>
                      <a:pt x="123" y="7"/>
                    </a:cubicBezTo>
                    <a:cubicBezTo>
                      <a:pt x="121" y="7"/>
                      <a:pt x="122" y="7"/>
                      <a:pt x="120" y="7"/>
                    </a:cubicBezTo>
                    <a:cubicBezTo>
                      <a:pt x="119" y="7"/>
                      <a:pt x="118" y="7"/>
                      <a:pt x="118" y="7"/>
                    </a:cubicBezTo>
                    <a:cubicBezTo>
                      <a:pt x="118" y="7"/>
                      <a:pt x="117" y="6"/>
                      <a:pt x="115" y="6"/>
                    </a:cubicBezTo>
                    <a:cubicBezTo>
                      <a:pt x="114" y="7"/>
                      <a:pt x="112" y="8"/>
                      <a:pt x="111" y="8"/>
                    </a:cubicBezTo>
                    <a:cubicBezTo>
                      <a:pt x="111" y="8"/>
                      <a:pt x="110" y="7"/>
                      <a:pt x="110" y="7"/>
                    </a:cubicBezTo>
                    <a:cubicBezTo>
                      <a:pt x="110" y="7"/>
                      <a:pt x="110" y="6"/>
                      <a:pt x="110" y="6"/>
                    </a:cubicBezTo>
                    <a:cubicBezTo>
                      <a:pt x="110" y="6"/>
                      <a:pt x="109" y="5"/>
                      <a:pt x="108" y="4"/>
                    </a:cubicBezTo>
                    <a:cubicBezTo>
                      <a:pt x="108" y="4"/>
                      <a:pt x="107" y="4"/>
                      <a:pt x="107" y="4"/>
                    </a:cubicBezTo>
                    <a:cubicBezTo>
                      <a:pt x="107" y="4"/>
                      <a:pt x="107" y="4"/>
                      <a:pt x="107" y="5"/>
                    </a:cubicBezTo>
                    <a:cubicBezTo>
                      <a:pt x="107" y="6"/>
                      <a:pt x="109" y="6"/>
                      <a:pt x="107" y="6"/>
                    </a:cubicBezTo>
                    <a:cubicBezTo>
                      <a:pt x="106" y="5"/>
                      <a:pt x="105" y="5"/>
                      <a:pt x="105" y="5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5"/>
                      <a:pt x="104" y="5"/>
                      <a:pt x="104" y="5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3"/>
                      <a:pt x="104" y="3"/>
                    </a:cubicBezTo>
                    <a:cubicBezTo>
                      <a:pt x="105" y="3"/>
                      <a:pt x="106" y="2"/>
                      <a:pt x="105" y="2"/>
                    </a:cubicBezTo>
                    <a:cubicBezTo>
                      <a:pt x="104" y="2"/>
                      <a:pt x="103" y="2"/>
                      <a:pt x="103" y="2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2" y="0"/>
                      <a:pt x="102" y="0"/>
                    </a:cubicBezTo>
                    <a:cubicBezTo>
                      <a:pt x="102" y="1"/>
                      <a:pt x="102" y="2"/>
                      <a:pt x="102" y="2"/>
                    </a:cubicBezTo>
                    <a:cubicBezTo>
                      <a:pt x="101" y="2"/>
                      <a:pt x="101" y="2"/>
                      <a:pt x="101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99" y="0"/>
                      <a:pt x="99" y="0"/>
                    </a:cubicBezTo>
                    <a:cubicBezTo>
                      <a:pt x="99" y="0"/>
                      <a:pt x="100" y="1"/>
                      <a:pt x="98" y="1"/>
                    </a:cubicBezTo>
                    <a:cubicBezTo>
                      <a:pt x="97" y="1"/>
                      <a:pt x="96" y="2"/>
                      <a:pt x="95" y="2"/>
                    </a:cubicBezTo>
                    <a:cubicBezTo>
                      <a:pt x="94" y="3"/>
                      <a:pt x="94" y="4"/>
                      <a:pt x="94" y="4"/>
                    </a:cubicBezTo>
                    <a:cubicBezTo>
                      <a:pt x="94" y="5"/>
                      <a:pt x="92" y="5"/>
                      <a:pt x="92" y="6"/>
                    </a:cubicBezTo>
                    <a:cubicBezTo>
                      <a:pt x="93" y="6"/>
                      <a:pt x="92" y="6"/>
                      <a:pt x="94" y="7"/>
                    </a:cubicBezTo>
                    <a:cubicBezTo>
                      <a:pt x="95" y="7"/>
                      <a:pt x="95" y="7"/>
                      <a:pt x="96" y="7"/>
                    </a:cubicBezTo>
                    <a:cubicBezTo>
                      <a:pt x="97" y="8"/>
                      <a:pt x="98" y="7"/>
                      <a:pt x="98" y="7"/>
                    </a:cubicBezTo>
                    <a:cubicBezTo>
                      <a:pt x="98" y="7"/>
                      <a:pt x="98" y="7"/>
                      <a:pt x="99" y="8"/>
                    </a:cubicBezTo>
                    <a:cubicBezTo>
                      <a:pt x="99" y="8"/>
                      <a:pt x="100" y="7"/>
                      <a:pt x="100" y="8"/>
                    </a:cubicBezTo>
                    <a:cubicBezTo>
                      <a:pt x="100" y="9"/>
                      <a:pt x="101" y="10"/>
                      <a:pt x="100" y="10"/>
                    </a:cubicBezTo>
                    <a:cubicBezTo>
                      <a:pt x="99" y="10"/>
                      <a:pt x="98" y="11"/>
                      <a:pt x="98" y="10"/>
                    </a:cubicBezTo>
                    <a:cubicBezTo>
                      <a:pt x="98" y="10"/>
                      <a:pt x="98" y="9"/>
                      <a:pt x="97" y="9"/>
                    </a:cubicBezTo>
                    <a:cubicBezTo>
                      <a:pt x="97" y="9"/>
                      <a:pt x="96" y="9"/>
                      <a:pt x="96" y="9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5" y="11"/>
                      <a:pt x="95" y="12"/>
                      <a:pt x="94" y="12"/>
                    </a:cubicBezTo>
                    <a:cubicBezTo>
                      <a:pt x="93" y="12"/>
                      <a:pt x="94" y="12"/>
                      <a:pt x="92" y="12"/>
                    </a:cubicBezTo>
                    <a:cubicBezTo>
                      <a:pt x="90" y="12"/>
                      <a:pt x="90" y="11"/>
                      <a:pt x="89" y="11"/>
                    </a:cubicBezTo>
                    <a:cubicBezTo>
                      <a:pt x="89" y="11"/>
                      <a:pt x="89" y="11"/>
                      <a:pt x="88" y="11"/>
                    </a:cubicBezTo>
                    <a:cubicBezTo>
                      <a:pt x="88" y="11"/>
                      <a:pt x="86" y="9"/>
                      <a:pt x="85" y="11"/>
                    </a:cubicBezTo>
                    <a:cubicBezTo>
                      <a:pt x="84" y="12"/>
                      <a:pt x="83" y="13"/>
                      <a:pt x="83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3"/>
                      <a:pt x="79" y="13"/>
                      <a:pt x="78" y="13"/>
                    </a:cubicBezTo>
                    <a:cubicBezTo>
                      <a:pt x="77" y="13"/>
                      <a:pt x="76" y="13"/>
                      <a:pt x="76" y="13"/>
                    </a:cubicBezTo>
                    <a:cubicBezTo>
                      <a:pt x="75" y="14"/>
                      <a:pt x="74" y="11"/>
                      <a:pt x="74" y="11"/>
                    </a:cubicBezTo>
                    <a:cubicBezTo>
                      <a:pt x="74" y="11"/>
                      <a:pt x="75" y="9"/>
                      <a:pt x="72" y="11"/>
                    </a:cubicBezTo>
                    <a:cubicBezTo>
                      <a:pt x="69" y="13"/>
                      <a:pt x="68" y="13"/>
                      <a:pt x="68" y="13"/>
                    </a:cubicBezTo>
                    <a:cubicBezTo>
                      <a:pt x="67" y="13"/>
                      <a:pt x="66" y="14"/>
                      <a:pt x="66" y="14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6" y="13"/>
                      <a:pt x="66" y="12"/>
                      <a:pt x="66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3" y="12"/>
                      <a:pt x="62" y="12"/>
                    </a:cubicBezTo>
                    <a:cubicBezTo>
                      <a:pt x="62" y="12"/>
                      <a:pt x="60" y="12"/>
                      <a:pt x="60" y="12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4"/>
                      <a:pt x="59" y="14"/>
                      <a:pt x="59" y="14"/>
                    </a:cubicBezTo>
                    <a:cubicBezTo>
                      <a:pt x="59" y="14"/>
                      <a:pt x="59" y="15"/>
                      <a:pt x="59" y="15"/>
                    </a:cubicBezTo>
                    <a:cubicBezTo>
                      <a:pt x="59" y="15"/>
                      <a:pt x="59" y="16"/>
                      <a:pt x="59" y="16"/>
                    </a:cubicBezTo>
                    <a:cubicBezTo>
                      <a:pt x="59" y="16"/>
                      <a:pt x="58" y="16"/>
                      <a:pt x="58" y="16"/>
                    </a:cubicBezTo>
                    <a:cubicBezTo>
                      <a:pt x="58" y="16"/>
                      <a:pt x="57" y="16"/>
                      <a:pt x="57" y="16"/>
                    </a:cubicBezTo>
                    <a:cubicBezTo>
                      <a:pt x="57" y="16"/>
                      <a:pt x="56" y="18"/>
                      <a:pt x="56" y="18"/>
                    </a:cubicBezTo>
                    <a:cubicBezTo>
                      <a:pt x="56" y="18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6" y="20"/>
                    </a:cubicBezTo>
                    <a:cubicBezTo>
                      <a:pt x="55" y="20"/>
                      <a:pt x="54" y="20"/>
                      <a:pt x="54" y="20"/>
                    </a:cubicBezTo>
                    <a:cubicBezTo>
                      <a:pt x="54" y="20"/>
                      <a:pt x="53" y="20"/>
                      <a:pt x="52" y="20"/>
                    </a:cubicBezTo>
                    <a:cubicBezTo>
                      <a:pt x="52" y="20"/>
                      <a:pt x="51" y="20"/>
                      <a:pt x="51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0" y="21"/>
                      <a:pt x="48" y="20"/>
                      <a:pt x="48" y="20"/>
                    </a:cubicBezTo>
                    <a:cubicBezTo>
                      <a:pt x="47" y="20"/>
                      <a:pt x="47" y="19"/>
                      <a:pt x="47" y="18"/>
                    </a:cubicBezTo>
                    <a:cubicBezTo>
                      <a:pt x="47" y="18"/>
                      <a:pt x="46" y="16"/>
                      <a:pt x="46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1" y="19"/>
                      <a:pt x="41" y="19"/>
                    </a:cubicBezTo>
                    <a:cubicBezTo>
                      <a:pt x="41" y="19"/>
                      <a:pt x="40" y="19"/>
                      <a:pt x="40" y="19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7" y="22"/>
                      <a:pt x="37" y="22"/>
                    </a:cubicBezTo>
                    <a:cubicBezTo>
                      <a:pt x="37" y="23"/>
                      <a:pt x="36" y="23"/>
                      <a:pt x="36" y="23"/>
                    </a:cubicBezTo>
                    <a:cubicBezTo>
                      <a:pt x="36" y="23"/>
                      <a:pt x="35" y="23"/>
                      <a:pt x="36" y="24"/>
                    </a:cubicBezTo>
                    <a:cubicBezTo>
                      <a:pt x="37" y="24"/>
                      <a:pt x="38" y="24"/>
                      <a:pt x="38" y="24"/>
                    </a:cubicBezTo>
                    <a:cubicBezTo>
                      <a:pt x="39" y="24"/>
                      <a:pt x="40" y="24"/>
                      <a:pt x="40" y="24"/>
                    </a:cubicBezTo>
                    <a:cubicBezTo>
                      <a:pt x="40" y="24"/>
                      <a:pt x="42" y="23"/>
                      <a:pt x="42" y="23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7"/>
                      <a:pt x="41" y="27"/>
                    </a:cubicBezTo>
                    <a:cubicBezTo>
                      <a:pt x="40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30"/>
                    </a:cubicBezTo>
                    <a:cubicBezTo>
                      <a:pt x="38" y="31"/>
                      <a:pt x="37" y="33"/>
                      <a:pt x="37" y="33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4"/>
                      <a:pt x="25" y="45"/>
                      <a:pt x="25" y="45"/>
                    </a:cubicBezTo>
                    <a:cubicBezTo>
                      <a:pt x="24" y="45"/>
                      <a:pt x="23" y="46"/>
                      <a:pt x="23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6"/>
                      <a:pt x="19" y="47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9"/>
                      <a:pt x="20" y="50"/>
                      <a:pt x="20" y="50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19" y="52"/>
                      <a:pt x="19" y="53"/>
                    </a:cubicBezTo>
                    <a:cubicBezTo>
                      <a:pt x="19" y="53"/>
                      <a:pt x="19" y="54"/>
                      <a:pt x="19" y="54"/>
                    </a:cubicBezTo>
                    <a:cubicBezTo>
                      <a:pt x="19" y="54"/>
                      <a:pt x="19" y="55"/>
                      <a:pt x="19" y="55"/>
                    </a:cubicBezTo>
                    <a:cubicBezTo>
                      <a:pt x="19" y="55"/>
                      <a:pt x="19" y="56"/>
                      <a:pt x="19" y="56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8" y="58"/>
                      <a:pt x="17" y="59"/>
                      <a:pt x="17" y="59"/>
                    </a:cubicBezTo>
                    <a:cubicBezTo>
                      <a:pt x="17" y="59"/>
                      <a:pt x="15" y="59"/>
                      <a:pt x="15" y="59"/>
                    </a:cubicBezTo>
                    <a:cubicBezTo>
                      <a:pt x="15" y="60"/>
                      <a:pt x="13" y="60"/>
                      <a:pt x="13" y="60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6"/>
                      <a:pt x="7" y="67"/>
                      <a:pt x="7" y="67"/>
                    </a:cubicBezTo>
                    <a:cubicBezTo>
                      <a:pt x="7" y="67"/>
                      <a:pt x="7" y="69"/>
                      <a:pt x="7" y="69"/>
                    </a:cubicBezTo>
                    <a:cubicBezTo>
                      <a:pt x="7" y="70"/>
                      <a:pt x="6" y="71"/>
                      <a:pt x="6" y="71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4" y="84"/>
                      <a:pt x="3" y="85"/>
                      <a:pt x="2" y="85"/>
                    </a:cubicBezTo>
                    <a:cubicBezTo>
                      <a:pt x="2" y="85"/>
                      <a:pt x="1" y="86"/>
                      <a:pt x="1" y="8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9" y="89"/>
                      <a:pt x="9" y="89"/>
                      <a:pt x="9" y="89"/>
                    </a:cubicBezTo>
                    <a:cubicBezTo>
                      <a:pt x="9" y="89"/>
                      <a:pt x="9" y="88"/>
                      <a:pt x="10" y="87"/>
                    </a:cubicBezTo>
                    <a:cubicBezTo>
                      <a:pt x="11" y="86"/>
                      <a:pt x="12" y="86"/>
                      <a:pt x="12" y="86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0" y="81"/>
                      <a:pt x="10" y="80"/>
                      <a:pt x="10" y="80"/>
                    </a:cubicBezTo>
                    <a:cubicBezTo>
                      <a:pt x="11" y="79"/>
                      <a:pt x="12" y="77"/>
                      <a:pt x="12" y="77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21" y="73"/>
                      <a:pt x="24" y="73"/>
                      <a:pt x="24" y="73"/>
                    </a:cubicBezTo>
                    <a:cubicBezTo>
                      <a:pt x="24" y="73"/>
                      <a:pt x="28" y="73"/>
                      <a:pt x="28" y="73"/>
                    </a:cubicBezTo>
                    <a:lnTo>
                      <a:pt x="31" y="75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" name="Freeform 51">
                <a:extLst>
                  <a:ext uri="{FF2B5EF4-FFF2-40B4-BE49-F238E27FC236}">
                    <a16:creationId xmlns:a16="http://schemas.microsoft.com/office/drawing/2014/main" id="{DE3E7731-F7BE-244F-8954-AE74D0E11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789" y="1798916"/>
                <a:ext cx="494744" cy="296186"/>
              </a:xfrm>
              <a:custGeom>
                <a:avLst/>
                <a:gdLst>
                  <a:gd name="T0" fmla="*/ 31 w 217"/>
                  <a:gd name="T1" fmla="*/ 35 h 134"/>
                  <a:gd name="T2" fmla="*/ 42 w 217"/>
                  <a:gd name="T3" fmla="*/ 43 h 134"/>
                  <a:gd name="T4" fmla="*/ 55 w 217"/>
                  <a:gd name="T5" fmla="*/ 53 h 134"/>
                  <a:gd name="T6" fmla="*/ 66 w 217"/>
                  <a:gd name="T7" fmla="*/ 68 h 134"/>
                  <a:gd name="T8" fmla="*/ 83 w 217"/>
                  <a:gd name="T9" fmla="*/ 64 h 134"/>
                  <a:gd name="T10" fmla="*/ 87 w 217"/>
                  <a:gd name="T11" fmla="*/ 37 h 134"/>
                  <a:gd name="T12" fmla="*/ 83 w 217"/>
                  <a:gd name="T13" fmla="*/ 16 h 134"/>
                  <a:gd name="T14" fmla="*/ 99 w 217"/>
                  <a:gd name="T15" fmla="*/ 3 h 134"/>
                  <a:gd name="T16" fmla="*/ 112 w 217"/>
                  <a:gd name="T17" fmla="*/ 2 h 134"/>
                  <a:gd name="T18" fmla="*/ 125 w 217"/>
                  <a:gd name="T19" fmla="*/ 5 h 134"/>
                  <a:gd name="T20" fmla="*/ 142 w 217"/>
                  <a:gd name="T21" fmla="*/ 17 h 134"/>
                  <a:gd name="T22" fmla="*/ 152 w 217"/>
                  <a:gd name="T23" fmla="*/ 17 h 134"/>
                  <a:gd name="T24" fmla="*/ 159 w 217"/>
                  <a:gd name="T25" fmla="*/ 11 h 134"/>
                  <a:gd name="T26" fmla="*/ 177 w 217"/>
                  <a:gd name="T27" fmla="*/ 11 h 134"/>
                  <a:gd name="T28" fmla="*/ 184 w 217"/>
                  <a:gd name="T29" fmla="*/ 18 h 134"/>
                  <a:gd name="T30" fmla="*/ 192 w 217"/>
                  <a:gd name="T31" fmla="*/ 31 h 134"/>
                  <a:gd name="T32" fmla="*/ 192 w 217"/>
                  <a:gd name="T33" fmla="*/ 46 h 134"/>
                  <a:gd name="T34" fmla="*/ 198 w 217"/>
                  <a:gd name="T35" fmla="*/ 49 h 134"/>
                  <a:gd name="T36" fmla="*/ 206 w 217"/>
                  <a:gd name="T37" fmla="*/ 58 h 134"/>
                  <a:gd name="T38" fmla="*/ 212 w 217"/>
                  <a:gd name="T39" fmla="*/ 66 h 134"/>
                  <a:gd name="T40" fmla="*/ 216 w 217"/>
                  <a:gd name="T41" fmla="*/ 78 h 134"/>
                  <a:gd name="T42" fmla="*/ 211 w 217"/>
                  <a:gd name="T43" fmla="*/ 83 h 134"/>
                  <a:gd name="T44" fmla="*/ 207 w 217"/>
                  <a:gd name="T45" fmla="*/ 100 h 134"/>
                  <a:gd name="T46" fmla="*/ 192 w 217"/>
                  <a:gd name="T47" fmla="*/ 103 h 134"/>
                  <a:gd name="T48" fmla="*/ 185 w 217"/>
                  <a:gd name="T49" fmla="*/ 112 h 134"/>
                  <a:gd name="T50" fmla="*/ 177 w 217"/>
                  <a:gd name="T51" fmla="*/ 115 h 134"/>
                  <a:gd name="T52" fmla="*/ 165 w 217"/>
                  <a:gd name="T53" fmla="*/ 114 h 134"/>
                  <a:gd name="T54" fmla="*/ 157 w 217"/>
                  <a:gd name="T55" fmla="*/ 105 h 134"/>
                  <a:gd name="T56" fmla="*/ 146 w 217"/>
                  <a:gd name="T57" fmla="*/ 101 h 134"/>
                  <a:gd name="T58" fmla="*/ 139 w 217"/>
                  <a:gd name="T59" fmla="*/ 97 h 134"/>
                  <a:gd name="T60" fmla="*/ 124 w 217"/>
                  <a:gd name="T61" fmla="*/ 97 h 134"/>
                  <a:gd name="T62" fmla="*/ 117 w 217"/>
                  <a:gd name="T63" fmla="*/ 87 h 134"/>
                  <a:gd name="T64" fmla="*/ 108 w 217"/>
                  <a:gd name="T65" fmla="*/ 99 h 134"/>
                  <a:gd name="T66" fmla="*/ 94 w 217"/>
                  <a:gd name="T67" fmla="*/ 100 h 134"/>
                  <a:gd name="T68" fmla="*/ 80 w 217"/>
                  <a:gd name="T69" fmla="*/ 100 h 134"/>
                  <a:gd name="T70" fmla="*/ 67 w 217"/>
                  <a:gd name="T71" fmla="*/ 107 h 134"/>
                  <a:gd name="T72" fmla="*/ 55 w 217"/>
                  <a:gd name="T73" fmla="*/ 104 h 134"/>
                  <a:gd name="T74" fmla="*/ 34 w 217"/>
                  <a:gd name="T75" fmla="*/ 106 h 134"/>
                  <a:gd name="T76" fmla="*/ 21 w 217"/>
                  <a:gd name="T77" fmla="*/ 113 h 134"/>
                  <a:gd name="T78" fmla="*/ 14 w 217"/>
                  <a:gd name="T79" fmla="*/ 122 h 134"/>
                  <a:gd name="T80" fmla="*/ 9 w 217"/>
                  <a:gd name="T81" fmla="*/ 131 h 134"/>
                  <a:gd name="T82" fmla="*/ 5 w 217"/>
                  <a:gd name="T83" fmla="*/ 128 h 134"/>
                  <a:gd name="T84" fmla="*/ 3 w 217"/>
                  <a:gd name="T85" fmla="*/ 108 h 134"/>
                  <a:gd name="T86" fmla="*/ 7 w 217"/>
                  <a:gd name="T87" fmla="*/ 83 h 134"/>
                  <a:gd name="T88" fmla="*/ 8 w 217"/>
                  <a:gd name="T89" fmla="*/ 60 h 134"/>
                  <a:gd name="T90" fmla="*/ 19 w 217"/>
                  <a:gd name="T91" fmla="*/ 4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7" h="134">
                    <a:moveTo>
                      <a:pt x="19" y="45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30" y="35"/>
                      <a:pt x="31" y="35"/>
                    </a:cubicBezTo>
                    <a:cubicBezTo>
                      <a:pt x="33" y="34"/>
                      <a:pt x="36" y="32"/>
                      <a:pt x="36" y="33"/>
                    </a:cubicBezTo>
                    <a:cubicBezTo>
                      <a:pt x="36" y="34"/>
                      <a:pt x="37" y="41"/>
                      <a:pt x="37" y="41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4" y="55"/>
                      <a:pt x="56" y="58"/>
                    </a:cubicBezTo>
                    <a:cubicBezTo>
                      <a:pt x="59" y="61"/>
                      <a:pt x="60" y="61"/>
                      <a:pt x="61" y="64"/>
                    </a:cubicBezTo>
                    <a:cubicBezTo>
                      <a:pt x="62" y="66"/>
                      <a:pt x="66" y="68"/>
                      <a:pt x="66" y="68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1" y="69"/>
                      <a:pt x="76" y="71"/>
                      <a:pt x="77" y="70"/>
                    </a:cubicBezTo>
                    <a:cubicBezTo>
                      <a:pt x="78" y="69"/>
                      <a:pt x="83" y="65"/>
                      <a:pt x="83" y="64"/>
                    </a:cubicBezTo>
                    <a:cubicBezTo>
                      <a:pt x="84" y="63"/>
                      <a:pt x="87" y="59"/>
                      <a:pt x="88" y="58"/>
                    </a:cubicBezTo>
                    <a:cubicBezTo>
                      <a:pt x="89" y="57"/>
                      <a:pt x="92" y="50"/>
                      <a:pt x="92" y="49"/>
                    </a:cubicBezTo>
                    <a:cubicBezTo>
                      <a:pt x="92" y="47"/>
                      <a:pt x="88" y="39"/>
                      <a:pt x="87" y="37"/>
                    </a:cubicBezTo>
                    <a:cubicBezTo>
                      <a:pt x="87" y="35"/>
                      <a:pt x="86" y="29"/>
                      <a:pt x="86" y="29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82" y="21"/>
                      <a:pt x="82" y="16"/>
                      <a:pt x="83" y="16"/>
                    </a:cubicBezTo>
                    <a:cubicBezTo>
                      <a:pt x="84" y="15"/>
                      <a:pt x="89" y="11"/>
                      <a:pt x="89" y="11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5" y="5"/>
                      <a:pt x="125" y="5"/>
                      <a:pt x="125" y="5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7" y="20"/>
                      <a:pt x="149" y="19"/>
                    </a:cubicBezTo>
                    <a:cubicBezTo>
                      <a:pt x="150" y="19"/>
                      <a:pt x="151" y="18"/>
                      <a:pt x="152" y="17"/>
                    </a:cubicBezTo>
                    <a:cubicBezTo>
                      <a:pt x="154" y="16"/>
                      <a:pt x="155" y="14"/>
                      <a:pt x="155" y="14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59" y="11"/>
                      <a:pt x="159" y="11"/>
                      <a:pt x="159" y="11"/>
                    </a:cubicBezTo>
                    <a:cubicBezTo>
                      <a:pt x="167" y="13"/>
                      <a:pt x="167" y="13"/>
                      <a:pt x="167" y="13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177" y="11"/>
                      <a:pt x="177" y="11"/>
                      <a:pt x="177" y="11"/>
                    </a:cubicBezTo>
                    <a:cubicBezTo>
                      <a:pt x="180" y="14"/>
                      <a:pt x="180" y="14"/>
                      <a:pt x="180" y="14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4" y="18"/>
                      <a:pt x="184" y="18"/>
                      <a:pt x="184" y="18"/>
                    </a:cubicBezTo>
                    <a:cubicBezTo>
                      <a:pt x="184" y="18"/>
                      <a:pt x="187" y="20"/>
                      <a:pt x="188" y="20"/>
                    </a:cubicBezTo>
                    <a:cubicBezTo>
                      <a:pt x="189" y="20"/>
                      <a:pt x="191" y="21"/>
                      <a:pt x="191" y="21"/>
                    </a:cubicBezTo>
                    <a:cubicBezTo>
                      <a:pt x="192" y="31"/>
                      <a:pt x="192" y="31"/>
                      <a:pt x="192" y="31"/>
                    </a:cubicBezTo>
                    <a:cubicBezTo>
                      <a:pt x="190" y="34"/>
                      <a:pt x="190" y="34"/>
                      <a:pt x="190" y="34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46"/>
                      <a:pt x="192" y="46"/>
                      <a:pt x="192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200" y="46"/>
                      <a:pt x="200" y="46"/>
                      <a:pt x="200" y="46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203" y="53"/>
                      <a:pt x="203" y="53"/>
                      <a:pt x="203" y="53"/>
                    </a:cubicBezTo>
                    <a:cubicBezTo>
                      <a:pt x="207" y="55"/>
                      <a:pt x="207" y="55"/>
                      <a:pt x="207" y="55"/>
                    </a:cubicBezTo>
                    <a:cubicBezTo>
                      <a:pt x="206" y="58"/>
                      <a:pt x="206" y="58"/>
                      <a:pt x="206" y="58"/>
                    </a:cubicBezTo>
                    <a:cubicBezTo>
                      <a:pt x="206" y="58"/>
                      <a:pt x="207" y="59"/>
                      <a:pt x="208" y="59"/>
                    </a:cubicBezTo>
                    <a:cubicBezTo>
                      <a:pt x="209" y="60"/>
                      <a:pt x="211" y="61"/>
                      <a:pt x="211" y="61"/>
                    </a:cubicBezTo>
                    <a:cubicBezTo>
                      <a:pt x="211" y="61"/>
                      <a:pt x="212" y="64"/>
                      <a:pt x="212" y="66"/>
                    </a:cubicBezTo>
                    <a:cubicBezTo>
                      <a:pt x="213" y="67"/>
                      <a:pt x="217" y="70"/>
                      <a:pt x="217" y="70"/>
                    </a:cubicBezTo>
                    <a:cubicBezTo>
                      <a:pt x="216" y="75"/>
                      <a:pt x="216" y="75"/>
                      <a:pt x="216" y="75"/>
                    </a:cubicBezTo>
                    <a:cubicBezTo>
                      <a:pt x="216" y="75"/>
                      <a:pt x="216" y="77"/>
                      <a:pt x="216" y="78"/>
                    </a:cubicBezTo>
                    <a:cubicBezTo>
                      <a:pt x="216" y="79"/>
                      <a:pt x="216" y="80"/>
                      <a:pt x="216" y="81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11" y="83"/>
                      <a:pt x="211" y="83"/>
                      <a:pt x="211" y="83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7" y="100"/>
                      <a:pt x="207" y="100"/>
                      <a:pt x="207" y="100"/>
                    </a:cubicBezTo>
                    <a:cubicBezTo>
                      <a:pt x="205" y="103"/>
                      <a:pt x="205" y="103"/>
                      <a:pt x="205" y="103"/>
                    </a:cubicBezTo>
                    <a:cubicBezTo>
                      <a:pt x="197" y="103"/>
                      <a:pt x="197" y="103"/>
                      <a:pt x="197" y="103"/>
                    </a:cubicBezTo>
                    <a:cubicBezTo>
                      <a:pt x="197" y="103"/>
                      <a:pt x="196" y="103"/>
                      <a:pt x="192" y="103"/>
                    </a:cubicBezTo>
                    <a:cubicBezTo>
                      <a:pt x="188" y="103"/>
                      <a:pt x="189" y="103"/>
                      <a:pt x="189" y="103"/>
                    </a:cubicBezTo>
                    <a:cubicBezTo>
                      <a:pt x="186" y="106"/>
                      <a:pt x="186" y="106"/>
                      <a:pt x="186" y="106"/>
                    </a:cubicBez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85" y="112"/>
                      <a:pt x="183" y="112"/>
                      <a:pt x="179" y="113"/>
                    </a:cubicBezTo>
                    <a:cubicBezTo>
                      <a:pt x="177" y="114"/>
                      <a:pt x="177" y="115"/>
                      <a:pt x="177" y="115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69" y="114"/>
                      <a:pt x="169" y="114"/>
                      <a:pt x="169" y="114"/>
                    </a:cubicBezTo>
                    <a:cubicBezTo>
                      <a:pt x="165" y="114"/>
                      <a:pt x="165" y="114"/>
                      <a:pt x="165" y="114"/>
                    </a:cubicBezTo>
                    <a:cubicBezTo>
                      <a:pt x="163" y="110"/>
                      <a:pt x="163" y="110"/>
                      <a:pt x="163" y="110"/>
                    </a:cubicBezTo>
                    <a:cubicBezTo>
                      <a:pt x="160" y="109"/>
                      <a:pt x="160" y="109"/>
                      <a:pt x="160" y="109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3" y="104"/>
                      <a:pt x="153" y="104"/>
                      <a:pt x="153" y="104"/>
                    </a:cubicBezTo>
                    <a:cubicBezTo>
                      <a:pt x="151" y="101"/>
                      <a:pt x="151" y="101"/>
                      <a:pt x="151" y="101"/>
                    </a:cubicBezTo>
                    <a:cubicBezTo>
                      <a:pt x="146" y="101"/>
                      <a:pt x="146" y="101"/>
                      <a:pt x="146" y="101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39" y="97"/>
                      <a:pt x="139" y="97"/>
                      <a:pt x="139" y="97"/>
                    </a:cubicBezTo>
                    <a:cubicBezTo>
                      <a:pt x="135" y="98"/>
                      <a:pt x="135" y="98"/>
                      <a:pt x="135" y="98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19" y="93"/>
                      <a:pt x="119" y="93"/>
                      <a:pt x="119" y="93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7" y="87"/>
                      <a:pt x="113" y="90"/>
                      <a:pt x="112" y="90"/>
                    </a:cubicBezTo>
                    <a:cubicBezTo>
                      <a:pt x="112" y="90"/>
                      <a:pt x="109" y="95"/>
                      <a:pt x="109" y="95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7"/>
                      <a:pt x="99" y="101"/>
                      <a:pt x="99" y="102"/>
                    </a:cubicBezTo>
                    <a:cubicBezTo>
                      <a:pt x="98" y="102"/>
                      <a:pt x="94" y="100"/>
                      <a:pt x="94" y="100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88" y="100"/>
                      <a:pt x="82" y="100"/>
                      <a:pt x="81" y="99"/>
                    </a:cubicBezTo>
                    <a:cubicBezTo>
                      <a:pt x="80" y="99"/>
                      <a:pt x="80" y="100"/>
                      <a:pt x="80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68" y="106"/>
                      <a:pt x="67" y="107"/>
                    </a:cubicBezTo>
                    <a:cubicBezTo>
                      <a:pt x="66" y="107"/>
                      <a:pt x="63" y="104"/>
                      <a:pt x="62" y="103"/>
                    </a:cubicBezTo>
                    <a:cubicBezTo>
                      <a:pt x="62" y="102"/>
                      <a:pt x="59" y="101"/>
                      <a:pt x="59" y="101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55" y="104"/>
                      <a:pt x="48" y="105"/>
                      <a:pt x="47" y="105"/>
                    </a:cubicBezTo>
                    <a:cubicBezTo>
                      <a:pt x="46" y="105"/>
                      <a:pt x="41" y="107"/>
                      <a:pt x="41" y="107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21" y="113"/>
                      <a:pt x="21" y="113"/>
                      <a:pt x="21" y="113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14" y="122"/>
                      <a:pt x="14" y="122"/>
                      <a:pt x="14" y="122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3" y="128"/>
                      <a:pt x="10" y="129"/>
                      <a:pt x="8" y="129"/>
                    </a:cubicBezTo>
                    <a:cubicBezTo>
                      <a:pt x="7" y="130"/>
                      <a:pt x="9" y="131"/>
                      <a:pt x="9" y="131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4"/>
                      <a:pt x="7" y="133"/>
                      <a:pt x="7" y="133"/>
                    </a:cubicBezTo>
                    <a:cubicBezTo>
                      <a:pt x="7" y="133"/>
                      <a:pt x="6" y="130"/>
                      <a:pt x="5" y="128"/>
                    </a:cubicBezTo>
                    <a:cubicBezTo>
                      <a:pt x="3" y="126"/>
                      <a:pt x="1" y="117"/>
                      <a:pt x="1" y="117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3" y="113"/>
                      <a:pt x="3" y="109"/>
                      <a:pt x="3" y="108"/>
                    </a:cubicBezTo>
                    <a:cubicBezTo>
                      <a:pt x="2" y="106"/>
                      <a:pt x="1" y="97"/>
                      <a:pt x="1" y="97"/>
                    </a:cubicBezTo>
                    <a:cubicBezTo>
                      <a:pt x="1" y="97"/>
                      <a:pt x="0" y="93"/>
                      <a:pt x="0" y="92"/>
                    </a:cubicBezTo>
                    <a:cubicBezTo>
                      <a:pt x="0" y="91"/>
                      <a:pt x="7" y="83"/>
                      <a:pt x="7" y="83"/>
                    </a:cubicBezTo>
                    <a:cubicBezTo>
                      <a:pt x="7" y="82"/>
                      <a:pt x="8" y="74"/>
                      <a:pt x="8" y="74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1" y="47"/>
                      <a:pt x="12" y="47"/>
                    </a:cubicBezTo>
                    <a:cubicBezTo>
                      <a:pt x="13" y="46"/>
                      <a:pt x="19" y="45"/>
                      <a:pt x="19" y="45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" name="Freeform 61">
                <a:extLst>
                  <a:ext uri="{FF2B5EF4-FFF2-40B4-BE49-F238E27FC236}">
                    <a16:creationId xmlns:a16="http://schemas.microsoft.com/office/drawing/2014/main" id="{94DBC526-6EF8-B449-84A1-FCD2D38BEC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5002" y="3399175"/>
                <a:ext cx="359514" cy="307906"/>
              </a:xfrm>
              <a:custGeom>
                <a:avLst/>
                <a:gdLst>
                  <a:gd name="T0" fmla="*/ 132 w 158"/>
                  <a:gd name="T1" fmla="*/ 9 h 139"/>
                  <a:gd name="T2" fmla="*/ 138 w 158"/>
                  <a:gd name="T3" fmla="*/ 25 h 139"/>
                  <a:gd name="T4" fmla="*/ 135 w 158"/>
                  <a:gd name="T5" fmla="*/ 42 h 139"/>
                  <a:gd name="T6" fmla="*/ 151 w 158"/>
                  <a:gd name="T7" fmla="*/ 49 h 139"/>
                  <a:gd name="T8" fmla="*/ 152 w 158"/>
                  <a:gd name="T9" fmla="*/ 59 h 139"/>
                  <a:gd name="T10" fmla="*/ 149 w 158"/>
                  <a:gd name="T11" fmla="*/ 65 h 139"/>
                  <a:gd name="T12" fmla="*/ 151 w 158"/>
                  <a:gd name="T13" fmla="*/ 79 h 139"/>
                  <a:gd name="T14" fmla="*/ 141 w 158"/>
                  <a:gd name="T15" fmla="*/ 85 h 139"/>
                  <a:gd name="T16" fmla="*/ 135 w 158"/>
                  <a:gd name="T17" fmla="*/ 87 h 139"/>
                  <a:gd name="T18" fmla="*/ 140 w 158"/>
                  <a:gd name="T19" fmla="*/ 93 h 139"/>
                  <a:gd name="T20" fmla="*/ 138 w 158"/>
                  <a:gd name="T21" fmla="*/ 97 h 139"/>
                  <a:gd name="T22" fmla="*/ 129 w 158"/>
                  <a:gd name="T23" fmla="*/ 103 h 139"/>
                  <a:gd name="T24" fmla="*/ 121 w 158"/>
                  <a:gd name="T25" fmla="*/ 115 h 139"/>
                  <a:gd name="T26" fmla="*/ 125 w 158"/>
                  <a:gd name="T27" fmla="*/ 129 h 139"/>
                  <a:gd name="T28" fmla="*/ 126 w 158"/>
                  <a:gd name="T29" fmla="*/ 137 h 139"/>
                  <a:gd name="T30" fmla="*/ 118 w 158"/>
                  <a:gd name="T31" fmla="*/ 139 h 139"/>
                  <a:gd name="T32" fmla="*/ 114 w 158"/>
                  <a:gd name="T33" fmla="*/ 138 h 139"/>
                  <a:gd name="T34" fmla="*/ 113 w 158"/>
                  <a:gd name="T35" fmla="*/ 137 h 139"/>
                  <a:gd name="T36" fmla="*/ 113 w 158"/>
                  <a:gd name="T37" fmla="*/ 137 h 139"/>
                  <a:gd name="T38" fmla="*/ 113 w 158"/>
                  <a:gd name="T39" fmla="*/ 137 h 139"/>
                  <a:gd name="T40" fmla="*/ 112 w 158"/>
                  <a:gd name="T41" fmla="*/ 137 h 139"/>
                  <a:gd name="T42" fmla="*/ 99 w 158"/>
                  <a:gd name="T43" fmla="*/ 129 h 139"/>
                  <a:gd name="T44" fmla="*/ 87 w 158"/>
                  <a:gd name="T45" fmla="*/ 116 h 139"/>
                  <a:gd name="T46" fmla="*/ 68 w 158"/>
                  <a:gd name="T47" fmla="*/ 100 h 139"/>
                  <a:gd name="T48" fmla="*/ 56 w 158"/>
                  <a:gd name="T49" fmla="*/ 89 h 139"/>
                  <a:gd name="T50" fmla="*/ 43 w 158"/>
                  <a:gd name="T51" fmla="*/ 79 h 139"/>
                  <a:gd name="T52" fmla="*/ 31 w 158"/>
                  <a:gd name="T53" fmla="*/ 68 h 139"/>
                  <a:gd name="T54" fmla="*/ 23 w 158"/>
                  <a:gd name="T55" fmla="*/ 54 h 139"/>
                  <a:gd name="T56" fmla="*/ 14 w 158"/>
                  <a:gd name="T57" fmla="*/ 43 h 139"/>
                  <a:gd name="T58" fmla="*/ 5 w 158"/>
                  <a:gd name="T59" fmla="*/ 36 h 139"/>
                  <a:gd name="T60" fmla="*/ 1 w 158"/>
                  <a:gd name="T61" fmla="*/ 20 h 139"/>
                  <a:gd name="T62" fmla="*/ 2 w 158"/>
                  <a:gd name="T63" fmla="*/ 10 h 139"/>
                  <a:gd name="T64" fmla="*/ 8 w 158"/>
                  <a:gd name="T65" fmla="*/ 7 h 139"/>
                  <a:gd name="T66" fmla="*/ 23 w 158"/>
                  <a:gd name="T67" fmla="*/ 13 h 139"/>
                  <a:gd name="T68" fmla="*/ 35 w 158"/>
                  <a:gd name="T69" fmla="*/ 4 h 139"/>
                  <a:gd name="T70" fmla="*/ 48 w 158"/>
                  <a:gd name="T71" fmla="*/ 2 h 139"/>
                  <a:gd name="T72" fmla="*/ 61 w 158"/>
                  <a:gd name="T73" fmla="*/ 4 h 139"/>
                  <a:gd name="T74" fmla="*/ 80 w 158"/>
                  <a:gd name="T75" fmla="*/ 6 h 139"/>
                  <a:gd name="T76" fmla="*/ 90 w 158"/>
                  <a:gd name="T77" fmla="*/ 3 h 139"/>
                  <a:gd name="T78" fmla="*/ 97 w 158"/>
                  <a:gd name="T79" fmla="*/ 2 h 139"/>
                  <a:gd name="T80" fmla="*/ 98 w 158"/>
                  <a:gd name="T81" fmla="*/ 2 h 139"/>
                  <a:gd name="T82" fmla="*/ 98 w 158"/>
                  <a:gd name="T83" fmla="*/ 2 h 139"/>
                  <a:gd name="T84" fmla="*/ 99 w 158"/>
                  <a:gd name="T85" fmla="*/ 2 h 139"/>
                  <a:gd name="T86" fmla="*/ 99 w 158"/>
                  <a:gd name="T87" fmla="*/ 2 h 139"/>
                  <a:gd name="T88" fmla="*/ 99 w 158"/>
                  <a:gd name="T89" fmla="*/ 2 h 139"/>
                  <a:gd name="T90" fmla="*/ 100 w 158"/>
                  <a:gd name="T91" fmla="*/ 1 h 139"/>
                  <a:gd name="T92" fmla="*/ 100 w 158"/>
                  <a:gd name="T93" fmla="*/ 1 h 139"/>
                  <a:gd name="T94" fmla="*/ 100 w 158"/>
                  <a:gd name="T95" fmla="*/ 1 h 139"/>
                  <a:gd name="T96" fmla="*/ 100 w 158"/>
                  <a:gd name="T97" fmla="*/ 1 h 139"/>
                  <a:gd name="T98" fmla="*/ 100 w 158"/>
                  <a:gd name="T99" fmla="*/ 1 h 139"/>
                  <a:gd name="T100" fmla="*/ 103 w 158"/>
                  <a:gd name="T101" fmla="*/ 4 h 139"/>
                  <a:gd name="T102" fmla="*/ 117 w 158"/>
                  <a:gd name="T103" fmla="*/ 8 h 139"/>
                  <a:gd name="T104" fmla="*/ 130 w 158"/>
                  <a:gd name="T105" fmla="*/ 1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8" h="139">
                    <a:moveTo>
                      <a:pt x="145" y="83"/>
                    </a:move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5" y="83"/>
                      <a:pt x="145" y="83"/>
                      <a:pt x="145" y="83"/>
                    </a:cubicBezTo>
                    <a:close/>
                    <a:moveTo>
                      <a:pt x="132" y="9"/>
                    </a:moveTo>
                    <a:cubicBezTo>
                      <a:pt x="132" y="9"/>
                      <a:pt x="132" y="9"/>
                      <a:pt x="132" y="9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41" y="11"/>
                      <a:pt x="141" y="11"/>
                      <a:pt x="141" y="11"/>
                    </a:cubicBezTo>
                    <a:cubicBezTo>
                      <a:pt x="141" y="14"/>
                      <a:pt x="141" y="14"/>
                      <a:pt x="141" y="14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38" y="25"/>
                      <a:pt x="138" y="25"/>
                      <a:pt x="138" y="25"/>
                    </a:cubicBezTo>
                    <a:cubicBezTo>
                      <a:pt x="138" y="25"/>
                      <a:pt x="137" y="28"/>
                      <a:pt x="137" y="28"/>
                    </a:cubicBezTo>
                    <a:cubicBezTo>
                      <a:pt x="137" y="29"/>
                      <a:pt x="136" y="31"/>
                      <a:pt x="136" y="31"/>
                    </a:cubicBezTo>
                    <a:cubicBezTo>
                      <a:pt x="136" y="31"/>
                      <a:pt x="134" y="30"/>
                      <a:pt x="135" y="33"/>
                    </a:cubicBezTo>
                    <a:cubicBezTo>
                      <a:pt x="135" y="36"/>
                      <a:pt x="136" y="35"/>
                      <a:pt x="136" y="36"/>
                    </a:cubicBezTo>
                    <a:cubicBezTo>
                      <a:pt x="136" y="37"/>
                      <a:pt x="136" y="39"/>
                      <a:pt x="136" y="40"/>
                    </a:cubicBezTo>
                    <a:cubicBezTo>
                      <a:pt x="135" y="41"/>
                      <a:pt x="136" y="41"/>
                      <a:pt x="135" y="42"/>
                    </a:cubicBezTo>
                    <a:cubicBezTo>
                      <a:pt x="135" y="43"/>
                      <a:pt x="137" y="44"/>
                      <a:pt x="139" y="44"/>
                    </a:cubicBezTo>
                    <a:cubicBezTo>
                      <a:pt x="141" y="45"/>
                      <a:pt x="141" y="44"/>
                      <a:pt x="142" y="44"/>
                    </a:cubicBezTo>
                    <a:cubicBezTo>
                      <a:pt x="143" y="44"/>
                      <a:pt x="144" y="45"/>
                      <a:pt x="145" y="45"/>
                    </a:cubicBezTo>
                    <a:cubicBezTo>
                      <a:pt x="146" y="46"/>
                      <a:pt x="146" y="46"/>
                      <a:pt x="146" y="47"/>
                    </a:cubicBezTo>
                    <a:cubicBezTo>
                      <a:pt x="147" y="48"/>
                      <a:pt x="148" y="49"/>
                      <a:pt x="149" y="50"/>
                    </a:cubicBezTo>
                    <a:cubicBezTo>
                      <a:pt x="150" y="50"/>
                      <a:pt x="150" y="49"/>
                      <a:pt x="151" y="49"/>
                    </a:cubicBezTo>
                    <a:cubicBezTo>
                      <a:pt x="151" y="50"/>
                      <a:pt x="152" y="51"/>
                      <a:pt x="153" y="51"/>
                    </a:cubicBezTo>
                    <a:cubicBezTo>
                      <a:pt x="153" y="52"/>
                      <a:pt x="154" y="53"/>
                      <a:pt x="155" y="53"/>
                    </a:cubicBezTo>
                    <a:cubicBezTo>
                      <a:pt x="155" y="53"/>
                      <a:pt x="157" y="54"/>
                      <a:pt x="157" y="54"/>
                    </a:cubicBezTo>
                    <a:cubicBezTo>
                      <a:pt x="158" y="55"/>
                      <a:pt x="157" y="56"/>
                      <a:pt x="157" y="56"/>
                    </a:cubicBezTo>
                    <a:cubicBezTo>
                      <a:pt x="156" y="56"/>
                      <a:pt x="156" y="58"/>
                      <a:pt x="155" y="58"/>
                    </a:cubicBezTo>
                    <a:cubicBezTo>
                      <a:pt x="155" y="58"/>
                      <a:pt x="152" y="59"/>
                      <a:pt x="152" y="59"/>
                    </a:cubicBezTo>
                    <a:cubicBezTo>
                      <a:pt x="151" y="59"/>
                      <a:pt x="150" y="59"/>
                      <a:pt x="149" y="59"/>
                    </a:cubicBezTo>
                    <a:cubicBezTo>
                      <a:pt x="148" y="59"/>
                      <a:pt x="147" y="59"/>
                      <a:pt x="146" y="58"/>
                    </a:cubicBezTo>
                    <a:cubicBezTo>
                      <a:pt x="145" y="58"/>
                      <a:pt x="145" y="58"/>
                      <a:pt x="144" y="58"/>
                    </a:cubicBezTo>
                    <a:cubicBezTo>
                      <a:pt x="144" y="59"/>
                      <a:pt x="144" y="61"/>
                      <a:pt x="144" y="61"/>
                    </a:cubicBezTo>
                    <a:cubicBezTo>
                      <a:pt x="144" y="61"/>
                      <a:pt x="145" y="62"/>
                      <a:pt x="146" y="63"/>
                    </a:cubicBezTo>
                    <a:cubicBezTo>
                      <a:pt x="146" y="63"/>
                      <a:pt x="148" y="65"/>
                      <a:pt x="149" y="65"/>
                    </a:cubicBezTo>
                    <a:cubicBezTo>
                      <a:pt x="149" y="65"/>
                      <a:pt x="150" y="66"/>
                      <a:pt x="151" y="67"/>
                    </a:cubicBezTo>
                    <a:cubicBezTo>
                      <a:pt x="152" y="69"/>
                      <a:pt x="152" y="70"/>
                      <a:pt x="152" y="70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4"/>
                      <a:pt x="157" y="75"/>
                      <a:pt x="157" y="78"/>
                    </a:cubicBezTo>
                    <a:cubicBezTo>
                      <a:pt x="157" y="82"/>
                      <a:pt x="156" y="80"/>
                      <a:pt x="155" y="80"/>
                    </a:cubicBezTo>
                    <a:cubicBezTo>
                      <a:pt x="154" y="80"/>
                      <a:pt x="153" y="80"/>
                      <a:pt x="151" y="79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48" y="82"/>
                      <a:pt x="146" y="82"/>
                      <a:pt x="145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4" y="83"/>
                      <a:pt x="142" y="84"/>
                      <a:pt x="142" y="84"/>
                    </a:cubicBezTo>
                    <a:cubicBezTo>
                      <a:pt x="142" y="84"/>
                      <a:pt x="141" y="85"/>
                      <a:pt x="141" y="85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6" y="85"/>
                      <a:pt x="136" y="85"/>
                      <a:pt x="136" y="85"/>
                    </a:cubicBezTo>
                    <a:cubicBezTo>
                      <a:pt x="135" y="86"/>
                      <a:pt x="135" y="86"/>
                      <a:pt x="135" y="86"/>
                    </a:cubicBezTo>
                    <a:cubicBezTo>
                      <a:pt x="135" y="86"/>
                      <a:pt x="135" y="87"/>
                      <a:pt x="135" y="87"/>
                    </a:cubicBezTo>
                    <a:cubicBezTo>
                      <a:pt x="135" y="87"/>
                      <a:pt x="137" y="87"/>
                      <a:pt x="137" y="87"/>
                    </a:cubicBezTo>
                    <a:cubicBezTo>
                      <a:pt x="137" y="89"/>
                      <a:pt x="137" y="89"/>
                      <a:pt x="137" y="89"/>
                    </a:cubicBezTo>
                    <a:cubicBezTo>
                      <a:pt x="137" y="89"/>
                      <a:pt x="137" y="89"/>
                      <a:pt x="138" y="89"/>
                    </a:cubicBezTo>
                    <a:cubicBezTo>
                      <a:pt x="138" y="89"/>
                      <a:pt x="139" y="90"/>
                      <a:pt x="139" y="90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0" y="93"/>
                      <a:pt x="140" y="93"/>
                      <a:pt x="140" y="93"/>
                    </a:cubicBezTo>
                    <a:cubicBezTo>
                      <a:pt x="142" y="94"/>
                      <a:pt x="142" y="94"/>
                      <a:pt x="142" y="94"/>
                    </a:cubicBezTo>
                    <a:cubicBezTo>
                      <a:pt x="142" y="96"/>
                      <a:pt x="142" y="96"/>
                      <a:pt x="142" y="96"/>
                    </a:cubicBezTo>
                    <a:cubicBezTo>
                      <a:pt x="141" y="97"/>
                      <a:pt x="141" y="97"/>
                      <a:pt x="141" y="97"/>
                    </a:cubicBezTo>
                    <a:cubicBezTo>
                      <a:pt x="140" y="98"/>
                      <a:pt x="140" y="98"/>
                      <a:pt x="140" y="98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138" y="97"/>
                      <a:pt x="138" y="97"/>
                      <a:pt x="138" y="97"/>
                    </a:cubicBezTo>
                    <a:cubicBezTo>
                      <a:pt x="137" y="95"/>
                      <a:pt x="137" y="95"/>
                      <a:pt x="137" y="95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33" y="97"/>
                      <a:pt x="133" y="97"/>
                      <a:pt x="133" y="97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7" y="105"/>
                      <a:pt x="127" y="105"/>
                      <a:pt x="127" y="105"/>
                    </a:cubicBezTo>
                    <a:cubicBezTo>
                      <a:pt x="127" y="108"/>
                      <a:pt x="127" y="108"/>
                      <a:pt x="127" y="108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1" y="115"/>
                      <a:pt x="121" y="115"/>
                      <a:pt x="121" y="115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1" y="119"/>
                      <a:pt x="121" y="119"/>
                      <a:pt x="121" y="119"/>
                    </a:cubicBezTo>
                    <a:cubicBezTo>
                      <a:pt x="124" y="123"/>
                      <a:pt x="124" y="123"/>
                      <a:pt x="124" y="123"/>
                    </a:cubicBezTo>
                    <a:cubicBezTo>
                      <a:pt x="123" y="124"/>
                      <a:pt x="123" y="124"/>
                      <a:pt x="123" y="124"/>
                    </a:cubicBez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25" y="129"/>
                      <a:pt x="125" y="129"/>
                      <a:pt x="125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8" y="130"/>
                      <a:pt x="128" y="130"/>
                      <a:pt x="128" y="130"/>
                    </a:cubicBez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6" y="137"/>
                      <a:pt x="126" y="137"/>
                      <a:pt x="126" y="137"/>
                    </a:cubicBezTo>
                    <a:cubicBezTo>
                      <a:pt x="127" y="139"/>
                      <a:pt x="127" y="139"/>
                      <a:pt x="127" y="139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1" y="138"/>
                      <a:pt x="121" y="138"/>
                      <a:pt x="121" y="138"/>
                    </a:cubicBezTo>
                    <a:cubicBezTo>
                      <a:pt x="121" y="138"/>
                      <a:pt x="119" y="139"/>
                      <a:pt x="118" y="139"/>
                    </a:cubicBezTo>
                    <a:cubicBezTo>
                      <a:pt x="118" y="139"/>
                      <a:pt x="117" y="139"/>
                      <a:pt x="117" y="139"/>
                    </a:cubicBezTo>
                    <a:cubicBezTo>
                      <a:pt x="117" y="139"/>
                      <a:pt x="115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06" y="134"/>
                      <a:pt x="106" y="134"/>
                      <a:pt x="106" y="134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98" y="125"/>
                      <a:pt x="98" y="125"/>
                      <a:pt x="98" y="125"/>
                    </a:cubicBez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1"/>
                      <a:pt x="87" y="126"/>
                      <a:pt x="89" y="120"/>
                    </a:cubicBezTo>
                    <a:cubicBezTo>
                      <a:pt x="89" y="120"/>
                      <a:pt x="89" y="119"/>
                      <a:pt x="89" y="119"/>
                    </a:cubicBezTo>
                    <a:cubicBezTo>
                      <a:pt x="89" y="119"/>
                      <a:pt x="89" y="119"/>
                      <a:pt x="89" y="119"/>
                    </a:cubicBezTo>
                    <a:cubicBezTo>
                      <a:pt x="89" y="118"/>
                      <a:pt x="87" y="116"/>
                      <a:pt x="87" y="116"/>
                    </a:cubicBezTo>
                    <a:cubicBezTo>
                      <a:pt x="81" y="113"/>
                      <a:pt x="80" y="110"/>
                      <a:pt x="77" y="109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0" y="104"/>
                      <a:pt x="70" y="104"/>
                      <a:pt x="70" y="104"/>
                    </a:cubicBezTo>
                    <a:cubicBezTo>
                      <a:pt x="68" y="102"/>
                      <a:pt x="68" y="102"/>
                      <a:pt x="68" y="102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67" y="96"/>
                      <a:pt x="63" y="95"/>
                      <a:pt x="61" y="94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2" y="53"/>
                      <a:pt x="21" y="53"/>
                      <a:pt x="21" y="52"/>
                    </a:cubicBezTo>
                    <a:cubicBezTo>
                      <a:pt x="20" y="52"/>
                      <a:pt x="18" y="51"/>
                      <a:pt x="19" y="50"/>
                    </a:cubicBezTo>
                    <a:cubicBezTo>
                      <a:pt x="19" y="49"/>
                      <a:pt x="18" y="48"/>
                      <a:pt x="18" y="46"/>
                    </a:cubicBezTo>
                    <a:cubicBezTo>
                      <a:pt x="18" y="45"/>
                      <a:pt x="18" y="44"/>
                      <a:pt x="17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43"/>
                      <a:pt x="14" y="43"/>
                      <a:pt x="14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4" y="41"/>
                      <a:pt x="1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5"/>
                      <a:pt x="8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5"/>
                      <a:pt x="5" y="36"/>
                      <a:pt x="5" y="36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1"/>
                      <a:pt x="2" y="29"/>
                    </a:cubicBezTo>
                    <a:cubicBezTo>
                      <a:pt x="4" y="27"/>
                      <a:pt x="2" y="26"/>
                      <a:pt x="2" y="26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8" y="7"/>
                      <a:pt x="8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3" y="15"/>
                      <a:pt x="23" y="13"/>
                      <a:pt x="23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8" y="5"/>
                      <a:pt x="39" y="5"/>
                    </a:cubicBezTo>
                    <a:cubicBezTo>
                      <a:pt x="39" y="5"/>
                      <a:pt x="40" y="5"/>
                      <a:pt x="40" y="5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80" y="6"/>
                    </a:cubicBezTo>
                    <a:cubicBezTo>
                      <a:pt x="80" y="6"/>
                      <a:pt x="83" y="6"/>
                      <a:pt x="83" y="6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6" y="5"/>
                      <a:pt x="88" y="5"/>
                      <a:pt x="88" y="5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3"/>
                      <a:pt x="91" y="3"/>
                      <a:pt x="92" y="3"/>
                    </a:cubicBezTo>
                    <a:cubicBezTo>
                      <a:pt x="93" y="3"/>
                      <a:pt x="94" y="2"/>
                      <a:pt x="94" y="2"/>
                    </a:cubicBezTo>
                    <a:cubicBezTo>
                      <a:pt x="94" y="2"/>
                      <a:pt x="95" y="3"/>
                      <a:pt x="95" y="3"/>
                    </a:cubicBezTo>
                    <a:cubicBezTo>
                      <a:pt x="95" y="3"/>
                      <a:pt x="96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1" y="3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4"/>
                      <a:pt x="106" y="3"/>
                      <a:pt x="107" y="3"/>
                    </a:cubicBezTo>
                    <a:cubicBezTo>
                      <a:pt x="109" y="3"/>
                      <a:pt x="110" y="3"/>
                      <a:pt x="111" y="3"/>
                    </a:cubicBezTo>
                    <a:cubicBezTo>
                      <a:pt x="113" y="3"/>
                      <a:pt x="114" y="5"/>
                      <a:pt x="114" y="5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7" y="8"/>
                      <a:pt x="118" y="10"/>
                      <a:pt x="118" y="11"/>
                    </a:cubicBezTo>
                    <a:cubicBezTo>
                      <a:pt x="119" y="12"/>
                      <a:pt x="119" y="13"/>
                      <a:pt x="119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7" y="16"/>
                      <a:pt x="128" y="16"/>
                    </a:cubicBezTo>
                    <a:cubicBezTo>
                      <a:pt x="128" y="16"/>
                      <a:pt x="129" y="16"/>
                      <a:pt x="129" y="16"/>
                    </a:cubicBezTo>
                    <a:cubicBezTo>
                      <a:pt x="129" y="14"/>
                      <a:pt x="128" y="13"/>
                      <a:pt x="130" y="12"/>
                    </a:cubicBezTo>
                    <a:cubicBezTo>
                      <a:pt x="131" y="12"/>
                      <a:pt x="132" y="14"/>
                      <a:pt x="132" y="12"/>
                    </a:cubicBezTo>
                    <a:cubicBezTo>
                      <a:pt x="132" y="10"/>
                      <a:pt x="133" y="11"/>
                      <a:pt x="132" y="9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" name="Freeform 63">
                <a:extLst>
                  <a:ext uri="{FF2B5EF4-FFF2-40B4-BE49-F238E27FC236}">
                    <a16:creationId xmlns:a16="http://schemas.microsoft.com/office/drawing/2014/main" id="{7B9F2EFF-2F1F-464F-B33E-D6793DE49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77543" y="1947010"/>
                <a:ext cx="322133" cy="369700"/>
              </a:xfrm>
              <a:custGeom>
                <a:avLst/>
                <a:gdLst>
                  <a:gd name="T0" fmla="*/ 71 w 141"/>
                  <a:gd name="T1" fmla="*/ 5 h 167"/>
                  <a:gd name="T2" fmla="*/ 67 w 141"/>
                  <a:gd name="T3" fmla="*/ 47 h 167"/>
                  <a:gd name="T4" fmla="*/ 87 w 141"/>
                  <a:gd name="T5" fmla="*/ 73 h 167"/>
                  <a:gd name="T6" fmla="*/ 76 w 141"/>
                  <a:gd name="T7" fmla="*/ 89 h 167"/>
                  <a:gd name="T8" fmla="*/ 66 w 141"/>
                  <a:gd name="T9" fmla="*/ 95 h 167"/>
                  <a:gd name="T10" fmla="*/ 60 w 141"/>
                  <a:gd name="T11" fmla="*/ 106 h 167"/>
                  <a:gd name="T12" fmla="*/ 51 w 141"/>
                  <a:gd name="T13" fmla="*/ 115 h 167"/>
                  <a:gd name="T14" fmla="*/ 47 w 141"/>
                  <a:gd name="T15" fmla="*/ 129 h 167"/>
                  <a:gd name="T16" fmla="*/ 44 w 141"/>
                  <a:gd name="T17" fmla="*/ 146 h 167"/>
                  <a:gd name="T18" fmla="*/ 36 w 141"/>
                  <a:gd name="T19" fmla="*/ 157 h 167"/>
                  <a:gd name="T20" fmla="*/ 17 w 141"/>
                  <a:gd name="T21" fmla="*/ 140 h 167"/>
                  <a:gd name="T22" fmla="*/ 4 w 141"/>
                  <a:gd name="T23" fmla="*/ 120 h 167"/>
                  <a:gd name="T24" fmla="*/ 8 w 141"/>
                  <a:gd name="T25" fmla="*/ 95 h 167"/>
                  <a:gd name="T26" fmla="*/ 6 w 141"/>
                  <a:gd name="T27" fmla="*/ 60 h 167"/>
                  <a:gd name="T28" fmla="*/ 18 w 141"/>
                  <a:gd name="T29" fmla="*/ 62 h 167"/>
                  <a:gd name="T30" fmla="*/ 24 w 141"/>
                  <a:gd name="T31" fmla="*/ 44 h 167"/>
                  <a:gd name="T32" fmla="*/ 25 w 141"/>
                  <a:gd name="T33" fmla="*/ 54 h 167"/>
                  <a:gd name="T34" fmla="*/ 33 w 141"/>
                  <a:gd name="T35" fmla="*/ 60 h 167"/>
                  <a:gd name="T36" fmla="*/ 36 w 141"/>
                  <a:gd name="T37" fmla="*/ 56 h 167"/>
                  <a:gd name="T38" fmla="*/ 47 w 141"/>
                  <a:gd name="T39" fmla="*/ 40 h 167"/>
                  <a:gd name="T40" fmla="*/ 34 w 141"/>
                  <a:gd name="T41" fmla="*/ 40 h 167"/>
                  <a:gd name="T42" fmla="*/ 18 w 141"/>
                  <a:gd name="T43" fmla="*/ 46 h 167"/>
                  <a:gd name="T44" fmla="*/ 17 w 141"/>
                  <a:gd name="T45" fmla="*/ 59 h 167"/>
                  <a:gd name="T46" fmla="*/ 5 w 141"/>
                  <a:gd name="T47" fmla="*/ 51 h 167"/>
                  <a:gd name="T48" fmla="*/ 24 w 141"/>
                  <a:gd name="T49" fmla="*/ 33 h 167"/>
                  <a:gd name="T50" fmla="*/ 11 w 141"/>
                  <a:gd name="T51" fmla="*/ 144 h 167"/>
                  <a:gd name="T52" fmla="*/ 68 w 141"/>
                  <a:gd name="T53" fmla="*/ 112 h 167"/>
                  <a:gd name="T54" fmla="*/ 68 w 141"/>
                  <a:gd name="T55" fmla="*/ 112 h 167"/>
                  <a:gd name="T56" fmla="*/ 107 w 141"/>
                  <a:gd name="T57" fmla="*/ 153 h 167"/>
                  <a:gd name="T58" fmla="*/ 105 w 141"/>
                  <a:gd name="T59" fmla="*/ 151 h 167"/>
                  <a:gd name="T60" fmla="*/ 128 w 141"/>
                  <a:gd name="T61" fmla="*/ 143 h 167"/>
                  <a:gd name="T62" fmla="*/ 124 w 141"/>
                  <a:gd name="T63" fmla="*/ 138 h 167"/>
                  <a:gd name="T64" fmla="*/ 132 w 141"/>
                  <a:gd name="T65" fmla="*/ 124 h 167"/>
                  <a:gd name="T66" fmla="*/ 139 w 141"/>
                  <a:gd name="T67" fmla="*/ 110 h 167"/>
                  <a:gd name="T68" fmla="*/ 133 w 141"/>
                  <a:gd name="T69" fmla="*/ 87 h 167"/>
                  <a:gd name="T70" fmla="*/ 119 w 141"/>
                  <a:gd name="T71" fmla="*/ 97 h 167"/>
                  <a:gd name="T72" fmla="*/ 111 w 141"/>
                  <a:gd name="T73" fmla="*/ 108 h 167"/>
                  <a:gd name="T74" fmla="*/ 113 w 141"/>
                  <a:gd name="T75" fmla="*/ 95 h 167"/>
                  <a:gd name="T76" fmla="*/ 105 w 141"/>
                  <a:gd name="T77" fmla="*/ 99 h 167"/>
                  <a:gd name="T78" fmla="*/ 88 w 141"/>
                  <a:gd name="T79" fmla="*/ 108 h 167"/>
                  <a:gd name="T80" fmla="*/ 96 w 141"/>
                  <a:gd name="T81" fmla="*/ 127 h 167"/>
                  <a:gd name="T82" fmla="*/ 112 w 141"/>
                  <a:gd name="T83" fmla="*/ 136 h 167"/>
                  <a:gd name="T84" fmla="*/ 125 w 141"/>
                  <a:gd name="T85" fmla="*/ 147 h 167"/>
                  <a:gd name="T86" fmla="*/ 132 w 141"/>
                  <a:gd name="T87" fmla="*/ 149 h 167"/>
                  <a:gd name="T88" fmla="*/ 128 w 141"/>
                  <a:gd name="T89" fmla="*/ 147 h 167"/>
                  <a:gd name="T90" fmla="*/ 111 w 141"/>
                  <a:gd name="T91" fmla="*/ 154 h 167"/>
                  <a:gd name="T92" fmla="*/ 93 w 141"/>
                  <a:gd name="T93" fmla="*/ 154 h 167"/>
                  <a:gd name="T94" fmla="*/ 106 w 141"/>
                  <a:gd name="T95" fmla="*/ 167 h 167"/>
                  <a:gd name="T96" fmla="*/ 77 w 141"/>
                  <a:gd name="T97" fmla="*/ 121 h 167"/>
                  <a:gd name="T98" fmla="*/ 52 w 141"/>
                  <a:gd name="T99" fmla="*/ 119 h 167"/>
                  <a:gd name="T100" fmla="*/ 61 w 141"/>
                  <a:gd name="T101" fmla="*/ 139 h 167"/>
                  <a:gd name="T102" fmla="*/ 83 w 141"/>
                  <a:gd name="T103" fmla="*/ 143 h 167"/>
                  <a:gd name="T104" fmla="*/ 84 w 141"/>
                  <a:gd name="T105" fmla="*/ 120 h 167"/>
                  <a:gd name="T106" fmla="*/ 74 w 141"/>
                  <a:gd name="T107" fmla="*/ 115 h 167"/>
                  <a:gd name="T108" fmla="*/ 78 w 141"/>
                  <a:gd name="T109" fmla="*/ 99 h 167"/>
                  <a:gd name="T110" fmla="*/ 75 w 141"/>
                  <a:gd name="T111" fmla="*/ 107 h 167"/>
                  <a:gd name="T112" fmla="*/ 89 w 141"/>
                  <a:gd name="T113" fmla="*/ 142 h 167"/>
                  <a:gd name="T114" fmla="*/ 80 w 141"/>
                  <a:gd name="T115" fmla="*/ 157 h 167"/>
                  <a:gd name="T116" fmla="*/ 66 w 141"/>
                  <a:gd name="T117" fmla="*/ 150 h 167"/>
                  <a:gd name="T118" fmla="*/ 67 w 141"/>
                  <a:gd name="T119" fmla="*/ 150 h 167"/>
                  <a:gd name="T120" fmla="*/ 61 w 141"/>
                  <a:gd name="T121" fmla="*/ 155 h 167"/>
                  <a:gd name="T122" fmla="*/ 83 w 141"/>
                  <a:gd name="T123" fmla="*/ 25 h 167"/>
                  <a:gd name="T124" fmla="*/ 85 w 141"/>
                  <a:gd name="T125" fmla="*/ 23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1" h="167">
                    <a:moveTo>
                      <a:pt x="38" y="33"/>
                    </a:moveTo>
                    <a:cubicBezTo>
                      <a:pt x="44" y="30"/>
                      <a:pt x="44" y="30"/>
                      <a:pt x="44" y="30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1" y="7"/>
                      <a:pt x="65" y="6"/>
                      <a:pt x="66" y="6"/>
                    </a:cubicBezTo>
                    <a:cubicBezTo>
                      <a:pt x="67" y="5"/>
                      <a:pt x="73" y="0"/>
                      <a:pt x="73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6" y="25"/>
                      <a:pt x="75" y="26"/>
                    </a:cubicBezTo>
                    <a:cubicBezTo>
                      <a:pt x="73" y="27"/>
                      <a:pt x="71" y="30"/>
                      <a:pt x="71" y="30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6" y="41"/>
                      <a:pt x="66" y="41"/>
                      <a:pt x="66" y="41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6"/>
                      <a:pt x="75" y="66"/>
                      <a:pt x="76" y="66"/>
                    </a:cubicBezTo>
                    <a:cubicBezTo>
                      <a:pt x="77" y="66"/>
                      <a:pt x="80" y="65"/>
                      <a:pt x="81" y="65"/>
                    </a:cubicBezTo>
                    <a:cubicBezTo>
                      <a:pt x="82" y="65"/>
                      <a:pt x="84" y="66"/>
                      <a:pt x="84" y="66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7" y="73"/>
                      <a:pt x="86" y="75"/>
                      <a:pt x="86" y="76"/>
                    </a:cubicBezTo>
                    <a:cubicBezTo>
                      <a:pt x="85" y="77"/>
                      <a:pt x="84" y="79"/>
                      <a:pt x="84" y="79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8" y="84"/>
                      <a:pt x="78" y="81"/>
                      <a:pt x="77" y="82"/>
                    </a:cubicBezTo>
                    <a:cubicBezTo>
                      <a:pt x="76" y="82"/>
                      <a:pt x="75" y="84"/>
                      <a:pt x="75" y="84"/>
                    </a:cubicBezTo>
                    <a:cubicBezTo>
                      <a:pt x="76" y="86"/>
                      <a:pt x="76" y="86"/>
                      <a:pt x="76" y="86"/>
                    </a:cubicBezTo>
                    <a:cubicBezTo>
                      <a:pt x="76" y="86"/>
                      <a:pt x="77" y="89"/>
                      <a:pt x="76" y="89"/>
                    </a:cubicBezTo>
                    <a:cubicBezTo>
                      <a:pt x="75" y="89"/>
                      <a:pt x="74" y="89"/>
                      <a:pt x="74" y="89"/>
                    </a:cubicBezTo>
                    <a:cubicBezTo>
                      <a:pt x="73" y="85"/>
                      <a:pt x="73" y="85"/>
                      <a:pt x="73" y="85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70" y="79"/>
                      <a:pt x="69" y="79"/>
                      <a:pt x="68" y="80"/>
                    </a:cubicBezTo>
                    <a:cubicBezTo>
                      <a:pt x="68" y="81"/>
                      <a:pt x="67" y="85"/>
                      <a:pt x="67" y="85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6" y="89"/>
                      <a:pt x="67" y="90"/>
                      <a:pt x="67" y="91"/>
                    </a:cubicBezTo>
                    <a:cubicBezTo>
                      <a:pt x="67" y="92"/>
                      <a:pt x="66" y="93"/>
                      <a:pt x="66" y="93"/>
                    </a:cubicBezTo>
                    <a:cubicBezTo>
                      <a:pt x="66" y="93"/>
                      <a:pt x="66" y="94"/>
                      <a:pt x="66" y="95"/>
                    </a:cubicBezTo>
                    <a:cubicBezTo>
                      <a:pt x="66" y="95"/>
                      <a:pt x="67" y="97"/>
                      <a:pt x="67" y="98"/>
                    </a:cubicBezTo>
                    <a:cubicBezTo>
                      <a:pt x="67" y="98"/>
                      <a:pt x="67" y="99"/>
                      <a:pt x="66" y="99"/>
                    </a:cubicBezTo>
                    <a:cubicBezTo>
                      <a:pt x="66" y="100"/>
                      <a:pt x="66" y="100"/>
                      <a:pt x="66" y="101"/>
                    </a:cubicBezTo>
                    <a:cubicBezTo>
                      <a:pt x="65" y="101"/>
                      <a:pt x="64" y="102"/>
                      <a:pt x="64" y="102"/>
                    </a:cubicBezTo>
                    <a:cubicBezTo>
                      <a:pt x="64" y="102"/>
                      <a:pt x="62" y="103"/>
                      <a:pt x="62" y="103"/>
                    </a:cubicBezTo>
                    <a:cubicBezTo>
                      <a:pt x="62" y="103"/>
                      <a:pt x="61" y="102"/>
                      <a:pt x="60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7" y="103"/>
                      <a:pt x="57" y="103"/>
                      <a:pt x="57" y="103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6"/>
                      <a:pt x="61" y="106"/>
                      <a:pt x="61" y="107"/>
                    </a:cubicBezTo>
                    <a:cubicBezTo>
                      <a:pt x="60" y="108"/>
                      <a:pt x="59" y="109"/>
                      <a:pt x="59" y="109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55" y="112"/>
                      <a:pt x="55" y="112"/>
                      <a:pt x="55" y="112"/>
                    </a:cubicBezTo>
                    <a:cubicBezTo>
                      <a:pt x="55" y="112"/>
                      <a:pt x="53" y="111"/>
                      <a:pt x="53" y="112"/>
                    </a:cubicBezTo>
                    <a:cubicBezTo>
                      <a:pt x="52" y="112"/>
                      <a:pt x="51" y="112"/>
                      <a:pt x="51" y="112"/>
                    </a:cubicBezTo>
                    <a:cubicBezTo>
                      <a:pt x="51" y="113"/>
                      <a:pt x="53" y="115"/>
                      <a:pt x="53" y="115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7" y="111"/>
                      <a:pt x="47" y="111"/>
                      <a:pt x="47" y="11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53" y="116"/>
                      <a:pt x="53" y="116"/>
                      <a:pt x="53" y="116"/>
                    </a:cubicBezTo>
                    <a:cubicBezTo>
                      <a:pt x="52" y="117"/>
                      <a:pt x="52" y="117"/>
                      <a:pt x="52" y="117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20"/>
                      <a:pt x="49" y="120"/>
                      <a:pt x="49" y="120"/>
                    </a:cubicBezTo>
                    <a:cubicBezTo>
                      <a:pt x="49" y="120"/>
                      <a:pt x="48" y="121"/>
                      <a:pt x="47" y="121"/>
                    </a:cubicBezTo>
                    <a:cubicBezTo>
                      <a:pt x="47" y="121"/>
                      <a:pt x="44" y="121"/>
                      <a:pt x="44" y="121"/>
                    </a:cubicBezTo>
                    <a:cubicBezTo>
                      <a:pt x="45" y="122"/>
                      <a:pt x="45" y="122"/>
                      <a:pt x="45" y="122"/>
                    </a:cubicBezTo>
                    <a:cubicBezTo>
                      <a:pt x="47" y="123"/>
                      <a:pt x="47" y="123"/>
                      <a:pt x="47" y="123"/>
                    </a:cubicBezTo>
                    <a:cubicBezTo>
                      <a:pt x="47" y="123"/>
                      <a:pt x="48" y="122"/>
                      <a:pt x="48" y="123"/>
                    </a:cubicBezTo>
                    <a:cubicBezTo>
                      <a:pt x="47" y="123"/>
                      <a:pt x="47" y="123"/>
                      <a:pt x="47" y="124"/>
                    </a:cubicBezTo>
                    <a:cubicBezTo>
                      <a:pt x="47" y="126"/>
                      <a:pt x="47" y="129"/>
                      <a:pt x="47" y="129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0" y="133"/>
                      <a:pt x="50" y="133"/>
                      <a:pt x="50" y="134"/>
                    </a:cubicBezTo>
                    <a:cubicBezTo>
                      <a:pt x="50" y="134"/>
                      <a:pt x="50" y="135"/>
                      <a:pt x="50" y="135"/>
                    </a:cubicBezTo>
                    <a:cubicBezTo>
                      <a:pt x="50" y="137"/>
                      <a:pt x="50" y="137"/>
                      <a:pt x="50" y="137"/>
                    </a:cubicBezTo>
                    <a:cubicBezTo>
                      <a:pt x="50" y="137"/>
                      <a:pt x="49" y="138"/>
                      <a:pt x="48" y="138"/>
                    </a:cubicBezTo>
                    <a:cubicBezTo>
                      <a:pt x="48" y="138"/>
                      <a:pt x="44" y="139"/>
                      <a:pt x="44" y="139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45" y="142"/>
                      <a:pt x="45" y="142"/>
                      <a:pt x="45" y="142"/>
                    </a:cubicBezTo>
                    <a:cubicBezTo>
                      <a:pt x="45" y="142"/>
                      <a:pt x="45" y="144"/>
                      <a:pt x="45" y="144"/>
                    </a:cubicBezTo>
                    <a:cubicBezTo>
                      <a:pt x="45" y="145"/>
                      <a:pt x="44" y="146"/>
                      <a:pt x="44" y="146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9" y="147"/>
                      <a:pt x="49" y="147"/>
                      <a:pt x="49" y="147"/>
                    </a:cubicBezTo>
                    <a:cubicBezTo>
                      <a:pt x="53" y="152"/>
                      <a:pt x="53" y="152"/>
                      <a:pt x="53" y="152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8" y="154"/>
                      <a:pt x="47" y="154"/>
                      <a:pt x="47" y="155"/>
                    </a:cubicBezTo>
                    <a:cubicBezTo>
                      <a:pt x="46" y="155"/>
                      <a:pt x="43" y="157"/>
                      <a:pt x="43" y="157"/>
                    </a:cubicBezTo>
                    <a:cubicBezTo>
                      <a:pt x="43" y="157"/>
                      <a:pt x="41" y="158"/>
                      <a:pt x="40" y="158"/>
                    </a:cubicBezTo>
                    <a:cubicBezTo>
                      <a:pt x="40" y="158"/>
                      <a:pt x="39" y="158"/>
                      <a:pt x="39" y="158"/>
                    </a:cubicBezTo>
                    <a:cubicBezTo>
                      <a:pt x="36" y="157"/>
                      <a:pt x="36" y="157"/>
                      <a:pt x="36" y="157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2" y="155"/>
                      <a:pt x="30" y="154"/>
                      <a:pt x="29" y="154"/>
                    </a:cubicBezTo>
                    <a:cubicBezTo>
                      <a:pt x="28" y="154"/>
                      <a:pt x="23" y="152"/>
                      <a:pt x="23" y="152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4" y="149"/>
                      <a:pt x="14" y="149"/>
                      <a:pt x="14" y="149"/>
                    </a:cubicBezTo>
                    <a:cubicBezTo>
                      <a:pt x="14" y="149"/>
                      <a:pt x="13" y="147"/>
                      <a:pt x="13" y="147"/>
                    </a:cubicBezTo>
                    <a:cubicBezTo>
                      <a:pt x="13" y="147"/>
                      <a:pt x="16" y="145"/>
                      <a:pt x="16" y="145"/>
                    </a:cubicBezTo>
                    <a:cubicBezTo>
                      <a:pt x="17" y="145"/>
                      <a:pt x="17" y="144"/>
                      <a:pt x="17" y="144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38"/>
                      <a:pt x="17" y="138"/>
                    </a:cubicBezTo>
                    <a:cubicBezTo>
                      <a:pt x="17" y="137"/>
                      <a:pt x="18" y="136"/>
                      <a:pt x="18" y="136"/>
                    </a:cubicBezTo>
                    <a:cubicBezTo>
                      <a:pt x="18" y="136"/>
                      <a:pt x="18" y="133"/>
                      <a:pt x="17" y="132"/>
                    </a:cubicBezTo>
                    <a:cubicBezTo>
                      <a:pt x="17" y="130"/>
                      <a:pt x="17" y="128"/>
                      <a:pt x="17" y="128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15" y="125"/>
                      <a:pt x="14" y="125"/>
                      <a:pt x="12" y="124"/>
                    </a:cubicBezTo>
                    <a:cubicBezTo>
                      <a:pt x="10" y="123"/>
                      <a:pt x="7" y="122"/>
                      <a:pt x="7" y="122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6" y="118"/>
                      <a:pt x="4" y="118"/>
                      <a:pt x="4" y="119"/>
                    </a:cubicBezTo>
                    <a:cubicBezTo>
                      <a:pt x="4" y="119"/>
                      <a:pt x="4" y="120"/>
                      <a:pt x="4" y="120"/>
                    </a:cubicBezTo>
                    <a:cubicBezTo>
                      <a:pt x="2" y="119"/>
                      <a:pt x="2" y="119"/>
                      <a:pt x="2" y="119"/>
                    </a:cubicBezTo>
                    <a:cubicBezTo>
                      <a:pt x="2" y="119"/>
                      <a:pt x="0" y="116"/>
                      <a:pt x="0" y="115"/>
                    </a:cubicBezTo>
                    <a:cubicBezTo>
                      <a:pt x="1" y="115"/>
                      <a:pt x="2" y="114"/>
                      <a:pt x="2" y="113"/>
                    </a:cubicBezTo>
                    <a:cubicBezTo>
                      <a:pt x="3" y="112"/>
                      <a:pt x="4" y="110"/>
                      <a:pt x="4" y="109"/>
                    </a:cubicBezTo>
                    <a:cubicBezTo>
                      <a:pt x="4" y="109"/>
                      <a:pt x="4" y="105"/>
                      <a:pt x="4" y="105"/>
                    </a:cubicBezTo>
                    <a:cubicBezTo>
                      <a:pt x="4" y="105"/>
                      <a:pt x="3" y="104"/>
                      <a:pt x="4" y="104"/>
                    </a:cubicBezTo>
                    <a:cubicBezTo>
                      <a:pt x="5" y="104"/>
                      <a:pt x="4" y="104"/>
                      <a:pt x="5" y="104"/>
                    </a:cubicBezTo>
                    <a:cubicBezTo>
                      <a:pt x="6" y="103"/>
                      <a:pt x="9" y="101"/>
                      <a:pt x="9" y="101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9"/>
                      <a:pt x="8" y="97"/>
                      <a:pt x="8" y="96"/>
                    </a:cubicBezTo>
                    <a:cubicBezTo>
                      <a:pt x="8" y="96"/>
                      <a:pt x="8" y="96"/>
                      <a:pt x="8" y="95"/>
                    </a:cubicBezTo>
                    <a:cubicBezTo>
                      <a:pt x="8" y="93"/>
                      <a:pt x="4" y="89"/>
                      <a:pt x="4" y="89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89"/>
                      <a:pt x="2" y="88"/>
                      <a:pt x="2" y="87"/>
                    </a:cubicBezTo>
                    <a:cubicBezTo>
                      <a:pt x="2" y="87"/>
                      <a:pt x="2" y="84"/>
                      <a:pt x="2" y="84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8"/>
                      <a:pt x="2" y="64"/>
                      <a:pt x="2" y="63"/>
                    </a:cubicBezTo>
                    <a:cubicBezTo>
                      <a:pt x="2" y="63"/>
                      <a:pt x="4" y="59"/>
                      <a:pt x="4" y="59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6" y="60"/>
                      <a:pt x="5" y="61"/>
                      <a:pt x="6" y="62"/>
                    </a:cubicBezTo>
                    <a:cubicBezTo>
                      <a:pt x="7" y="62"/>
                      <a:pt x="8" y="62"/>
                      <a:pt x="9" y="62"/>
                    </a:cubicBezTo>
                    <a:cubicBezTo>
                      <a:pt x="9" y="62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20" y="67"/>
                      <a:pt x="20" y="66"/>
                      <a:pt x="20" y="66"/>
                    </a:cubicBezTo>
                    <a:cubicBezTo>
                      <a:pt x="20" y="66"/>
                      <a:pt x="19" y="64"/>
                      <a:pt x="19" y="64"/>
                    </a:cubicBezTo>
                    <a:cubicBezTo>
                      <a:pt x="19" y="63"/>
                      <a:pt x="18" y="62"/>
                      <a:pt x="18" y="62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8"/>
                      <a:pt x="22" y="57"/>
                      <a:pt x="21" y="57"/>
                    </a:cubicBezTo>
                    <a:cubicBezTo>
                      <a:pt x="20" y="57"/>
                      <a:pt x="18" y="57"/>
                      <a:pt x="18" y="57"/>
                    </a:cubicBezTo>
                    <a:cubicBezTo>
                      <a:pt x="18" y="57"/>
                      <a:pt x="17" y="56"/>
                      <a:pt x="17" y="56"/>
                    </a:cubicBezTo>
                    <a:cubicBezTo>
                      <a:pt x="17" y="56"/>
                      <a:pt x="16" y="54"/>
                      <a:pt x="16" y="54"/>
                    </a:cubicBezTo>
                    <a:cubicBezTo>
                      <a:pt x="16" y="54"/>
                      <a:pt x="16" y="52"/>
                      <a:pt x="17" y="52"/>
                    </a:cubicBezTo>
                    <a:cubicBezTo>
                      <a:pt x="17" y="51"/>
                      <a:pt x="18" y="48"/>
                      <a:pt x="18" y="48"/>
                    </a:cubicBezTo>
                    <a:cubicBezTo>
                      <a:pt x="18" y="48"/>
                      <a:pt x="17" y="46"/>
                      <a:pt x="19" y="46"/>
                    </a:cubicBezTo>
                    <a:cubicBezTo>
                      <a:pt x="21" y="46"/>
                      <a:pt x="22" y="46"/>
                      <a:pt x="22" y="46"/>
                    </a:cubicBezTo>
                    <a:cubicBezTo>
                      <a:pt x="22" y="46"/>
                      <a:pt x="23" y="44"/>
                      <a:pt x="24" y="44"/>
                    </a:cubicBezTo>
                    <a:cubicBezTo>
                      <a:pt x="24" y="44"/>
                      <a:pt x="25" y="43"/>
                      <a:pt x="25" y="44"/>
                    </a:cubicBezTo>
                    <a:cubicBezTo>
                      <a:pt x="26" y="44"/>
                      <a:pt x="25" y="47"/>
                      <a:pt x="25" y="47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9"/>
                      <a:pt x="24" y="50"/>
                      <a:pt x="24" y="51"/>
                    </a:cubicBezTo>
                    <a:cubicBezTo>
                      <a:pt x="24" y="52"/>
                      <a:pt x="24" y="53"/>
                      <a:pt x="24" y="53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6"/>
                      <a:pt x="23" y="56"/>
                      <a:pt x="23" y="56"/>
                    </a:cubicBezTo>
                    <a:cubicBezTo>
                      <a:pt x="23" y="57"/>
                      <a:pt x="23" y="58"/>
                      <a:pt x="23" y="58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5" y="56"/>
                      <a:pt x="25" y="56"/>
                    </a:cubicBezTo>
                    <a:cubicBezTo>
                      <a:pt x="25" y="56"/>
                      <a:pt x="24" y="55"/>
                      <a:pt x="25" y="54"/>
                    </a:cubicBezTo>
                    <a:cubicBezTo>
                      <a:pt x="26" y="53"/>
                      <a:pt x="26" y="52"/>
                      <a:pt x="27" y="52"/>
                    </a:cubicBezTo>
                    <a:cubicBezTo>
                      <a:pt x="27" y="51"/>
                      <a:pt x="27" y="51"/>
                      <a:pt x="29" y="51"/>
                    </a:cubicBezTo>
                    <a:cubicBezTo>
                      <a:pt x="30" y="51"/>
                      <a:pt x="32" y="53"/>
                      <a:pt x="32" y="53"/>
                    </a:cubicBezTo>
                    <a:cubicBezTo>
                      <a:pt x="32" y="53"/>
                      <a:pt x="33" y="54"/>
                      <a:pt x="32" y="54"/>
                    </a:cubicBezTo>
                    <a:cubicBezTo>
                      <a:pt x="32" y="55"/>
                      <a:pt x="31" y="56"/>
                      <a:pt x="31" y="56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59"/>
                      <a:pt x="32" y="59"/>
                      <a:pt x="31" y="60"/>
                    </a:cubicBezTo>
                    <a:cubicBezTo>
                      <a:pt x="31" y="60"/>
                      <a:pt x="31" y="61"/>
                      <a:pt x="31" y="61"/>
                    </a:cubicBezTo>
                    <a:cubicBezTo>
                      <a:pt x="31" y="62"/>
                      <a:pt x="28" y="63"/>
                      <a:pt x="31" y="63"/>
                    </a:cubicBezTo>
                    <a:cubicBezTo>
                      <a:pt x="33" y="63"/>
                      <a:pt x="33" y="63"/>
                      <a:pt x="33" y="62"/>
                    </a:cubicBezTo>
                    <a:cubicBezTo>
                      <a:pt x="33" y="62"/>
                      <a:pt x="33" y="60"/>
                      <a:pt x="33" y="60"/>
                    </a:cubicBezTo>
                    <a:cubicBezTo>
                      <a:pt x="33" y="60"/>
                      <a:pt x="34" y="60"/>
                      <a:pt x="34" y="60"/>
                    </a:cubicBezTo>
                    <a:cubicBezTo>
                      <a:pt x="35" y="60"/>
                      <a:pt x="36" y="60"/>
                      <a:pt x="36" y="60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2"/>
                      <a:pt x="37" y="63"/>
                    </a:cubicBezTo>
                    <a:cubicBezTo>
                      <a:pt x="37" y="63"/>
                      <a:pt x="37" y="64"/>
                      <a:pt x="37" y="64"/>
                    </a:cubicBezTo>
                    <a:cubicBezTo>
                      <a:pt x="37" y="64"/>
                      <a:pt x="39" y="66"/>
                      <a:pt x="39" y="65"/>
                    </a:cubicBezTo>
                    <a:cubicBezTo>
                      <a:pt x="39" y="64"/>
                      <a:pt x="40" y="65"/>
                      <a:pt x="39" y="63"/>
                    </a:cubicBezTo>
                    <a:cubicBezTo>
                      <a:pt x="38" y="62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59"/>
                    </a:cubicBezTo>
                    <a:cubicBezTo>
                      <a:pt x="38" y="59"/>
                      <a:pt x="38" y="58"/>
                      <a:pt x="38" y="58"/>
                    </a:cubicBezTo>
                    <a:cubicBezTo>
                      <a:pt x="37" y="57"/>
                      <a:pt x="36" y="57"/>
                      <a:pt x="36" y="56"/>
                    </a:cubicBezTo>
                    <a:cubicBezTo>
                      <a:pt x="36" y="56"/>
                      <a:pt x="33" y="53"/>
                      <a:pt x="33" y="53"/>
                    </a:cubicBezTo>
                    <a:cubicBezTo>
                      <a:pt x="33" y="53"/>
                      <a:pt x="33" y="52"/>
                      <a:pt x="33" y="51"/>
                    </a:cubicBezTo>
                    <a:cubicBezTo>
                      <a:pt x="33" y="49"/>
                      <a:pt x="33" y="48"/>
                      <a:pt x="33" y="47"/>
                    </a:cubicBezTo>
                    <a:cubicBezTo>
                      <a:pt x="33" y="47"/>
                      <a:pt x="34" y="45"/>
                      <a:pt x="34" y="45"/>
                    </a:cubicBezTo>
                    <a:cubicBezTo>
                      <a:pt x="34" y="45"/>
                      <a:pt x="34" y="43"/>
                      <a:pt x="35" y="42"/>
                    </a:cubicBezTo>
                    <a:cubicBezTo>
                      <a:pt x="36" y="42"/>
                      <a:pt x="35" y="41"/>
                      <a:pt x="36" y="41"/>
                    </a:cubicBezTo>
                    <a:cubicBezTo>
                      <a:pt x="38" y="40"/>
                      <a:pt x="37" y="40"/>
                      <a:pt x="39" y="40"/>
                    </a:cubicBezTo>
                    <a:cubicBezTo>
                      <a:pt x="40" y="40"/>
                      <a:pt x="42" y="41"/>
                      <a:pt x="43" y="41"/>
                    </a:cubicBezTo>
                    <a:cubicBezTo>
                      <a:pt x="43" y="41"/>
                      <a:pt x="46" y="42"/>
                      <a:pt x="46" y="42"/>
                    </a:cubicBezTo>
                    <a:cubicBezTo>
                      <a:pt x="46" y="42"/>
                      <a:pt x="46" y="41"/>
                      <a:pt x="46" y="41"/>
                    </a:cubicBezTo>
                    <a:cubicBezTo>
                      <a:pt x="47" y="41"/>
                      <a:pt x="47" y="39"/>
                      <a:pt x="47" y="40"/>
                    </a:cubicBezTo>
                    <a:cubicBezTo>
                      <a:pt x="48" y="40"/>
                      <a:pt x="48" y="41"/>
                      <a:pt x="49" y="40"/>
                    </a:cubicBezTo>
                    <a:cubicBezTo>
                      <a:pt x="50" y="39"/>
                      <a:pt x="50" y="38"/>
                      <a:pt x="50" y="38"/>
                    </a:cubicBezTo>
                    <a:cubicBezTo>
                      <a:pt x="50" y="38"/>
                      <a:pt x="51" y="38"/>
                      <a:pt x="52" y="37"/>
                    </a:cubicBezTo>
                    <a:cubicBezTo>
                      <a:pt x="52" y="37"/>
                      <a:pt x="51" y="36"/>
                      <a:pt x="50" y="36"/>
                    </a:cubicBezTo>
                    <a:cubicBezTo>
                      <a:pt x="50" y="36"/>
                      <a:pt x="48" y="36"/>
                      <a:pt x="47" y="37"/>
                    </a:cubicBezTo>
                    <a:cubicBezTo>
                      <a:pt x="46" y="37"/>
                      <a:pt x="47" y="37"/>
                      <a:pt x="45" y="37"/>
                    </a:cubicBezTo>
                    <a:cubicBezTo>
                      <a:pt x="44" y="38"/>
                      <a:pt x="44" y="38"/>
                      <a:pt x="42" y="38"/>
                    </a:cubicBezTo>
                    <a:cubicBezTo>
                      <a:pt x="40" y="38"/>
                      <a:pt x="40" y="38"/>
                      <a:pt x="39" y="39"/>
                    </a:cubicBezTo>
                    <a:cubicBezTo>
                      <a:pt x="38" y="40"/>
                      <a:pt x="37" y="40"/>
                      <a:pt x="37" y="4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5" y="40"/>
                      <a:pt x="34" y="40"/>
                    </a:cubicBezTo>
                    <a:cubicBezTo>
                      <a:pt x="34" y="40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2" y="39"/>
                    </a:cubicBezTo>
                    <a:cubicBezTo>
                      <a:pt x="31" y="39"/>
                      <a:pt x="30" y="40"/>
                      <a:pt x="30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7" y="40"/>
                      <a:pt x="26" y="40"/>
                    </a:cubicBezTo>
                    <a:cubicBezTo>
                      <a:pt x="26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3" y="41"/>
                    </a:cubicBezTo>
                    <a:cubicBezTo>
                      <a:pt x="23" y="42"/>
                      <a:pt x="24" y="42"/>
                      <a:pt x="23" y="43"/>
                    </a:cubicBezTo>
                    <a:cubicBezTo>
                      <a:pt x="22" y="43"/>
                      <a:pt x="20" y="43"/>
                      <a:pt x="20" y="43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4" y="54"/>
                    </a:cubicBezTo>
                    <a:cubicBezTo>
                      <a:pt x="14" y="54"/>
                      <a:pt x="14" y="55"/>
                      <a:pt x="14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5" y="62"/>
                      <a:pt x="14" y="62"/>
                    </a:cubicBezTo>
                    <a:cubicBezTo>
                      <a:pt x="14" y="62"/>
                      <a:pt x="13" y="61"/>
                      <a:pt x="13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8" y="56"/>
                      <a:pt x="8" y="56"/>
                    </a:cubicBezTo>
                    <a:cubicBezTo>
                      <a:pt x="8" y="55"/>
                      <a:pt x="7" y="54"/>
                      <a:pt x="7" y="5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1"/>
                      <a:pt x="6" y="51"/>
                    </a:cubicBezTo>
                    <a:cubicBezTo>
                      <a:pt x="6" y="50"/>
                      <a:pt x="6" y="50"/>
                      <a:pt x="7" y="49"/>
                    </a:cubicBezTo>
                    <a:cubicBezTo>
                      <a:pt x="7" y="48"/>
                      <a:pt x="9" y="46"/>
                      <a:pt x="9" y="46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2" y="35"/>
                      <a:pt x="22" y="35"/>
                    </a:cubicBezTo>
                    <a:cubicBezTo>
                      <a:pt x="23" y="34"/>
                      <a:pt x="24" y="33"/>
                      <a:pt x="24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8" y="33"/>
                      <a:pt x="38" y="33"/>
                      <a:pt x="38" y="33"/>
                    </a:cubicBezTo>
                    <a:close/>
                    <a:moveTo>
                      <a:pt x="16" y="139"/>
                    </a:moveTo>
                    <a:cubicBezTo>
                      <a:pt x="16" y="139"/>
                      <a:pt x="16" y="139"/>
                      <a:pt x="16" y="139"/>
                    </a:cubicBezTo>
                    <a:cubicBezTo>
                      <a:pt x="16" y="139"/>
                      <a:pt x="14" y="138"/>
                      <a:pt x="14" y="138"/>
                    </a:cubicBezTo>
                    <a:cubicBezTo>
                      <a:pt x="14" y="139"/>
                      <a:pt x="13" y="140"/>
                      <a:pt x="13" y="140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11" y="144"/>
                      <a:pt x="11" y="144"/>
                      <a:pt x="11" y="144"/>
                    </a:cubicBezTo>
                    <a:cubicBezTo>
                      <a:pt x="11" y="146"/>
                      <a:pt x="11" y="146"/>
                      <a:pt x="11" y="146"/>
                    </a:cubicBezTo>
                    <a:cubicBezTo>
                      <a:pt x="8" y="147"/>
                      <a:pt x="8" y="147"/>
                      <a:pt x="8" y="147"/>
                    </a:cubicBezTo>
                    <a:cubicBezTo>
                      <a:pt x="8" y="147"/>
                      <a:pt x="8" y="148"/>
                      <a:pt x="9" y="148"/>
                    </a:cubicBezTo>
                    <a:cubicBezTo>
                      <a:pt x="10" y="148"/>
                      <a:pt x="11" y="148"/>
                      <a:pt x="11" y="148"/>
                    </a:cubicBezTo>
                    <a:cubicBezTo>
                      <a:pt x="11" y="147"/>
                      <a:pt x="12" y="146"/>
                      <a:pt x="12" y="146"/>
                    </a:cubicBezTo>
                    <a:cubicBezTo>
                      <a:pt x="12" y="146"/>
                      <a:pt x="13" y="145"/>
                      <a:pt x="13" y="145"/>
                    </a:cubicBezTo>
                    <a:cubicBezTo>
                      <a:pt x="14" y="145"/>
                      <a:pt x="16" y="145"/>
                      <a:pt x="16" y="144"/>
                    </a:cubicBezTo>
                    <a:cubicBezTo>
                      <a:pt x="16" y="143"/>
                      <a:pt x="16" y="142"/>
                      <a:pt x="16" y="142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39"/>
                      <a:pt x="16" y="139"/>
                      <a:pt x="16" y="139"/>
                    </a:cubicBezTo>
                    <a:close/>
                    <a:moveTo>
                      <a:pt x="68" y="112"/>
                    </a:move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9" y="111"/>
                      <a:pt x="69" y="111"/>
                    </a:cubicBezTo>
                    <a:cubicBezTo>
                      <a:pt x="69" y="110"/>
                      <a:pt x="68" y="109"/>
                      <a:pt x="68" y="109"/>
                    </a:cubicBezTo>
                    <a:cubicBezTo>
                      <a:pt x="68" y="108"/>
                      <a:pt x="69" y="108"/>
                      <a:pt x="69" y="108"/>
                    </a:cubicBezTo>
                    <a:cubicBezTo>
                      <a:pt x="69" y="108"/>
                      <a:pt x="69" y="107"/>
                      <a:pt x="69" y="107"/>
                    </a:cubicBezTo>
                    <a:cubicBezTo>
                      <a:pt x="69" y="107"/>
                      <a:pt x="68" y="107"/>
                      <a:pt x="68" y="107"/>
                    </a:cubicBezTo>
                    <a:cubicBezTo>
                      <a:pt x="67" y="107"/>
                      <a:pt x="67" y="108"/>
                      <a:pt x="67" y="108"/>
                    </a:cubicBezTo>
                    <a:cubicBezTo>
                      <a:pt x="67" y="108"/>
                      <a:pt x="67" y="109"/>
                      <a:pt x="67" y="109"/>
                    </a:cubicBezTo>
                    <a:cubicBezTo>
                      <a:pt x="67" y="109"/>
                      <a:pt x="67" y="110"/>
                      <a:pt x="67" y="110"/>
                    </a:cubicBezTo>
                    <a:cubicBezTo>
                      <a:pt x="67" y="110"/>
                      <a:pt x="68" y="112"/>
                      <a:pt x="68" y="112"/>
                    </a:cubicBezTo>
                    <a:close/>
                    <a:moveTo>
                      <a:pt x="95" y="139"/>
                    </a:moveTo>
                    <a:cubicBezTo>
                      <a:pt x="95" y="139"/>
                      <a:pt x="95" y="139"/>
                      <a:pt x="95" y="139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97" y="139"/>
                      <a:pt x="96" y="140"/>
                      <a:pt x="96" y="140"/>
                    </a:cubicBezTo>
                    <a:cubicBezTo>
                      <a:pt x="96" y="140"/>
                      <a:pt x="95" y="139"/>
                      <a:pt x="95" y="139"/>
                    </a:cubicBezTo>
                    <a:cubicBezTo>
                      <a:pt x="95" y="139"/>
                      <a:pt x="95" y="139"/>
                      <a:pt x="95" y="139"/>
                    </a:cubicBezTo>
                    <a:close/>
                    <a:moveTo>
                      <a:pt x="106" y="152"/>
                    </a:move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7" y="153"/>
                      <a:pt x="107" y="153"/>
                      <a:pt x="107" y="153"/>
                    </a:cubicBezTo>
                    <a:cubicBezTo>
                      <a:pt x="106" y="154"/>
                      <a:pt x="106" y="154"/>
                      <a:pt x="106" y="154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lose/>
                    <a:moveTo>
                      <a:pt x="103" y="150"/>
                    </a:move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2" y="149"/>
                      <a:pt x="102" y="149"/>
                      <a:pt x="102" y="149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104" y="149"/>
                      <a:pt x="104" y="149"/>
                      <a:pt x="105" y="149"/>
                    </a:cubicBezTo>
                    <a:cubicBezTo>
                      <a:pt x="105" y="149"/>
                      <a:pt x="106" y="150"/>
                      <a:pt x="106" y="150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5" y="150"/>
                      <a:pt x="105" y="151"/>
                      <a:pt x="105" y="151"/>
                    </a:cubicBezTo>
                    <a:cubicBezTo>
                      <a:pt x="104" y="151"/>
                      <a:pt x="103" y="150"/>
                      <a:pt x="103" y="150"/>
                    </a:cubicBezTo>
                    <a:close/>
                    <a:moveTo>
                      <a:pt x="108" y="150"/>
                    </a:moveTo>
                    <a:cubicBezTo>
                      <a:pt x="108" y="150"/>
                      <a:pt x="108" y="150"/>
                      <a:pt x="108" y="150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8" y="147"/>
                      <a:pt x="108" y="147"/>
                      <a:pt x="108" y="147"/>
                    </a:cubicBezTo>
                    <a:cubicBezTo>
                      <a:pt x="108" y="147"/>
                      <a:pt x="109" y="148"/>
                      <a:pt x="109" y="148"/>
                    </a:cubicBezTo>
                    <a:cubicBezTo>
                      <a:pt x="109" y="148"/>
                      <a:pt x="108" y="149"/>
                      <a:pt x="108" y="149"/>
                    </a:cubicBezTo>
                    <a:cubicBezTo>
                      <a:pt x="108" y="150"/>
                      <a:pt x="108" y="150"/>
                      <a:pt x="108" y="150"/>
                    </a:cubicBezTo>
                    <a:close/>
                    <a:moveTo>
                      <a:pt x="129" y="144"/>
                    </a:moveTo>
                    <a:cubicBezTo>
                      <a:pt x="129" y="144"/>
                      <a:pt x="129" y="144"/>
                      <a:pt x="129" y="144"/>
                    </a:cubicBezTo>
                    <a:cubicBezTo>
                      <a:pt x="128" y="143"/>
                      <a:pt x="128" y="143"/>
                      <a:pt x="128" y="143"/>
                    </a:cubicBezTo>
                    <a:cubicBezTo>
                      <a:pt x="128" y="143"/>
                      <a:pt x="129" y="142"/>
                      <a:pt x="129" y="142"/>
                    </a:cubicBezTo>
                    <a:cubicBezTo>
                      <a:pt x="130" y="142"/>
                      <a:pt x="131" y="142"/>
                      <a:pt x="131" y="142"/>
                    </a:cubicBezTo>
                    <a:cubicBezTo>
                      <a:pt x="129" y="144"/>
                      <a:pt x="129" y="144"/>
                      <a:pt x="129" y="144"/>
                    </a:cubicBezTo>
                    <a:close/>
                    <a:moveTo>
                      <a:pt x="127" y="145"/>
                    </a:move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7" y="142"/>
                      <a:pt x="127" y="142"/>
                      <a:pt x="127" y="14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126" y="140"/>
                      <a:pt x="125" y="138"/>
                      <a:pt x="125" y="138"/>
                    </a:cubicBezTo>
                    <a:cubicBezTo>
                      <a:pt x="125" y="138"/>
                      <a:pt x="124" y="138"/>
                      <a:pt x="124" y="138"/>
                    </a:cubicBezTo>
                    <a:cubicBezTo>
                      <a:pt x="124" y="138"/>
                      <a:pt x="123" y="138"/>
                      <a:pt x="123" y="138"/>
                    </a:cubicBezTo>
                    <a:cubicBezTo>
                      <a:pt x="123" y="138"/>
                      <a:pt x="124" y="137"/>
                      <a:pt x="124" y="137"/>
                    </a:cubicBezTo>
                    <a:cubicBezTo>
                      <a:pt x="124" y="137"/>
                      <a:pt x="124" y="137"/>
                      <a:pt x="125" y="137"/>
                    </a:cubicBezTo>
                    <a:cubicBezTo>
                      <a:pt x="126" y="136"/>
                      <a:pt x="126" y="136"/>
                      <a:pt x="126" y="136"/>
                    </a:cubicBezTo>
                    <a:cubicBezTo>
                      <a:pt x="126" y="136"/>
                      <a:pt x="128" y="133"/>
                      <a:pt x="130" y="133"/>
                    </a:cubicBezTo>
                    <a:cubicBezTo>
                      <a:pt x="131" y="133"/>
                      <a:pt x="133" y="133"/>
                      <a:pt x="133" y="133"/>
                    </a:cubicBezTo>
                    <a:cubicBezTo>
                      <a:pt x="135" y="131"/>
                      <a:pt x="135" y="131"/>
                      <a:pt x="135" y="131"/>
                    </a:cubicBezTo>
                    <a:cubicBezTo>
                      <a:pt x="135" y="131"/>
                      <a:pt x="135" y="130"/>
                      <a:pt x="135" y="130"/>
                    </a:cubicBezTo>
                    <a:cubicBezTo>
                      <a:pt x="136" y="130"/>
                      <a:pt x="135" y="128"/>
                      <a:pt x="135" y="128"/>
                    </a:cubicBezTo>
                    <a:cubicBezTo>
                      <a:pt x="135" y="126"/>
                      <a:pt x="135" y="126"/>
                      <a:pt x="135" y="126"/>
                    </a:cubicBezTo>
                    <a:cubicBezTo>
                      <a:pt x="135" y="126"/>
                      <a:pt x="132" y="124"/>
                      <a:pt x="132" y="124"/>
                    </a:cubicBezTo>
                    <a:cubicBezTo>
                      <a:pt x="132" y="124"/>
                      <a:pt x="128" y="122"/>
                      <a:pt x="128" y="122"/>
                    </a:cubicBezTo>
                    <a:cubicBezTo>
                      <a:pt x="128" y="122"/>
                      <a:pt x="128" y="120"/>
                      <a:pt x="127" y="120"/>
                    </a:cubicBezTo>
                    <a:cubicBezTo>
                      <a:pt x="127" y="120"/>
                      <a:pt x="128" y="118"/>
                      <a:pt x="128" y="118"/>
                    </a:cubicBezTo>
                    <a:cubicBezTo>
                      <a:pt x="128" y="118"/>
                      <a:pt x="130" y="115"/>
                      <a:pt x="132" y="114"/>
                    </a:cubicBezTo>
                    <a:cubicBezTo>
                      <a:pt x="133" y="113"/>
                      <a:pt x="134" y="113"/>
                      <a:pt x="134" y="113"/>
                    </a:cubicBezTo>
                    <a:cubicBezTo>
                      <a:pt x="135" y="113"/>
                      <a:pt x="136" y="114"/>
                      <a:pt x="137" y="115"/>
                    </a:cubicBezTo>
                    <a:cubicBezTo>
                      <a:pt x="137" y="115"/>
                      <a:pt x="138" y="115"/>
                      <a:pt x="139" y="115"/>
                    </a:cubicBezTo>
                    <a:cubicBezTo>
                      <a:pt x="140" y="115"/>
                      <a:pt x="141" y="115"/>
                      <a:pt x="141" y="115"/>
                    </a:cubicBezTo>
                    <a:cubicBezTo>
                      <a:pt x="141" y="115"/>
                      <a:pt x="141" y="113"/>
                      <a:pt x="141" y="112"/>
                    </a:cubicBezTo>
                    <a:cubicBezTo>
                      <a:pt x="141" y="111"/>
                      <a:pt x="141" y="112"/>
                      <a:pt x="140" y="111"/>
                    </a:cubicBezTo>
                    <a:cubicBezTo>
                      <a:pt x="140" y="111"/>
                      <a:pt x="139" y="110"/>
                      <a:pt x="139" y="110"/>
                    </a:cubicBezTo>
                    <a:cubicBezTo>
                      <a:pt x="139" y="110"/>
                      <a:pt x="139" y="109"/>
                      <a:pt x="139" y="109"/>
                    </a:cubicBezTo>
                    <a:cubicBezTo>
                      <a:pt x="139" y="109"/>
                      <a:pt x="139" y="108"/>
                      <a:pt x="139" y="107"/>
                    </a:cubicBezTo>
                    <a:cubicBezTo>
                      <a:pt x="139" y="107"/>
                      <a:pt x="139" y="104"/>
                      <a:pt x="139" y="104"/>
                    </a:cubicBezTo>
                    <a:cubicBezTo>
                      <a:pt x="139" y="103"/>
                      <a:pt x="138" y="101"/>
                      <a:pt x="138" y="101"/>
                    </a:cubicBezTo>
                    <a:cubicBezTo>
                      <a:pt x="138" y="100"/>
                      <a:pt x="137" y="99"/>
                      <a:pt x="137" y="99"/>
                    </a:cubicBezTo>
                    <a:cubicBezTo>
                      <a:pt x="136" y="97"/>
                      <a:pt x="136" y="97"/>
                      <a:pt x="136" y="97"/>
                    </a:cubicBezTo>
                    <a:cubicBezTo>
                      <a:pt x="136" y="97"/>
                      <a:pt x="136" y="97"/>
                      <a:pt x="136" y="96"/>
                    </a:cubicBezTo>
                    <a:cubicBezTo>
                      <a:pt x="136" y="94"/>
                      <a:pt x="137" y="92"/>
                      <a:pt x="137" y="92"/>
                    </a:cubicBezTo>
                    <a:cubicBezTo>
                      <a:pt x="138" y="91"/>
                      <a:pt x="138" y="89"/>
                      <a:pt x="138" y="89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37" y="88"/>
                      <a:pt x="133" y="87"/>
                      <a:pt x="133" y="87"/>
                    </a:cubicBezTo>
                    <a:cubicBezTo>
                      <a:pt x="133" y="87"/>
                      <a:pt x="132" y="86"/>
                      <a:pt x="132" y="86"/>
                    </a:cubicBezTo>
                    <a:cubicBezTo>
                      <a:pt x="132" y="85"/>
                      <a:pt x="131" y="85"/>
                      <a:pt x="131" y="85"/>
                    </a:cubicBezTo>
                    <a:cubicBezTo>
                      <a:pt x="131" y="85"/>
                      <a:pt x="127" y="86"/>
                      <a:pt x="127" y="86"/>
                    </a:cubicBezTo>
                    <a:cubicBezTo>
                      <a:pt x="127" y="86"/>
                      <a:pt x="125" y="87"/>
                      <a:pt x="124" y="88"/>
                    </a:cubicBezTo>
                    <a:cubicBezTo>
                      <a:pt x="122" y="88"/>
                      <a:pt x="122" y="88"/>
                      <a:pt x="121" y="89"/>
                    </a:cubicBezTo>
                    <a:cubicBezTo>
                      <a:pt x="119" y="90"/>
                      <a:pt x="119" y="91"/>
                      <a:pt x="118" y="92"/>
                    </a:cubicBezTo>
                    <a:cubicBezTo>
                      <a:pt x="117" y="92"/>
                      <a:pt x="116" y="94"/>
                      <a:pt x="116" y="94"/>
                    </a:cubicBezTo>
                    <a:cubicBezTo>
                      <a:pt x="115" y="95"/>
                      <a:pt x="115" y="95"/>
                      <a:pt x="116" y="96"/>
                    </a:cubicBezTo>
                    <a:cubicBezTo>
                      <a:pt x="116" y="97"/>
                      <a:pt x="117" y="96"/>
                      <a:pt x="117" y="96"/>
                    </a:cubicBezTo>
                    <a:cubicBezTo>
                      <a:pt x="117" y="96"/>
                      <a:pt x="118" y="96"/>
                      <a:pt x="119" y="96"/>
                    </a:cubicBezTo>
                    <a:cubicBezTo>
                      <a:pt x="120" y="96"/>
                      <a:pt x="120" y="97"/>
                      <a:pt x="119" y="97"/>
                    </a:cubicBezTo>
                    <a:cubicBezTo>
                      <a:pt x="119" y="97"/>
                      <a:pt x="119" y="98"/>
                      <a:pt x="119" y="98"/>
                    </a:cubicBezTo>
                    <a:cubicBezTo>
                      <a:pt x="119" y="98"/>
                      <a:pt x="119" y="98"/>
                      <a:pt x="118" y="99"/>
                    </a:cubicBezTo>
                    <a:cubicBezTo>
                      <a:pt x="118" y="99"/>
                      <a:pt x="118" y="100"/>
                      <a:pt x="118" y="101"/>
                    </a:cubicBezTo>
                    <a:cubicBezTo>
                      <a:pt x="118" y="102"/>
                      <a:pt x="117" y="102"/>
                      <a:pt x="117" y="102"/>
                    </a:cubicBezTo>
                    <a:cubicBezTo>
                      <a:pt x="116" y="103"/>
                      <a:pt x="116" y="103"/>
                      <a:pt x="115" y="104"/>
                    </a:cubicBezTo>
                    <a:cubicBezTo>
                      <a:pt x="114" y="104"/>
                      <a:pt x="114" y="105"/>
                      <a:pt x="114" y="105"/>
                    </a:cubicBezTo>
                    <a:cubicBezTo>
                      <a:pt x="114" y="106"/>
                      <a:pt x="114" y="106"/>
                      <a:pt x="115" y="107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5" y="109"/>
                      <a:pt x="114" y="110"/>
                      <a:pt x="114" y="109"/>
                    </a:cubicBezTo>
                    <a:cubicBezTo>
                      <a:pt x="114" y="109"/>
                      <a:pt x="114" y="108"/>
                      <a:pt x="114" y="108"/>
                    </a:cubicBezTo>
                    <a:cubicBezTo>
                      <a:pt x="111" y="108"/>
                      <a:pt x="111" y="108"/>
                      <a:pt x="111" y="108"/>
                    </a:cubicBezTo>
                    <a:cubicBezTo>
                      <a:pt x="111" y="108"/>
                      <a:pt x="111" y="108"/>
                      <a:pt x="110" y="108"/>
                    </a:cubicBezTo>
                    <a:cubicBezTo>
                      <a:pt x="110" y="108"/>
                      <a:pt x="112" y="106"/>
                      <a:pt x="112" y="106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0" y="104"/>
                      <a:pt x="110" y="104"/>
                      <a:pt x="110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10" y="103"/>
                      <a:pt x="110" y="103"/>
                      <a:pt x="110" y="103"/>
                    </a:cubicBezTo>
                    <a:cubicBezTo>
                      <a:pt x="110" y="101"/>
                      <a:pt x="110" y="101"/>
                      <a:pt x="110" y="101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9"/>
                      <a:pt x="111" y="97"/>
                      <a:pt x="112" y="97"/>
                    </a:cubicBezTo>
                    <a:cubicBezTo>
                      <a:pt x="112" y="97"/>
                      <a:pt x="113" y="96"/>
                      <a:pt x="113" y="95"/>
                    </a:cubicBezTo>
                    <a:cubicBezTo>
                      <a:pt x="114" y="95"/>
                      <a:pt x="113" y="94"/>
                      <a:pt x="113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9" y="95"/>
                      <a:pt x="109" y="95"/>
                      <a:pt x="109" y="95"/>
                    </a:cubicBezTo>
                    <a:cubicBezTo>
                      <a:pt x="109" y="95"/>
                      <a:pt x="106" y="96"/>
                      <a:pt x="105" y="96"/>
                    </a:cubicBezTo>
                    <a:cubicBezTo>
                      <a:pt x="104" y="96"/>
                      <a:pt x="105" y="96"/>
                      <a:pt x="104" y="96"/>
                    </a:cubicBezTo>
                    <a:cubicBezTo>
                      <a:pt x="104" y="95"/>
                      <a:pt x="103" y="95"/>
                      <a:pt x="103" y="95"/>
                    </a:cubicBezTo>
                    <a:cubicBezTo>
                      <a:pt x="103" y="95"/>
                      <a:pt x="101" y="95"/>
                      <a:pt x="101" y="95"/>
                    </a:cubicBezTo>
                    <a:cubicBezTo>
                      <a:pt x="100" y="95"/>
                      <a:pt x="100" y="96"/>
                      <a:pt x="100" y="96"/>
                    </a:cubicBezTo>
                    <a:cubicBezTo>
                      <a:pt x="100" y="96"/>
                      <a:pt x="103" y="97"/>
                      <a:pt x="104" y="98"/>
                    </a:cubicBezTo>
                    <a:cubicBezTo>
                      <a:pt x="104" y="98"/>
                      <a:pt x="105" y="98"/>
                      <a:pt x="105" y="98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9"/>
                      <a:pt x="104" y="101"/>
                      <a:pt x="103" y="101"/>
                    </a:cubicBezTo>
                    <a:cubicBezTo>
                      <a:pt x="103" y="102"/>
                      <a:pt x="102" y="102"/>
                      <a:pt x="102" y="102"/>
                    </a:cubicBezTo>
                    <a:cubicBezTo>
                      <a:pt x="100" y="103"/>
                      <a:pt x="100" y="103"/>
                      <a:pt x="100" y="103"/>
                    </a:cubicBezTo>
                    <a:cubicBezTo>
                      <a:pt x="100" y="103"/>
                      <a:pt x="101" y="105"/>
                      <a:pt x="101" y="105"/>
                    </a:cubicBezTo>
                    <a:cubicBezTo>
                      <a:pt x="101" y="105"/>
                      <a:pt x="101" y="107"/>
                      <a:pt x="101" y="107"/>
                    </a:cubicBezTo>
                    <a:cubicBezTo>
                      <a:pt x="99" y="106"/>
                      <a:pt x="99" y="106"/>
                      <a:pt x="99" y="106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96" y="108"/>
                      <a:pt x="95" y="108"/>
                      <a:pt x="95" y="108"/>
                    </a:cubicBezTo>
                    <a:cubicBezTo>
                      <a:pt x="94" y="108"/>
                      <a:pt x="94" y="107"/>
                      <a:pt x="94" y="107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3" y="109"/>
                      <a:pt x="89" y="108"/>
                      <a:pt x="88" y="108"/>
                    </a:cubicBezTo>
                    <a:cubicBezTo>
                      <a:pt x="88" y="108"/>
                      <a:pt x="88" y="110"/>
                      <a:pt x="88" y="110"/>
                    </a:cubicBezTo>
                    <a:cubicBezTo>
                      <a:pt x="90" y="111"/>
                      <a:pt x="90" y="111"/>
                      <a:pt x="90" y="111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93" y="115"/>
                      <a:pt x="93" y="115"/>
                      <a:pt x="93" y="115"/>
                    </a:cubicBezTo>
                    <a:cubicBezTo>
                      <a:pt x="94" y="118"/>
                      <a:pt x="94" y="118"/>
                      <a:pt x="94" y="118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5" y="121"/>
                      <a:pt x="95" y="121"/>
                      <a:pt x="95" y="121"/>
                    </a:cubicBezTo>
                    <a:cubicBezTo>
                      <a:pt x="95" y="121"/>
                      <a:pt x="95" y="122"/>
                      <a:pt x="96" y="123"/>
                    </a:cubicBezTo>
                    <a:cubicBezTo>
                      <a:pt x="96" y="123"/>
                      <a:pt x="96" y="125"/>
                      <a:pt x="96" y="125"/>
                    </a:cubicBezTo>
                    <a:cubicBezTo>
                      <a:pt x="96" y="127"/>
                      <a:pt x="96" y="127"/>
                      <a:pt x="96" y="127"/>
                    </a:cubicBezTo>
                    <a:cubicBezTo>
                      <a:pt x="96" y="128"/>
                      <a:pt x="96" y="128"/>
                      <a:pt x="96" y="128"/>
                    </a:cubicBezTo>
                    <a:cubicBezTo>
                      <a:pt x="96" y="128"/>
                      <a:pt x="94" y="129"/>
                      <a:pt x="94" y="130"/>
                    </a:cubicBezTo>
                    <a:cubicBezTo>
                      <a:pt x="94" y="130"/>
                      <a:pt x="95" y="130"/>
                      <a:pt x="95" y="130"/>
                    </a:cubicBezTo>
                    <a:cubicBezTo>
                      <a:pt x="97" y="132"/>
                      <a:pt x="97" y="132"/>
                      <a:pt x="97" y="132"/>
                    </a:cubicBezTo>
                    <a:cubicBezTo>
                      <a:pt x="98" y="134"/>
                      <a:pt x="98" y="134"/>
                      <a:pt x="98" y="134"/>
                    </a:cubicBezTo>
                    <a:cubicBezTo>
                      <a:pt x="98" y="134"/>
                      <a:pt x="97" y="135"/>
                      <a:pt x="97" y="136"/>
                    </a:cubicBezTo>
                    <a:cubicBezTo>
                      <a:pt x="97" y="136"/>
                      <a:pt x="99" y="137"/>
                      <a:pt x="99" y="137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8" y="137"/>
                      <a:pt x="109" y="137"/>
                    </a:cubicBezTo>
                    <a:cubicBezTo>
                      <a:pt x="109" y="137"/>
                      <a:pt x="112" y="136"/>
                      <a:pt x="112" y="136"/>
                    </a:cubicBezTo>
                    <a:cubicBezTo>
                      <a:pt x="112" y="136"/>
                      <a:pt x="114" y="138"/>
                      <a:pt x="115" y="138"/>
                    </a:cubicBezTo>
                    <a:cubicBezTo>
                      <a:pt x="116" y="139"/>
                      <a:pt x="115" y="140"/>
                      <a:pt x="115" y="140"/>
                    </a:cubicBezTo>
                    <a:cubicBezTo>
                      <a:pt x="115" y="141"/>
                      <a:pt x="114" y="141"/>
                      <a:pt x="114" y="141"/>
                    </a:cubicBezTo>
                    <a:cubicBezTo>
                      <a:pt x="114" y="141"/>
                      <a:pt x="115" y="144"/>
                      <a:pt x="115" y="144"/>
                    </a:cubicBezTo>
                    <a:cubicBezTo>
                      <a:pt x="116" y="145"/>
                      <a:pt x="116" y="144"/>
                      <a:pt x="116" y="144"/>
                    </a:cubicBezTo>
                    <a:cubicBezTo>
                      <a:pt x="116" y="144"/>
                      <a:pt x="117" y="145"/>
                      <a:pt x="118" y="146"/>
                    </a:cubicBezTo>
                    <a:cubicBezTo>
                      <a:pt x="118" y="147"/>
                      <a:pt x="119" y="147"/>
                      <a:pt x="119" y="147"/>
                    </a:cubicBezTo>
                    <a:cubicBezTo>
                      <a:pt x="120" y="147"/>
                      <a:pt x="120" y="147"/>
                      <a:pt x="120" y="147"/>
                    </a:cubicBezTo>
                    <a:cubicBezTo>
                      <a:pt x="120" y="147"/>
                      <a:pt x="121" y="147"/>
                      <a:pt x="121" y="148"/>
                    </a:cubicBezTo>
                    <a:cubicBezTo>
                      <a:pt x="122" y="148"/>
                      <a:pt x="123" y="148"/>
                      <a:pt x="124" y="148"/>
                    </a:cubicBezTo>
                    <a:cubicBezTo>
                      <a:pt x="124" y="148"/>
                      <a:pt x="125" y="148"/>
                      <a:pt x="125" y="147"/>
                    </a:cubicBezTo>
                    <a:cubicBezTo>
                      <a:pt x="125" y="147"/>
                      <a:pt x="126" y="147"/>
                      <a:pt x="127" y="147"/>
                    </a:cubicBezTo>
                    <a:cubicBezTo>
                      <a:pt x="127" y="146"/>
                      <a:pt x="127" y="145"/>
                      <a:pt x="127" y="145"/>
                    </a:cubicBezTo>
                    <a:cubicBezTo>
                      <a:pt x="127" y="145"/>
                      <a:pt x="127" y="145"/>
                      <a:pt x="127" y="145"/>
                    </a:cubicBezTo>
                    <a:close/>
                    <a:moveTo>
                      <a:pt x="127" y="150"/>
                    </a:moveTo>
                    <a:cubicBezTo>
                      <a:pt x="127" y="150"/>
                      <a:pt x="127" y="150"/>
                      <a:pt x="127" y="150"/>
                    </a:cubicBezTo>
                    <a:cubicBezTo>
                      <a:pt x="126" y="151"/>
                      <a:pt x="126" y="151"/>
                      <a:pt x="126" y="151"/>
                    </a:cubicBezTo>
                    <a:cubicBezTo>
                      <a:pt x="127" y="151"/>
                      <a:pt x="127" y="151"/>
                      <a:pt x="127" y="151"/>
                    </a:cubicBezTo>
                    <a:cubicBezTo>
                      <a:pt x="127" y="151"/>
                      <a:pt x="129" y="152"/>
                      <a:pt x="129" y="152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31" y="151"/>
                      <a:pt x="131" y="151"/>
                      <a:pt x="131" y="151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5" y="148"/>
                      <a:pt x="135" y="148"/>
                      <a:pt x="135" y="148"/>
                    </a:cubicBezTo>
                    <a:cubicBezTo>
                      <a:pt x="135" y="148"/>
                      <a:pt x="138" y="148"/>
                      <a:pt x="138" y="148"/>
                    </a:cubicBezTo>
                    <a:cubicBezTo>
                      <a:pt x="138" y="148"/>
                      <a:pt x="139" y="147"/>
                      <a:pt x="139" y="147"/>
                    </a:cubicBezTo>
                    <a:cubicBezTo>
                      <a:pt x="139" y="146"/>
                      <a:pt x="139" y="146"/>
                      <a:pt x="139" y="146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5" y="144"/>
                      <a:pt x="135" y="144"/>
                      <a:pt x="135" y="144"/>
                    </a:cubicBezTo>
                    <a:cubicBezTo>
                      <a:pt x="135" y="144"/>
                      <a:pt x="133" y="144"/>
                      <a:pt x="132" y="144"/>
                    </a:cubicBezTo>
                    <a:cubicBezTo>
                      <a:pt x="132" y="144"/>
                      <a:pt x="131" y="144"/>
                      <a:pt x="131" y="144"/>
                    </a:cubicBezTo>
                    <a:cubicBezTo>
                      <a:pt x="131" y="144"/>
                      <a:pt x="131" y="145"/>
                      <a:pt x="131" y="146"/>
                    </a:cubicBezTo>
                    <a:cubicBezTo>
                      <a:pt x="130" y="147"/>
                      <a:pt x="130" y="147"/>
                      <a:pt x="129" y="147"/>
                    </a:cubicBezTo>
                    <a:cubicBezTo>
                      <a:pt x="129" y="147"/>
                      <a:pt x="128" y="147"/>
                      <a:pt x="128" y="147"/>
                    </a:cubicBezTo>
                    <a:cubicBezTo>
                      <a:pt x="127" y="150"/>
                      <a:pt x="127" y="150"/>
                      <a:pt x="127" y="150"/>
                    </a:cubicBezTo>
                    <a:close/>
                    <a:moveTo>
                      <a:pt x="116" y="162"/>
                    </a:move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7" y="162"/>
                      <a:pt x="117" y="162"/>
                      <a:pt x="117" y="162"/>
                    </a:cubicBezTo>
                    <a:cubicBezTo>
                      <a:pt x="118" y="161"/>
                      <a:pt x="118" y="161"/>
                      <a:pt x="118" y="161"/>
                    </a:cubicBez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6" y="158"/>
                      <a:pt x="116" y="158"/>
                      <a:pt x="116" y="158"/>
                    </a:cubicBezTo>
                    <a:cubicBezTo>
                      <a:pt x="115" y="155"/>
                      <a:pt x="115" y="155"/>
                      <a:pt x="115" y="155"/>
                    </a:cubicBezTo>
                    <a:cubicBezTo>
                      <a:pt x="113" y="153"/>
                      <a:pt x="113" y="153"/>
                      <a:pt x="113" y="153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9" y="156"/>
                      <a:pt x="109" y="156"/>
                      <a:pt x="109" y="156"/>
                    </a:cubicBezTo>
                    <a:cubicBezTo>
                      <a:pt x="109" y="156"/>
                      <a:pt x="106" y="155"/>
                      <a:pt x="105" y="154"/>
                    </a:cubicBezTo>
                    <a:cubicBezTo>
                      <a:pt x="103" y="153"/>
                      <a:pt x="103" y="153"/>
                      <a:pt x="103" y="153"/>
                    </a:cubicBezTo>
                    <a:cubicBezTo>
                      <a:pt x="103" y="153"/>
                      <a:pt x="102" y="153"/>
                      <a:pt x="101" y="152"/>
                    </a:cubicBezTo>
                    <a:cubicBezTo>
                      <a:pt x="101" y="152"/>
                      <a:pt x="100" y="151"/>
                      <a:pt x="100" y="151"/>
                    </a:cubicBezTo>
                    <a:cubicBezTo>
                      <a:pt x="100" y="151"/>
                      <a:pt x="100" y="150"/>
                      <a:pt x="99" y="150"/>
                    </a:cubicBezTo>
                    <a:cubicBezTo>
                      <a:pt x="99" y="149"/>
                      <a:pt x="98" y="150"/>
                      <a:pt x="97" y="150"/>
                    </a:cubicBezTo>
                    <a:cubicBezTo>
                      <a:pt x="95" y="150"/>
                      <a:pt x="95" y="150"/>
                      <a:pt x="94" y="150"/>
                    </a:cubicBezTo>
                    <a:cubicBezTo>
                      <a:pt x="94" y="151"/>
                      <a:pt x="93" y="151"/>
                      <a:pt x="93" y="151"/>
                    </a:cubicBezTo>
                    <a:cubicBezTo>
                      <a:pt x="92" y="152"/>
                      <a:pt x="93" y="154"/>
                      <a:pt x="93" y="154"/>
                    </a:cubicBezTo>
                    <a:cubicBezTo>
                      <a:pt x="93" y="155"/>
                      <a:pt x="93" y="155"/>
                      <a:pt x="93" y="155"/>
                    </a:cubicBezTo>
                    <a:cubicBezTo>
                      <a:pt x="94" y="157"/>
                      <a:pt x="94" y="157"/>
                      <a:pt x="94" y="157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91" y="157"/>
                      <a:pt x="91" y="157"/>
                      <a:pt x="91" y="157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92" y="159"/>
                      <a:pt x="92" y="160"/>
                      <a:pt x="93" y="161"/>
                    </a:cubicBezTo>
                    <a:cubicBezTo>
                      <a:pt x="93" y="161"/>
                      <a:pt x="94" y="162"/>
                      <a:pt x="94" y="162"/>
                    </a:cubicBezTo>
                    <a:cubicBezTo>
                      <a:pt x="94" y="162"/>
                      <a:pt x="99" y="163"/>
                      <a:pt x="99" y="163"/>
                    </a:cubicBezTo>
                    <a:cubicBezTo>
                      <a:pt x="100" y="163"/>
                      <a:pt x="100" y="163"/>
                      <a:pt x="100" y="163"/>
                    </a:cubicBezTo>
                    <a:cubicBezTo>
                      <a:pt x="100" y="163"/>
                      <a:pt x="102" y="164"/>
                      <a:pt x="104" y="165"/>
                    </a:cubicBezTo>
                    <a:cubicBezTo>
                      <a:pt x="105" y="166"/>
                      <a:pt x="106" y="167"/>
                      <a:pt x="106" y="167"/>
                    </a:cubicBezTo>
                    <a:cubicBezTo>
                      <a:pt x="106" y="167"/>
                      <a:pt x="108" y="167"/>
                      <a:pt x="108" y="167"/>
                    </a:cubicBezTo>
                    <a:cubicBezTo>
                      <a:pt x="109" y="166"/>
                      <a:pt x="109" y="166"/>
                      <a:pt x="109" y="166"/>
                    </a:cubicBezTo>
                    <a:cubicBezTo>
                      <a:pt x="112" y="165"/>
                      <a:pt x="112" y="165"/>
                      <a:pt x="112" y="165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8" y="166"/>
                      <a:pt x="118" y="166"/>
                      <a:pt x="118" y="166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18" y="163"/>
                      <a:pt x="118" y="163"/>
                      <a:pt x="118" y="163"/>
                    </a:cubicBezTo>
                    <a:cubicBezTo>
                      <a:pt x="116" y="162"/>
                      <a:pt x="116" y="162"/>
                      <a:pt x="116" y="162"/>
                    </a:cubicBezTo>
                    <a:close/>
                    <a:moveTo>
                      <a:pt x="77" y="121"/>
                    </a:moveTo>
                    <a:cubicBezTo>
                      <a:pt x="77" y="121"/>
                      <a:pt x="77" y="121"/>
                      <a:pt x="77" y="121"/>
                    </a:cubicBezTo>
                    <a:cubicBezTo>
                      <a:pt x="75" y="120"/>
                      <a:pt x="75" y="120"/>
                      <a:pt x="75" y="120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0" y="116"/>
                      <a:pt x="69" y="113"/>
                      <a:pt x="69" y="113"/>
                    </a:cubicBezTo>
                    <a:cubicBezTo>
                      <a:pt x="68" y="112"/>
                      <a:pt x="68" y="113"/>
                      <a:pt x="68" y="113"/>
                    </a:cubicBezTo>
                    <a:cubicBezTo>
                      <a:pt x="68" y="113"/>
                      <a:pt x="68" y="115"/>
                      <a:pt x="67" y="116"/>
                    </a:cubicBezTo>
                    <a:cubicBezTo>
                      <a:pt x="66" y="116"/>
                      <a:pt x="65" y="116"/>
                      <a:pt x="65" y="116"/>
                    </a:cubicBez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18"/>
                      <a:pt x="60" y="119"/>
                      <a:pt x="59" y="119"/>
                    </a:cubicBezTo>
                    <a:cubicBezTo>
                      <a:pt x="59" y="119"/>
                      <a:pt x="58" y="120"/>
                      <a:pt x="58" y="120"/>
                    </a:cubicBezTo>
                    <a:cubicBezTo>
                      <a:pt x="52" y="119"/>
                      <a:pt x="52" y="119"/>
                      <a:pt x="52" y="119"/>
                    </a:cubicBezTo>
                    <a:cubicBezTo>
                      <a:pt x="50" y="121"/>
                      <a:pt x="50" y="121"/>
                      <a:pt x="50" y="121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2" y="125"/>
                      <a:pt x="52" y="125"/>
                      <a:pt x="52" y="125"/>
                    </a:cubicBezTo>
                    <a:cubicBezTo>
                      <a:pt x="53" y="125"/>
                      <a:pt x="53" y="125"/>
                      <a:pt x="53" y="125"/>
                    </a:cubicBezTo>
                    <a:cubicBezTo>
                      <a:pt x="53" y="127"/>
                      <a:pt x="53" y="127"/>
                      <a:pt x="53" y="127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54" y="129"/>
                      <a:pt x="55" y="130"/>
                      <a:pt x="56" y="132"/>
                    </a:cubicBezTo>
                    <a:cubicBezTo>
                      <a:pt x="57" y="134"/>
                      <a:pt x="56" y="135"/>
                      <a:pt x="56" y="135"/>
                    </a:cubicBezTo>
                    <a:cubicBezTo>
                      <a:pt x="59" y="138"/>
                      <a:pt x="59" y="138"/>
                      <a:pt x="59" y="138"/>
                    </a:cubicBezTo>
                    <a:cubicBezTo>
                      <a:pt x="61" y="139"/>
                      <a:pt x="61" y="139"/>
                      <a:pt x="61" y="139"/>
                    </a:cubicBezTo>
                    <a:cubicBezTo>
                      <a:pt x="61" y="139"/>
                      <a:pt x="62" y="140"/>
                      <a:pt x="63" y="140"/>
                    </a:cubicBezTo>
                    <a:cubicBezTo>
                      <a:pt x="63" y="140"/>
                      <a:pt x="63" y="141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5" y="144"/>
                      <a:pt x="65" y="144"/>
                      <a:pt x="65" y="144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71" y="145"/>
                      <a:pt x="75" y="147"/>
                      <a:pt x="76" y="147"/>
                    </a:cubicBezTo>
                    <a:cubicBezTo>
                      <a:pt x="76" y="147"/>
                      <a:pt x="78" y="145"/>
                      <a:pt x="78" y="145"/>
                    </a:cubicBezTo>
                    <a:cubicBezTo>
                      <a:pt x="79" y="144"/>
                      <a:pt x="82" y="144"/>
                      <a:pt x="82" y="144"/>
                    </a:cubicBezTo>
                    <a:cubicBezTo>
                      <a:pt x="83" y="144"/>
                      <a:pt x="83" y="143"/>
                      <a:pt x="83" y="143"/>
                    </a:cubicBezTo>
                    <a:cubicBezTo>
                      <a:pt x="83" y="142"/>
                      <a:pt x="84" y="141"/>
                      <a:pt x="84" y="140"/>
                    </a:cubicBezTo>
                    <a:cubicBezTo>
                      <a:pt x="84" y="139"/>
                      <a:pt x="85" y="138"/>
                      <a:pt x="85" y="138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83" y="127"/>
                      <a:pt x="83" y="127"/>
                      <a:pt x="83" y="127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2" y="125"/>
                      <a:pt x="82" y="125"/>
                      <a:pt x="82" y="125"/>
                    </a:cubicBezTo>
                    <a:cubicBezTo>
                      <a:pt x="82" y="124"/>
                      <a:pt x="82" y="124"/>
                      <a:pt x="82" y="124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84" y="120"/>
                      <a:pt x="84" y="120"/>
                      <a:pt x="84" y="120"/>
                    </a:cubicBezTo>
                    <a:cubicBezTo>
                      <a:pt x="87" y="118"/>
                      <a:pt x="87" y="118"/>
                      <a:pt x="87" y="118"/>
                    </a:cubicBezTo>
                    <a:cubicBezTo>
                      <a:pt x="88" y="115"/>
                      <a:pt x="88" y="115"/>
                      <a:pt x="88" y="115"/>
                    </a:cubicBezTo>
                    <a:cubicBezTo>
                      <a:pt x="88" y="115"/>
                      <a:pt x="84" y="114"/>
                      <a:pt x="83" y="114"/>
                    </a:cubicBezTo>
                    <a:cubicBezTo>
                      <a:pt x="81" y="114"/>
                      <a:pt x="82" y="114"/>
                      <a:pt x="82" y="113"/>
                    </a:cubicBezTo>
                    <a:cubicBezTo>
                      <a:pt x="82" y="113"/>
                      <a:pt x="81" y="112"/>
                      <a:pt x="81" y="112"/>
                    </a:cubicBezTo>
                    <a:cubicBezTo>
                      <a:pt x="81" y="112"/>
                      <a:pt x="79" y="113"/>
                      <a:pt x="79" y="113"/>
                    </a:cubicBezTo>
                    <a:cubicBezTo>
                      <a:pt x="78" y="113"/>
                      <a:pt x="78" y="111"/>
                      <a:pt x="78" y="111"/>
                    </a:cubicBezTo>
                    <a:cubicBezTo>
                      <a:pt x="78" y="111"/>
                      <a:pt x="76" y="112"/>
                      <a:pt x="76" y="112"/>
                    </a:cubicBezTo>
                    <a:cubicBezTo>
                      <a:pt x="75" y="112"/>
                      <a:pt x="73" y="112"/>
                      <a:pt x="73" y="112"/>
                    </a:cubicBezTo>
                    <a:cubicBezTo>
                      <a:pt x="73" y="112"/>
                      <a:pt x="73" y="113"/>
                      <a:pt x="73" y="113"/>
                    </a:cubicBezTo>
                    <a:cubicBezTo>
                      <a:pt x="72" y="114"/>
                      <a:pt x="73" y="115"/>
                      <a:pt x="74" y="115"/>
                    </a:cubicBezTo>
                    <a:cubicBezTo>
                      <a:pt x="74" y="116"/>
                      <a:pt x="75" y="118"/>
                      <a:pt x="75" y="118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21"/>
                      <a:pt x="77" y="121"/>
                      <a:pt x="77" y="121"/>
                    </a:cubicBezTo>
                    <a:close/>
                    <a:moveTo>
                      <a:pt x="75" y="107"/>
                    </a:moveTo>
                    <a:cubicBezTo>
                      <a:pt x="75" y="107"/>
                      <a:pt x="75" y="107"/>
                      <a:pt x="75" y="107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8" y="105"/>
                      <a:pt x="79" y="104"/>
                      <a:pt x="79" y="103"/>
                    </a:cubicBezTo>
                    <a:cubicBezTo>
                      <a:pt x="79" y="103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4" y="96"/>
                      <a:pt x="74" y="96"/>
                    </a:cubicBezTo>
                    <a:cubicBezTo>
                      <a:pt x="74" y="97"/>
                      <a:pt x="75" y="98"/>
                      <a:pt x="75" y="98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4" y="103"/>
                      <a:pt x="74" y="103"/>
                      <a:pt x="74" y="103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07"/>
                      <a:pt x="75" y="107"/>
                      <a:pt x="75" y="107"/>
                    </a:cubicBezTo>
                    <a:close/>
                    <a:moveTo>
                      <a:pt x="80" y="157"/>
                    </a:moveTo>
                    <a:cubicBezTo>
                      <a:pt x="80" y="157"/>
                      <a:pt x="80" y="157"/>
                      <a:pt x="80" y="157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2" y="162"/>
                      <a:pt x="84" y="163"/>
                      <a:pt x="84" y="162"/>
                    </a:cubicBezTo>
                    <a:cubicBezTo>
                      <a:pt x="84" y="161"/>
                      <a:pt x="83" y="160"/>
                      <a:pt x="84" y="159"/>
                    </a:cubicBezTo>
                    <a:cubicBezTo>
                      <a:pt x="84" y="158"/>
                      <a:pt x="85" y="156"/>
                      <a:pt x="85" y="155"/>
                    </a:cubicBezTo>
                    <a:cubicBezTo>
                      <a:pt x="85" y="154"/>
                      <a:pt x="86" y="153"/>
                      <a:pt x="86" y="152"/>
                    </a:cubicBezTo>
                    <a:cubicBezTo>
                      <a:pt x="87" y="151"/>
                      <a:pt x="88" y="149"/>
                      <a:pt x="88" y="148"/>
                    </a:cubicBezTo>
                    <a:cubicBezTo>
                      <a:pt x="88" y="148"/>
                      <a:pt x="89" y="146"/>
                      <a:pt x="89" y="145"/>
                    </a:cubicBezTo>
                    <a:cubicBezTo>
                      <a:pt x="89" y="145"/>
                      <a:pt x="89" y="142"/>
                      <a:pt x="89" y="142"/>
                    </a:cubicBezTo>
                    <a:cubicBezTo>
                      <a:pt x="89" y="142"/>
                      <a:pt x="88" y="139"/>
                      <a:pt x="88" y="139"/>
                    </a:cubicBezTo>
                    <a:cubicBezTo>
                      <a:pt x="87" y="141"/>
                      <a:pt x="87" y="141"/>
                      <a:pt x="87" y="141"/>
                    </a:cubicBezTo>
                    <a:cubicBezTo>
                      <a:pt x="87" y="143"/>
                      <a:pt x="87" y="143"/>
                      <a:pt x="87" y="143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4" y="149"/>
                      <a:pt x="84" y="149"/>
                      <a:pt x="84" y="149"/>
                    </a:cubicBezTo>
                    <a:cubicBezTo>
                      <a:pt x="82" y="151"/>
                      <a:pt x="82" y="151"/>
                      <a:pt x="82" y="151"/>
                    </a:cubicBezTo>
                    <a:cubicBezTo>
                      <a:pt x="82" y="152"/>
                      <a:pt x="82" y="152"/>
                      <a:pt x="82" y="152"/>
                    </a:cubicBezTo>
                    <a:cubicBezTo>
                      <a:pt x="82" y="154"/>
                      <a:pt x="82" y="154"/>
                      <a:pt x="82" y="154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81" y="156"/>
                      <a:pt x="81" y="156"/>
                      <a:pt x="81" y="156"/>
                    </a:cubicBezTo>
                    <a:cubicBezTo>
                      <a:pt x="80" y="157"/>
                      <a:pt x="80" y="157"/>
                      <a:pt x="80" y="157"/>
                    </a:cubicBezTo>
                    <a:close/>
                    <a:moveTo>
                      <a:pt x="75" y="148"/>
                    </a:moveTo>
                    <a:cubicBezTo>
                      <a:pt x="75" y="148"/>
                      <a:pt x="75" y="148"/>
                      <a:pt x="75" y="148"/>
                    </a:cubicBezTo>
                    <a:cubicBezTo>
                      <a:pt x="76" y="149"/>
                      <a:pt x="76" y="149"/>
                      <a:pt x="76" y="149"/>
                    </a:cubicBezTo>
                    <a:cubicBezTo>
                      <a:pt x="76" y="149"/>
                      <a:pt x="77" y="152"/>
                      <a:pt x="78" y="152"/>
                    </a:cubicBezTo>
                    <a:cubicBezTo>
                      <a:pt x="78" y="152"/>
                      <a:pt x="81" y="149"/>
                      <a:pt x="81" y="149"/>
                    </a:cubicBezTo>
                    <a:cubicBezTo>
                      <a:pt x="81" y="147"/>
                      <a:pt x="81" y="147"/>
                      <a:pt x="81" y="147"/>
                    </a:cubicBezTo>
                    <a:cubicBezTo>
                      <a:pt x="82" y="145"/>
                      <a:pt x="82" y="145"/>
                      <a:pt x="82" y="145"/>
                    </a:cubicBezTo>
                    <a:cubicBezTo>
                      <a:pt x="79" y="146"/>
                      <a:pt x="79" y="146"/>
                      <a:pt x="79" y="146"/>
                    </a:cubicBezTo>
                    <a:cubicBezTo>
                      <a:pt x="77" y="148"/>
                      <a:pt x="77" y="148"/>
                      <a:pt x="77" y="148"/>
                    </a:cubicBezTo>
                    <a:cubicBezTo>
                      <a:pt x="75" y="148"/>
                      <a:pt x="75" y="148"/>
                      <a:pt x="75" y="148"/>
                    </a:cubicBezTo>
                    <a:close/>
                    <a:moveTo>
                      <a:pt x="66" y="150"/>
                    </a:moveTo>
                    <a:cubicBezTo>
                      <a:pt x="66" y="150"/>
                      <a:pt x="66" y="150"/>
                      <a:pt x="66" y="150"/>
                    </a:cubicBezTo>
                    <a:cubicBezTo>
                      <a:pt x="66" y="150"/>
                      <a:pt x="67" y="153"/>
                      <a:pt x="67" y="153"/>
                    </a:cubicBezTo>
                    <a:cubicBezTo>
                      <a:pt x="68" y="153"/>
                      <a:pt x="69" y="154"/>
                      <a:pt x="69" y="154"/>
                    </a:cubicBezTo>
                    <a:cubicBezTo>
                      <a:pt x="71" y="156"/>
                      <a:pt x="71" y="156"/>
                      <a:pt x="71" y="156"/>
                    </a:cubicBezTo>
                    <a:cubicBezTo>
                      <a:pt x="71" y="156"/>
                      <a:pt x="71" y="157"/>
                      <a:pt x="72" y="157"/>
                    </a:cubicBezTo>
                    <a:cubicBezTo>
                      <a:pt x="72" y="157"/>
                      <a:pt x="74" y="156"/>
                      <a:pt x="74" y="156"/>
                    </a:cubicBezTo>
                    <a:cubicBezTo>
                      <a:pt x="75" y="154"/>
                      <a:pt x="75" y="154"/>
                      <a:pt x="75" y="154"/>
                    </a:cubicBezTo>
                    <a:cubicBezTo>
                      <a:pt x="75" y="154"/>
                      <a:pt x="73" y="154"/>
                      <a:pt x="73" y="154"/>
                    </a:cubicBezTo>
                    <a:cubicBezTo>
                      <a:pt x="72" y="154"/>
                      <a:pt x="71" y="152"/>
                      <a:pt x="71" y="152"/>
                    </a:cubicBezTo>
                    <a:cubicBezTo>
                      <a:pt x="71" y="152"/>
                      <a:pt x="70" y="152"/>
                      <a:pt x="70" y="152"/>
                    </a:cubicBezTo>
                    <a:cubicBezTo>
                      <a:pt x="69" y="152"/>
                      <a:pt x="67" y="150"/>
                      <a:pt x="67" y="150"/>
                    </a:cubicBezTo>
                    <a:cubicBezTo>
                      <a:pt x="66" y="150"/>
                      <a:pt x="66" y="150"/>
                      <a:pt x="66" y="150"/>
                    </a:cubicBezTo>
                    <a:close/>
                    <a:moveTo>
                      <a:pt x="50" y="147"/>
                    </a:moveTo>
                    <a:cubicBezTo>
                      <a:pt x="50" y="147"/>
                      <a:pt x="50" y="147"/>
                      <a:pt x="50" y="147"/>
                    </a:cubicBezTo>
                    <a:cubicBezTo>
                      <a:pt x="52" y="148"/>
                      <a:pt x="52" y="148"/>
                      <a:pt x="52" y="148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5" y="150"/>
                      <a:pt x="55" y="150"/>
                      <a:pt x="55" y="150"/>
                    </a:cubicBezTo>
                    <a:cubicBezTo>
                      <a:pt x="53" y="152"/>
                      <a:pt x="53" y="152"/>
                      <a:pt x="53" y="152"/>
                    </a:cubicBezTo>
                    <a:cubicBezTo>
                      <a:pt x="53" y="152"/>
                      <a:pt x="54" y="154"/>
                      <a:pt x="55" y="153"/>
                    </a:cubicBezTo>
                    <a:cubicBezTo>
                      <a:pt x="56" y="153"/>
                      <a:pt x="56" y="153"/>
                      <a:pt x="56" y="153"/>
                    </a:cubicBezTo>
                    <a:cubicBezTo>
                      <a:pt x="56" y="153"/>
                      <a:pt x="58" y="154"/>
                      <a:pt x="58" y="154"/>
                    </a:cubicBezTo>
                    <a:cubicBezTo>
                      <a:pt x="59" y="155"/>
                      <a:pt x="60" y="155"/>
                      <a:pt x="61" y="155"/>
                    </a:cubicBezTo>
                    <a:cubicBezTo>
                      <a:pt x="62" y="155"/>
                      <a:pt x="62" y="154"/>
                      <a:pt x="62" y="154"/>
                    </a:cubicBezTo>
                    <a:cubicBezTo>
                      <a:pt x="62" y="153"/>
                      <a:pt x="62" y="152"/>
                      <a:pt x="62" y="15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60" y="148"/>
                      <a:pt x="60" y="148"/>
                      <a:pt x="60" y="148"/>
                    </a:cubicBezTo>
                    <a:cubicBezTo>
                      <a:pt x="56" y="147"/>
                      <a:pt x="56" y="147"/>
                      <a:pt x="56" y="147"/>
                    </a:cubicBezTo>
                    <a:cubicBezTo>
                      <a:pt x="54" y="145"/>
                      <a:pt x="54" y="145"/>
                      <a:pt x="54" y="145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47"/>
                      <a:pt x="50" y="147"/>
                      <a:pt x="50" y="147"/>
                    </a:cubicBezTo>
                    <a:close/>
                    <a:moveTo>
                      <a:pt x="83" y="25"/>
                    </a:move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6"/>
                      <a:pt x="84" y="26"/>
                      <a:pt x="84" y="26"/>
                    </a:cubicBezTo>
                    <a:cubicBezTo>
                      <a:pt x="84" y="26"/>
                      <a:pt x="85" y="26"/>
                      <a:pt x="85" y="26"/>
                    </a:cubicBezTo>
                    <a:cubicBezTo>
                      <a:pt x="85" y="26"/>
                      <a:pt x="87" y="27"/>
                      <a:pt x="87" y="27"/>
                    </a:cubicBezTo>
                    <a:cubicBezTo>
                      <a:pt x="87" y="28"/>
                      <a:pt x="88" y="27"/>
                      <a:pt x="88" y="27"/>
                    </a:cubicBezTo>
                    <a:cubicBezTo>
                      <a:pt x="89" y="27"/>
                      <a:pt x="89" y="26"/>
                      <a:pt x="89" y="25"/>
                    </a:cubicBezTo>
                    <a:cubicBezTo>
                      <a:pt x="89" y="25"/>
                      <a:pt x="90" y="24"/>
                      <a:pt x="90" y="24"/>
                    </a:cubicBezTo>
                    <a:cubicBezTo>
                      <a:pt x="90" y="24"/>
                      <a:pt x="93" y="22"/>
                      <a:pt x="93" y="22"/>
                    </a:cubicBezTo>
                    <a:cubicBezTo>
                      <a:pt x="93" y="21"/>
                      <a:pt x="91" y="21"/>
                      <a:pt x="91" y="21"/>
                    </a:cubicBezTo>
                    <a:cubicBezTo>
                      <a:pt x="91" y="21"/>
                      <a:pt x="88" y="22"/>
                      <a:pt x="88" y="22"/>
                    </a:cubicBezTo>
                    <a:cubicBezTo>
                      <a:pt x="88" y="22"/>
                      <a:pt x="85" y="23"/>
                      <a:pt x="85" y="23"/>
                    </a:cubicBezTo>
                    <a:lnTo>
                      <a:pt x="83" y="25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Freeform 144">
                <a:extLst>
                  <a:ext uri="{FF2B5EF4-FFF2-40B4-BE49-F238E27FC236}">
                    <a16:creationId xmlns:a16="http://schemas.microsoft.com/office/drawing/2014/main" id="{FBFAD54C-B3A8-4E44-9DCE-98D94B1CED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18029" y="2422186"/>
                <a:ext cx="310039" cy="351588"/>
              </a:xfrm>
              <a:custGeom>
                <a:avLst/>
                <a:gdLst>
                  <a:gd name="T0" fmla="*/ 75 w 136"/>
                  <a:gd name="T1" fmla="*/ 25 h 159"/>
                  <a:gd name="T2" fmla="*/ 117 w 136"/>
                  <a:gd name="T3" fmla="*/ 17 h 159"/>
                  <a:gd name="T4" fmla="*/ 125 w 136"/>
                  <a:gd name="T5" fmla="*/ 49 h 159"/>
                  <a:gd name="T6" fmla="*/ 112 w 136"/>
                  <a:gd name="T7" fmla="*/ 67 h 159"/>
                  <a:gd name="T8" fmla="*/ 121 w 136"/>
                  <a:gd name="T9" fmla="*/ 84 h 159"/>
                  <a:gd name="T10" fmla="*/ 114 w 136"/>
                  <a:gd name="T11" fmla="*/ 97 h 159"/>
                  <a:gd name="T12" fmla="*/ 96 w 136"/>
                  <a:gd name="T13" fmla="*/ 100 h 159"/>
                  <a:gd name="T14" fmla="*/ 90 w 136"/>
                  <a:gd name="T15" fmla="*/ 108 h 159"/>
                  <a:gd name="T16" fmla="*/ 92 w 136"/>
                  <a:gd name="T17" fmla="*/ 130 h 159"/>
                  <a:gd name="T18" fmla="*/ 85 w 136"/>
                  <a:gd name="T19" fmla="*/ 141 h 159"/>
                  <a:gd name="T20" fmla="*/ 88 w 136"/>
                  <a:gd name="T21" fmla="*/ 149 h 159"/>
                  <a:gd name="T22" fmla="*/ 85 w 136"/>
                  <a:gd name="T23" fmla="*/ 159 h 159"/>
                  <a:gd name="T24" fmla="*/ 76 w 136"/>
                  <a:gd name="T25" fmla="*/ 148 h 159"/>
                  <a:gd name="T26" fmla="*/ 69 w 136"/>
                  <a:gd name="T27" fmla="*/ 128 h 159"/>
                  <a:gd name="T28" fmla="*/ 56 w 136"/>
                  <a:gd name="T29" fmla="*/ 121 h 159"/>
                  <a:gd name="T30" fmla="*/ 42 w 136"/>
                  <a:gd name="T31" fmla="*/ 119 h 159"/>
                  <a:gd name="T32" fmla="*/ 27 w 136"/>
                  <a:gd name="T33" fmla="*/ 121 h 159"/>
                  <a:gd name="T34" fmla="*/ 13 w 136"/>
                  <a:gd name="T35" fmla="*/ 121 h 159"/>
                  <a:gd name="T36" fmla="*/ 6 w 136"/>
                  <a:gd name="T37" fmla="*/ 112 h 159"/>
                  <a:gd name="T38" fmla="*/ 22 w 136"/>
                  <a:gd name="T39" fmla="*/ 114 h 159"/>
                  <a:gd name="T40" fmla="*/ 27 w 136"/>
                  <a:gd name="T41" fmla="*/ 116 h 159"/>
                  <a:gd name="T42" fmla="*/ 9 w 136"/>
                  <a:gd name="T43" fmla="*/ 111 h 159"/>
                  <a:gd name="T44" fmla="*/ 15 w 136"/>
                  <a:gd name="T45" fmla="*/ 103 h 159"/>
                  <a:gd name="T46" fmla="*/ 25 w 136"/>
                  <a:gd name="T47" fmla="*/ 111 h 159"/>
                  <a:gd name="T48" fmla="*/ 22 w 136"/>
                  <a:gd name="T49" fmla="*/ 105 h 159"/>
                  <a:gd name="T50" fmla="*/ 20 w 136"/>
                  <a:gd name="T51" fmla="*/ 102 h 159"/>
                  <a:gd name="T52" fmla="*/ 20 w 136"/>
                  <a:gd name="T53" fmla="*/ 96 h 159"/>
                  <a:gd name="T54" fmla="*/ 32 w 136"/>
                  <a:gd name="T55" fmla="*/ 104 h 159"/>
                  <a:gd name="T56" fmla="*/ 48 w 136"/>
                  <a:gd name="T57" fmla="*/ 100 h 159"/>
                  <a:gd name="T58" fmla="*/ 30 w 136"/>
                  <a:gd name="T59" fmla="*/ 95 h 159"/>
                  <a:gd name="T60" fmla="*/ 37 w 136"/>
                  <a:gd name="T61" fmla="*/ 73 h 159"/>
                  <a:gd name="T62" fmla="*/ 58 w 136"/>
                  <a:gd name="T63" fmla="*/ 37 h 159"/>
                  <a:gd name="T64" fmla="*/ 67 w 136"/>
                  <a:gd name="T65" fmla="*/ 52 h 159"/>
                  <a:gd name="T66" fmla="*/ 61 w 136"/>
                  <a:gd name="T67" fmla="*/ 64 h 159"/>
                  <a:gd name="T68" fmla="*/ 67 w 136"/>
                  <a:gd name="T69" fmla="*/ 74 h 159"/>
                  <a:gd name="T70" fmla="*/ 66 w 136"/>
                  <a:gd name="T71" fmla="*/ 66 h 159"/>
                  <a:gd name="T72" fmla="*/ 85 w 136"/>
                  <a:gd name="T73" fmla="*/ 65 h 159"/>
                  <a:gd name="T74" fmla="*/ 77 w 136"/>
                  <a:gd name="T75" fmla="*/ 51 h 159"/>
                  <a:gd name="T76" fmla="*/ 71 w 136"/>
                  <a:gd name="T77" fmla="*/ 41 h 159"/>
                  <a:gd name="T78" fmla="*/ 134 w 136"/>
                  <a:gd name="T79" fmla="*/ 0 h 159"/>
                  <a:gd name="T80" fmla="*/ 118 w 136"/>
                  <a:gd name="T81" fmla="*/ 6 h 159"/>
                  <a:gd name="T82" fmla="*/ 111 w 136"/>
                  <a:gd name="T83" fmla="*/ 8 h 159"/>
                  <a:gd name="T84" fmla="*/ 112 w 136"/>
                  <a:gd name="T85" fmla="*/ 9 h 159"/>
                  <a:gd name="T86" fmla="*/ 96 w 136"/>
                  <a:gd name="T87" fmla="*/ 12 h 159"/>
                  <a:gd name="T88" fmla="*/ 98 w 136"/>
                  <a:gd name="T89" fmla="*/ 13 h 159"/>
                  <a:gd name="T90" fmla="*/ 93 w 136"/>
                  <a:gd name="T91" fmla="*/ 13 h 159"/>
                  <a:gd name="T92" fmla="*/ 91 w 136"/>
                  <a:gd name="T93" fmla="*/ 13 h 159"/>
                  <a:gd name="T94" fmla="*/ 81 w 136"/>
                  <a:gd name="T95" fmla="*/ 14 h 159"/>
                  <a:gd name="T96" fmla="*/ 78 w 136"/>
                  <a:gd name="T97" fmla="*/ 14 h 159"/>
                  <a:gd name="T98" fmla="*/ 56 w 136"/>
                  <a:gd name="T99" fmla="*/ 22 h 159"/>
                  <a:gd name="T100" fmla="*/ 60 w 136"/>
                  <a:gd name="T101" fmla="*/ 18 h 159"/>
                  <a:gd name="T102" fmla="*/ 54 w 136"/>
                  <a:gd name="T103" fmla="*/ 25 h 159"/>
                  <a:gd name="T104" fmla="*/ 22 w 136"/>
                  <a:gd name="T105" fmla="*/ 94 h 159"/>
                  <a:gd name="T106" fmla="*/ 29 w 136"/>
                  <a:gd name="T107" fmla="*/ 101 h 159"/>
                  <a:gd name="T108" fmla="*/ 30 w 136"/>
                  <a:gd name="T109" fmla="*/ 97 h 159"/>
                  <a:gd name="T110" fmla="*/ 20 w 136"/>
                  <a:gd name="T111" fmla="*/ 94 h 159"/>
                  <a:gd name="T112" fmla="*/ 76 w 136"/>
                  <a:gd name="T113" fmla="*/ 74 h 159"/>
                  <a:gd name="T114" fmla="*/ 74 w 136"/>
                  <a:gd name="T115" fmla="*/ 7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6" h="159">
                    <a:moveTo>
                      <a:pt x="72" y="35"/>
                    </a:moveTo>
                    <a:cubicBezTo>
                      <a:pt x="71" y="33"/>
                      <a:pt x="71" y="33"/>
                      <a:pt x="71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5"/>
                      <a:pt x="77" y="23"/>
                      <a:pt x="78" y="22"/>
                    </a:cubicBezTo>
                    <a:cubicBezTo>
                      <a:pt x="79" y="22"/>
                      <a:pt x="83" y="20"/>
                      <a:pt x="83" y="20"/>
                    </a:cubicBezTo>
                    <a:cubicBezTo>
                      <a:pt x="83" y="20"/>
                      <a:pt x="87" y="18"/>
                      <a:pt x="88" y="18"/>
                    </a:cubicBezTo>
                    <a:cubicBezTo>
                      <a:pt x="89" y="18"/>
                      <a:pt x="96" y="17"/>
                      <a:pt x="96" y="17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3" y="19"/>
                      <a:pt x="105" y="17"/>
                      <a:pt x="107" y="17"/>
                    </a:cubicBezTo>
                    <a:cubicBezTo>
                      <a:pt x="107" y="17"/>
                      <a:pt x="109" y="18"/>
                      <a:pt x="110" y="18"/>
                    </a:cubicBezTo>
                    <a:cubicBezTo>
                      <a:pt x="111" y="18"/>
                      <a:pt x="113" y="17"/>
                      <a:pt x="113" y="17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20" y="21"/>
                      <a:pt x="120" y="21"/>
                      <a:pt x="120" y="21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6" y="26"/>
                      <a:pt x="125" y="28"/>
                      <a:pt x="125" y="29"/>
                    </a:cubicBezTo>
                    <a:cubicBezTo>
                      <a:pt x="126" y="29"/>
                      <a:pt x="129" y="30"/>
                      <a:pt x="129" y="30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1"/>
                      <a:pt x="129" y="35"/>
                      <a:pt x="129" y="36"/>
                    </a:cubicBezTo>
                    <a:cubicBezTo>
                      <a:pt x="129" y="37"/>
                      <a:pt x="129" y="43"/>
                      <a:pt x="129" y="43"/>
                    </a:cubicBezTo>
                    <a:cubicBezTo>
                      <a:pt x="129" y="43"/>
                      <a:pt x="126" y="49"/>
                      <a:pt x="125" y="49"/>
                    </a:cubicBezTo>
                    <a:cubicBezTo>
                      <a:pt x="124" y="50"/>
                      <a:pt x="125" y="54"/>
                      <a:pt x="125" y="54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4" y="59"/>
                      <a:pt x="124" y="63"/>
                      <a:pt x="123" y="62"/>
                    </a:cubicBezTo>
                    <a:cubicBezTo>
                      <a:pt x="122" y="62"/>
                      <a:pt x="117" y="60"/>
                      <a:pt x="117" y="60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5" y="65"/>
                      <a:pt x="115" y="65"/>
                      <a:pt x="115" y="65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67"/>
                      <a:pt x="113" y="69"/>
                      <a:pt x="114" y="70"/>
                    </a:cubicBezTo>
                    <a:cubicBezTo>
                      <a:pt x="114" y="71"/>
                      <a:pt x="117" y="71"/>
                      <a:pt x="117" y="71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23" y="78"/>
                      <a:pt x="123" y="78"/>
                      <a:pt x="123" y="78"/>
                    </a:cubicBezTo>
                    <a:cubicBezTo>
                      <a:pt x="123" y="78"/>
                      <a:pt x="123" y="80"/>
                      <a:pt x="123" y="81"/>
                    </a:cubicBezTo>
                    <a:cubicBezTo>
                      <a:pt x="123" y="82"/>
                      <a:pt x="124" y="83"/>
                      <a:pt x="123" y="83"/>
                    </a:cubicBezTo>
                    <a:cubicBezTo>
                      <a:pt x="123" y="83"/>
                      <a:pt x="121" y="84"/>
                      <a:pt x="121" y="84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86"/>
                      <a:pt x="118" y="87"/>
                      <a:pt x="117" y="87"/>
                    </a:cubicBezTo>
                    <a:cubicBezTo>
                      <a:pt x="116" y="88"/>
                      <a:pt x="116" y="88"/>
                      <a:pt x="116" y="89"/>
                    </a:cubicBezTo>
                    <a:cubicBezTo>
                      <a:pt x="116" y="89"/>
                      <a:pt x="112" y="88"/>
                      <a:pt x="112" y="88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5" y="96"/>
                      <a:pt x="115" y="96"/>
                      <a:pt x="115" y="96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5" y="101"/>
                      <a:pt x="105" y="101"/>
                      <a:pt x="105" y="101"/>
                    </a:cubicBezTo>
                    <a:cubicBezTo>
                      <a:pt x="104" y="101"/>
                      <a:pt x="104" y="101"/>
                      <a:pt x="104" y="101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100" y="103"/>
                      <a:pt x="100" y="103"/>
                      <a:pt x="100" y="103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6" y="100"/>
                      <a:pt x="96" y="100"/>
                      <a:pt x="96" y="100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1" y="99"/>
                      <a:pt x="91" y="99"/>
                      <a:pt x="91" y="99"/>
                    </a:cubicBezTo>
                    <a:cubicBezTo>
                      <a:pt x="94" y="101"/>
                      <a:pt x="94" y="101"/>
                      <a:pt x="94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87" y="100"/>
                      <a:pt x="87" y="100"/>
                      <a:pt x="87" y="100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7" y="105"/>
                      <a:pt x="87" y="105"/>
                      <a:pt x="87" y="105"/>
                    </a:cubicBezTo>
                    <a:cubicBezTo>
                      <a:pt x="87" y="105"/>
                      <a:pt x="86" y="106"/>
                      <a:pt x="87" y="106"/>
                    </a:cubicBezTo>
                    <a:cubicBezTo>
                      <a:pt x="88" y="106"/>
                      <a:pt x="90" y="108"/>
                      <a:pt x="90" y="108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2"/>
                      <a:pt x="91" y="112"/>
                      <a:pt x="91" y="112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3" y="119"/>
                      <a:pt x="93" y="119"/>
                      <a:pt x="93" y="119"/>
                    </a:cubicBezTo>
                    <a:cubicBezTo>
                      <a:pt x="95" y="122"/>
                      <a:pt x="95" y="122"/>
                      <a:pt x="95" y="122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5"/>
                      <a:pt x="95" y="127"/>
                      <a:pt x="94" y="128"/>
                    </a:cubicBezTo>
                    <a:cubicBezTo>
                      <a:pt x="94" y="128"/>
                      <a:pt x="92" y="130"/>
                      <a:pt x="92" y="130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89" y="135"/>
                      <a:pt x="89" y="138"/>
                      <a:pt x="90" y="138"/>
                    </a:cubicBezTo>
                    <a:cubicBezTo>
                      <a:pt x="90" y="138"/>
                      <a:pt x="92" y="136"/>
                      <a:pt x="92" y="136"/>
                    </a:cubicBezTo>
                    <a:cubicBezTo>
                      <a:pt x="92" y="136"/>
                      <a:pt x="94" y="138"/>
                      <a:pt x="93" y="139"/>
                    </a:cubicBezTo>
                    <a:cubicBezTo>
                      <a:pt x="93" y="139"/>
                      <a:pt x="89" y="139"/>
                      <a:pt x="89" y="139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87" y="139"/>
                      <a:pt x="86" y="141"/>
                      <a:pt x="85" y="141"/>
                    </a:cubicBezTo>
                    <a:cubicBezTo>
                      <a:pt x="85" y="142"/>
                      <a:pt x="85" y="143"/>
                      <a:pt x="85" y="143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2" y="142"/>
                      <a:pt x="82" y="142"/>
                      <a:pt x="82" y="142"/>
                    </a:cubicBezTo>
                    <a:cubicBezTo>
                      <a:pt x="83" y="144"/>
                      <a:pt x="83" y="144"/>
                      <a:pt x="83" y="144"/>
                    </a:cubicBezTo>
                    <a:cubicBezTo>
                      <a:pt x="83" y="146"/>
                      <a:pt x="83" y="146"/>
                      <a:pt x="83" y="146"/>
                    </a:cubicBezTo>
                    <a:cubicBezTo>
                      <a:pt x="83" y="146"/>
                      <a:pt x="85" y="146"/>
                      <a:pt x="85" y="146"/>
                    </a:cubicBezTo>
                    <a:cubicBezTo>
                      <a:pt x="85" y="146"/>
                      <a:pt x="87" y="147"/>
                      <a:pt x="87" y="147"/>
                    </a:cubicBezTo>
                    <a:cubicBezTo>
                      <a:pt x="87" y="147"/>
                      <a:pt x="86" y="148"/>
                      <a:pt x="87" y="148"/>
                    </a:cubicBezTo>
                    <a:cubicBezTo>
                      <a:pt x="87" y="149"/>
                      <a:pt x="87" y="149"/>
                      <a:pt x="88" y="149"/>
                    </a:cubicBezTo>
                    <a:cubicBezTo>
                      <a:pt x="89" y="150"/>
                      <a:pt x="89" y="150"/>
                      <a:pt x="89" y="150"/>
                    </a:cubicBezTo>
                    <a:cubicBezTo>
                      <a:pt x="89" y="150"/>
                      <a:pt x="89" y="152"/>
                      <a:pt x="89" y="153"/>
                    </a:cubicBezTo>
                    <a:cubicBezTo>
                      <a:pt x="88" y="153"/>
                      <a:pt x="88" y="154"/>
                      <a:pt x="88" y="154"/>
                    </a:cubicBezTo>
                    <a:cubicBezTo>
                      <a:pt x="87" y="154"/>
                      <a:pt x="87" y="154"/>
                      <a:pt x="87" y="154"/>
                    </a:cubicBezTo>
                    <a:cubicBezTo>
                      <a:pt x="86" y="155"/>
                      <a:pt x="86" y="156"/>
                      <a:pt x="86" y="156"/>
                    </a:cubicBezTo>
                    <a:cubicBezTo>
                      <a:pt x="86" y="156"/>
                      <a:pt x="85" y="156"/>
                      <a:pt x="85" y="156"/>
                    </a:cubicBezTo>
                    <a:cubicBezTo>
                      <a:pt x="85" y="157"/>
                      <a:pt x="86" y="158"/>
                      <a:pt x="86" y="159"/>
                    </a:cubicBezTo>
                    <a:cubicBezTo>
                      <a:pt x="86" y="159"/>
                      <a:pt x="86" y="159"/>
                      <a:pt x="85" y="159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85" y="159"/>
                      <a:pt x="83" y="157"/>
                      <a:pt x="83" y="157"/>
                    </a:cubicBezTo>
                    <a:cubicBezTo>
                      <a:pt x="82" y="157"/>
                      <a:pt x="81" y="158"/>
                      <a:pt x="79" y="158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74" y="158"/>
                      <a:pt x="74" y="158"/>
                      <a:pt x="74" y="158"/>
                    </a:cubicBezTo>
                    <a:cubicBezTo>
                      <a:pt x="74" y="156"/>
                      <a:pt x="74" y="156"/>
                      <a:pt x="74" y="156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4"/>
                      <a:pt x="73" y="152"/>
                      <a:pt x="73" y="151"/>
                    </a:cubicBezTo>
                    <a:cubicBezTo>
                      <a:pt x="73" y="151"/>
                      <a:pt x="74" y="150"/>
                      <a:pt x="74" y="150"/>
                    </a:cubicBezTo>
                    <a:cubicBezTo>
                      <a:pt x="75" y="150"/>
                      <a:pt x="76" y="148"/>
                      <a:pt x="76" y="148"/>
                    </a:cubicBezTo>
                    <a:cubicBezTo>
                      <a:pt x="76" y="148"/>
                      <a:pt x="77" y="146"/>
                      <a:pt x="78" y="145"/>
                    </a:cubicBezTo>
                    <a:cubicBezTo>
                      <a:pt x="78" y="145"/>
                      <a:pt x="79" y="142"/>
                      <a:pt x="79" y="142"/>
                    </a:cubicBezTo>
                    <a:cubicBezTo>
                      <a:pt x="79" y="141"/>
                      <a:pt x="80" y="140"/>
                      <a:pt x="80" y="140"/>
                    </a:cubicBezTo>
                    <a:cubicBezTo>
                      <a:pt x="80" y="140"/>
                      <a:pt x="82" y="138"/>
                      <a:pt x="82" y="137"/>
                    </a:cubicBezTo>
                    <a:cubicBezTo>
                      <a:pt x="82" y="136"/>
                      <a:pt x="81" y="136"/>
                      <a:pt x="80" y="136"/>
                    </a:cubicBezTo>
                    <a:cubicBezTo>
                      <a:pt x="80" y="136"/>
                      <a:pt x="77" y="135"/>
                      <a:pt x="76" y="134"/>
                    </a:cubicBezTo>
                    <a:cubicBezTo>
                      <a:pt x="75" y="134"/>
                      <a:pt x="73" y="133"/>
                      <a:pt x="71" y="133"/>
                    </a:cubicBezTo>
                    <a:cubicBezTo>
                      <a:pt x="69" y="132"/>
                      <a:pt x="70" y="132"/>
                      <a:pt x="71" y="130"/>
                    </a:cubicBezTo>
                    <a:cubicBezTo>
                      <a:pt x="71" y="129"/>
                      <a:pt x="69" y="129"/>
                      <a:pt x="69" y="128"/>
                    </a:cubicBezTo>
                    <a:cubicBezTo>
                      <a:pt x="69" y="128"/>
                      <a:pt x="68" y="129"/>
                      <a:pt x="67" y="130"/>
                    </a:cubicBezTo>
                    <a:cubicBezTo>
                      <a:pt x="66" y="130"/>
                      <a:pt x="65" y="129"/>
                      <a:pt x="64" y="129"/>
                    </a:cubicBezTo>
                    <a:cubicBezTo>
                      <a:pt x="64" y="129"/>
                      <a:pt x="61" y="129"/>
                      <a:pt x="61" y="129"/>
                    </a:cubicBezTo>
                    <a:cubicBezTo>
                      <a:pt x="61" y="129"/>
                      <a:pt x="61" y="128"/>
                      <a:pt x="61" y="127"/>
                    </a:cubicBezTo>
                    <a:cubicBezTo>
                      <a:pt x="61" y="126"/>
                      <a:pt x="60" y="126"/>
                      <a:pt x="60" y="126"/>
                    </a:cubicBezTo>
                    <a:cubicBezTo>
                      <a:pt x="60" y="126"/>
                      <a:pt x="58" y="126"/>
                      <a:pt x="58" y="125"/>
                    </a:cubicBezTo>
                    <a:cubicBezTo>
                      <a:pt x="57" y="125"/>
                      <a:pt x="58" y="125"/>
                      <a:pt x="58" y="124"/>
                    </a:cubicBezTo>
                    <a:cubicBezTo>
                      <a:pt x="58" y="123"/>
                      <a:pt x="58" y="124"/>
                      <a:pt x="57" y="124"/>
                    </a:cubicBezTo>
                    <a:cubicBezTo>
                      <a:pt x="56" y="124"/>
                      <a:pt x="56" y="121"/>
                      <a:pt x="56" y="121"/>
                    </a:cubicBezTo>
                    <a:cubicBezTo>
                      <a:pt x="56" y="121"/>
                      <a:pt x="55" y="119"/>
                      <a:pt x="55" y="118"/>
                    </a:cubicBezTo>
                    <a:cubicBezTo>
                      <a:pt x="54" y="116"/>
                      <a:pt x="54" y="118"/>
                      <a:pt x="54" y="118"/>
                    </a:cubicBezTo>
                    <a:cubicBezTo>
                      <a:pt x="52" y="121"/>
                      <a:pt x="52" y="121"/>
                      <a:pt x="52" y="121"/>
                    </a:cubicBezTo>
                    <a:cubicBezTo>
                      <a:pt x="52" y="121"/>
                      <a:pt x="51" y="121"/>
                      <a:pt x="48" y="120"/>
                    </a:cubicBezTo>
                    <a:cubicBezTo>
                      <a:pt x="46" y="119"/>
                      <a:pt x="47" y="119"/>
                      <a:pt x="47" y="119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17"/>
                      <a:pt x="47" y="116"/>
                      <a:pt x="46" y="116"/>
                    </a:cubicBezTo>
                    <a:cubicBezTo>
                      <a:pt x="45" y="115"/>
                      <a:pt x="45" y="115"/>
                      <a:pt x="44" y="117"/>
                    </a:cubicBezTo>
                    <a:cubicBezTo>
                      <a:pt x="43" y="118"/>
                      <a:pt x="43" y="118"/>
                      <a:pt x="42" y="119"/>
                    </a:cubicBezTo>
                    <a:cubicBezTo>
                      <a:pt x="41" y="120"/>
                      <a:pt x="41" y="120"/>
                      <a:pt x="39" y="120"/>
                    </a:cubicBezTo>
                    <a:cubicBezTo>
                      <a:pt x="38" y="120"/>
                      <a:pt x="38" y="119"/>
                      <a:pt x="37" y="119"/>
                    </a:cubicBezTo>
                    <a:cubicBezTo>
                      <a:pt x="37" y="118"/>
                      <a:pt x="37" y="118"/>
                      <a:pt x="36" y="117"/>
                    </a:cubicBezTo>
                    <a:cubicBezTo>
                      <a:pt x="36" y="116"/>
                      <a:pt x="35" y="116"/>
                      <a:pt x="35" y="116"/>
                    </a:cubicBezTo>
                    <a:cubicBezTo>
                      <a:pt x="35" y="116"/>
                      <a:pt x="33" y="117"/>
                      <a:pt x="33" y="118"/>
                    </a:cubicBezTo>
                    <a:cubicBezTo>
                      <a:pt x="32" y="118"/>
                      <a:pt x="33" y="119"/>
                      <a:pt x="33" y="120"/>
                    </a:cubicBezTo>
                    <a:cubicBezTo>
                      <a:pt x="34" y="121"/>
                      <a:pt x="33" y="122"/>
                      <a:pt x="33" y="122"/>
                    </a:cubicBezTo>
                    <a:cubicBezTo>
                      <a:pt x="33" y="122"/>
                      <a:pt x="31" y="122"/>
                      <a:pt x="30" y="122"/>
                    </a:cubicBezTo>
                    <a:cubicBezTo>
                      <a:pt x="29" y="122"/>
                      <a:pt x="28" y="122"/>
                      <a:pt x="27" y="121"/>
                    </a:cubicBezTo>
                    <a:cubicBezTo>
                      <a:pt x="25" y="120"/>
                      <a:pt x="26" y="122"/>
                      <a:pt x="26" y="123"/>
                    </a:cubicBezTo>
                    <a:cubicBezTo>
                      <a:pt x="26" y="123"/>
                      <a:pt x="24" y="125"/>
                      <a:pt x="24" y="125"/>
                    </a:cubicBezTo>
                    <a:cubicBezTo>
                      <a:pt x="24" y="125"/>
                      <a:pt x="24" y="125"/>
                      <a:pt x="24" y="125"/>
                    </a:cubicBezTo>
                    <a:cubicBezTo>
                      <a:pt x="22" y="125"/>
                      <a:pt x="20" y="124"/>
                      <a:pt x="20" y="124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16" y="124"/>
                      <a:pt x="16" y="124"/>
                      <a:pt x="16" y="124"/>
                    </a:cubicBezTo>
                    <a:cubicBezTo>
                      <a:pt x="15" y="124"/>
                      <a:pt x="15" y="124"/>
                      <a:pt x="15" y="124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8" y="118"/>
                      <a:pt x="8" y="118"/>
                      <a:pt x="8" y="118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5" y="120"/>
                      <a:pt x="5" y="120"/>
                      <a:pt x="5" y="120"/>
                    </a:cubicBezTo>
                    <a:cubicBezTo>
                      <a:pt x="5" y="120"/>
                      <a:pt x="3" y="121"/>
                      <a:pt x="2" y="121"/>
                    </a:cubicBezTo>
                    <a:cubicBezTo>
                      <a:pt x="2" y="120"/>
                      <a:pt x="0" y="116"/>
                      <a:pt x="0" y="116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4" y="112"/>
                      <a:pt x="4" y="112"/>
                    </a:cubicBezTo>
                    <a:cubicBezTo>
                      <a:pt x="4" y="112"/>
                      <a:pt x="6" y="112"/>
                      <a:pt x="6" y="112"/>
                    </a:cubicBezTo>
                    <a:cubicBezTo>
                      <a:pt x="6" y="112"/>
                      <a:pt x="7" y="112"/>
                      <a:pt x="7" y="113"/>
                    </a:cubicBezTo>
                    <a:cubicBezTo>
                      <a:pt x="8" y="113"/>
                      <a:pt x="10" y="115"/>
                      <a:pt x="11" y="115"/>
                    </a:cubicBezTo>
                    <a:cubicBezTo>
                      <a:pt x="11" y="115"/>
                      <a:pt x="13" y="116"/>
                      <a:pt x="13" y="116"/>
                    </a:cubicBezTo>
                    <a:cubicBezTo>
                      <a:pt x="14" y="116"/>
                      <a:pt x="16" y="117"/>
                      <a:pt x="16" y="117"/>
                    </a:cubicBezTo>
                    <a:cubicBezTo>
                      <a:pt x="16" y="117"/>
                      <a:pt x="18" y="117"/>
                      <a:pt x="18" y="117"/>
                    </a:cubicBezTo>
                    <a:cubicBezTo>
                      <a:pt x="18" y="117"/>
                      <a:pt x="20" y="116"/>
                      <a:pt x="20" y="11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21" y="115"/>
                      <a:pt x="21" y="114"/>
                      <a:pt x="21" y="114"/>
                    </a:cubicBezTo>
                    <a:cubicBezTo>
                      <a:pt x="21" y="114"/>
                      <a:pt x="22" y="114"/>
                      <a:pt x="22" y="114"/>
                    </a:cubicBezTo>
                    <a:cubicBezTo>
                      <a:pt x="22" y="115"/>
                      <a:pt x="23" y="116"/>
                      <a:pt x="23" y="116"/>
                    </a:cubicBezTo>
                    <a:cubicBezTo>
                      <a:pt x="23" y="116"/>
                      <a:pt x="24" y="117"/>
                      <a:pt x="24" y="117"/>
                    </a:cubicBezTo>
                    <a:cubicBezTo>
                      <a:pt x="25" y="118"/>
                      <a:pt x="26" y="118"/>
                      <a:pt x="26" y="118"/>
                    </a:cubicBezTo>
                    <a:cubicBezTo>
                      <a:pt x="26" y="118"/>
                      <a:pt x="27" y="117"/>
                      <a:pt x="27" y="117"/>
                    </a:cubicBezTo>
                    <a:cubicBezTo>
                      <a:pt x="27" y="117"/>
                      <a:pt x="28" y="118"/>
                      <a:pt x="28" y="117"/>
                    </a:cubicBezTo>
                    <a:cubicBezTo>
                      <a:pt x="28" y="117"/>
                      <a:pt x="29" y="117"/>
                      <a:pt x="29" y="117"/>
                    </a:cubicBezTo>
                    <a:cubicBezTo>
                      <a:pt x="29" y="117"/>
                      <a:pt x="30" y="116"/>
                      <a:pt x="29" y="116"/>
                    </a:cubicBezTo>
                    <a:cubicBezTo>
                      <a:pt x="29" y="116"/>
                      <a:pt x="29" y="115"/>
                      <a:pt x="29" y="116"/>
                    </a:cubicBezTo>
                    <a:cubicBezTo>
                      <a:pt x="28" y="116"/>
                      <a:pt x="28" y="116"/>
                      <a:pt x="27" y="116"/>
                    </a:cubicBezTo>
                    <a:cubicBezTo>
                      <a:pt x="26" y="116"/>
                      <a:pt x="24" y="115"/>
                      <a:pt x="24" y="115"/>
                    </a:cubicBezTo>
                    <a:cubicBezTo>
                      <a:pt x="24" y="114"/>
                      <a:pt x="23" y="114"/>
                      <a:pt x="23" y="113"/>
                    </a:cubicBezTo>
                    <a:cubicBezTo>
                      <a:pt x="22" y="113"/>
                      <a:pt x="22" y="112"/>
                      <a:pt x="21" y="112"/>
                    </a:cubicBezTo>
                    <a:cubicBezTo>
                      <a:pt x="20" y="112"/>
                      <a:pt x="20" y="112"/>
                      <a:pt x="20" y="112"/>
                    </a:cubicBezTo>
                    <a:cubicBezTo>
                      <a:pt x="20" y="112"/>
                      <a:pt x="19" y="113"/>
                      <a:pt x="19" y="114"/>
                    </a:cubicBezTo>
                    <a:cubicBezTo>
                      <a:pt x="19" y="114"/>
                      <a:pt x="20" y="115"/>
                      <a:pt x="18" y="114"/>
                    </a:cubicBezTo>
                    <a:cubicBezTo>
                      <a:pt x="16" y="114"/>
                      <a:pt x="14" y="114"/>
                      <a:pt x="14" y="114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1" y="111"/>
                      <a:pt x="10" y="111"/>
                      <a:pt x="9" y="111"/>
                    </a:cubicBezTo>
                    <a:cubicBezTo>
                      <a:pt x="9" y="111"/>
                      <a:pt x="7" y="110"/>
                      <a:pt x="7" y="109"/>
                    </a:cubicBezTo>
                    <a:cubicBezTo>
                      <a:pt x="7" y="109"/>
                      <a:pt x="6" y="108"/>
                      <a:pt x="6" y="107"/>
                    </a:cubicBezTo>
                    <a:cubicBezTo>
                      <a:pt x="6" y="107"/>
                      <a:pt x="5" y="107"/>
                      <a:pt x="5" y="106"/>
                    </a:cubicBezTo>
                    <a:cubicBezTo>
                      <a:pt x="5" y="106"/>
                      <a:pt x="4" y="105"/>
                      <a:pt x="4" y="105"/>
                    </a:cubicBezTo>
                    <a:cubicBezTo>
                      <a:pt x="4" y="105"/>
                      <a:pt x="4" y="104"/>
                      <a:pt x="5" y="103"/>
                    </a:cubicBezTo>
                    <a:cubicBezTo>
                      <a:pt x="7" y="103"/>
                      <a:pt x="7" y="103"/>
                      <a:pt x="8" y="103"/>
                    </a:cubicBezTo>
                    <a:cubicBezTo>
                      <a:pt x="9" y="103"/>
                      <a:pt x="8" y="103"/>
                      <a:pt x="10" y="103"/>
                    </a:cubicBezTo>
                    <a:cubicBezTo>
                      <a:pt x="12" y="103"/>
                      <a:pt x="11" y="103"/>
                      <a:pt x="12" y="103"/>
                    </a:cubicBezTo>
                    <a:cubicBezTo>
                      <a:pt x="13" y="103"/>
                      <a:pt x="15" y="103"/>
                      <a:pt x="15" y="103"/>
                    </a:cubicBezTo>
                    <a:cubicBezTo>
                      <a:pt x="15" y="103"/>
                      <a:pt x="13" y="102"/>
                      <a:pt x="16" y="103"/>
                    </a:cubicBezTo>
                    <a:cubicBezTo>
                      <a:pt x="16" y="103"/>
                      <a:pt x="20" y="104"/>
                      <a:pt x="19" y="106"/>
                    </a:cubicBezTo>
                    <a:cubicBezTo>
                      <a:pt x="19" y="106"/>
                      <a:pt x="18" y="107"/>
                      <a:pt x="18" y="107"/>
                    </a:cubicBezTo>
                    <a:cubicBezTo>
                      <a:pt x="18" y="107"/>
                      <a:pt x="20" y="108"/>
                      <a:pt x="20" y="108"/>
                    </a:cubicBezTo>
                    <a:cubicBezTo>
                      <a:pt x="20" y="108"/>
                      <a:pt x="21" y="107"/>
                      <a:pt x="21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4" y="110"/>
                      <a:pt x="26" y="110"/>
                      <a:pt x="26" y="110"/>
                    </a:cubicBezTo>
                    <a:cubicBezTo>
                      <a:pt x="25" y="111"/>
                      <a:pt x="24" y="109"/>
                      <a:pt x="25" y="111"/>
                    </a:cubicBezTo>
                    <a:cubicBezTo>
                      <a:pt x="26" y="113"/>
                      <a:pt x="27" y="114"/>
                      <a:pt x="27" y="114"/>
                    </a:cubicBezTo>
                    <a:cubicBezTo>
                      <a:pt x="28" y="114"/>
                      <a:pt x="28" y="114"/>
                      <a:pt x="28" y="114"/>
                    </a:cubicBezTo>
                    <a:cubicBezTo>
                      <a:pt x="28" y="114"/>
                      <a:pt x="28" y="113"/>
                      <a:pt x="29" y="113"/>
                    </a:cubicBezTo>
                    <a:cubicBezTo>
                      <a:pt x="29" y="114"/>
                      <a:pt x="31" y="114"/>
                      <a:pt x="32" y="114"/>
                    </a:cubicBezTo>
                    <a:cubicBezTo>
                      <a:pt x="32" y="114"/>
                      <a:pt x="32" y="113"/>
                      <a:pt x="31" y="111"/>
                    </a:cubicBezTo>
                    <a:cubicBezTo>
                      <a:pt x="30" y="110"/>
                      <a:pt x="29" y="109"/>
                      <a:pt x="29" y="109"/>
                    </a:cubicBezTo>
                    <a:cubicBezTo>
                      <a:pt x="28" y="109"/>
                      <a:pt x="29" y="110"/>
                      <a:pt x="27" y="109"/>
                    </a:cubicBezTo>
                    <a:cubicBezTo>
                      <a:pt x="25" y="108"/>
                      <a:pt x="25" y="109"/>
                      <a:pt x="24" y="108"/>
                    </a:cubicBezTo>
                    <a:cubicBezTo>
                      <a:pt x="23" y="106"/>
                      <a:pt x="22" y="106"/>
                      <a:pt x="22" y="105"/>
                    </a:cubicBezTo>
                    <a:cubicBezTo>
                      <a:pt x="22" y="105"/>
                      <a:pt x="23" y="105"/>
                      <a:pt x="24" y="104"/>
                    </a:cubicBezTo>
                    <a:cubicBezTo>
                      <a:pt x="25" y="104"/>
                      <a:pt x="23" y="103"/>
                      <a:pt x="25" y="104"/>
                    </a:cubicBezTo>
                    <a:cubicBezTo>
                      <a:pt x="28" y="105"/>
                      <a:pt x="28" y="105"/>
                      <a:pt x="29" y="105"/>
                    </a:cubicBezTo>
                    <a:cubicBezTo>
                      <a:pt x="29" y="105"/>
                      <a:pt x="31" y="105"/>
                      <a:pt x="29" y="104"/>
                    </a:cubicBezTo>
                    <a:cubicBezTo>
                      <a:pt x="27" y="104"/>
                      <a:pt x="26" y="103"/>
                      <a:pt x="26" y="103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3"/>
                      <a:pt x="24" y="103"/>
                      <a:pt x="23" y="103"/>
                    </a:cubicBezTo>
                    <a:cubicBezTo>
                      <a:pt x="22" y="103"/>
                      <a:pt x="22" y="104"/>
                      <a:pt x="22" y="103"/>
                    </a:cubicBezTo>
                    <a:cubicBezTo>
                      <a:pt x="21" y="103"/>
                      <a:pt x="20" y="103"/>
                      <a:pt x="20" y="102"/>
                    </a:cubicBezTo>
                    <a:cubicBezTo>
                      <a:pt x="19" y="102"/>
                      <a:pt x="18" y="101"/>
                      <a:pt x="18" y="101"/>
                    </a:cubicBezTo>
                    <a:cubicBezTo>
                      <a:pt x="18" y="100"/>
                      <a:pt x="17" y="99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6" y="99"/>
                      <a:pt x="15" y="99"/>
                      <a:pt x="14" y="99"/>
                    </a:cubicBezTo>
                    <a:cubicBezTo>
                      <a:pt x="14" y="99"/>
                      <a:pt x="13" y="99"/>
                      <a:pt x="13" y="99"/>
                    </a:cubicBezTo>
                    <a:cubicBezTo>
                      <a:pt x="13" y="98"/>
                      <a:pt x="13" y="98"/>
                      <a:pt x="13" y="97"/>
                    </a:cubicBezTo>
                    <a:cubicBezTo>
                      <a:pt x="13" y="97"/>
                      <a:pt x="13" y="96"/>
                      <a:pt x="14" y="96"/>
                    </a:cubicBezTo>
                    <a:cubicBezTo>
                      <a:pt x="15" y="96"/>
                      <a:pt x="16" y="96"/>
                      <a:pt x="17" y="96"/>
                    </a:cubicBezTo>
                    <a:cubicBezTo>
                      <a:pt x="18" y="96"/>
                      <a:pt x="19" y="96"/>
                      <a:pt x="20" y="96"/>
                    </a:cubicBezTo>
                    <a:cubicBezTo>
                      <a:pt x="20" y="96"/>
                      <a:pt x="21" y="97"/>
                      <a:pt x="21" y="97"/>
                    </a:cubicBezTo>
                    <a:cubicBezTo>
                      <a:pt x="22" y="98"/>
                      <a:pt x="23" y="98"/>
                      <a:pt x="23" y="98"/>
                    </a:cubicBezTo>
                    <a:cubicBezTo>
                      <a:pt x="23" y="99"/>
                      <a:pt x="23" y="99"/>
                      <a:pt x="24" y="99"/>
                    </a:cubicBezTo>
                    <a:cubicBezTo>
                      <a:pt x="24" y="100"/>
                      <a:pt x="25" y="100"/>
                      <a:pt x="25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8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2" y="104"/>
                    </a:cubicBezTo>
                    <a:cubicBezTo>
                      <a:pt x="33" y="104"/>
                      <a:pt x="33" y="103"/>
                      <a:pt x="33" y="103"/>
                    </a:cubicBezTo>
                    <a:cubicBezTo>
                      <a:pt x="33" y="103"/>
                      <a:pt x="34" y="103"/>
                      <a:pt x="34" y="103"/>
                    </a:cubicBezTo>
                    <a:cubicBezTo>
                      <a:pt x="34" y="103"/>
                      <a:pt x="37" y="101"/>
                      <a:pt x="37" y="101"/>
                    </a:cubicBezTo>
                    <a:cubicBezTo>
                      <a:pt x="37" y="102"/>
                      <a:pt x="38" y="102"/>
                      <a:pt x="39" y="102"/>
                    </a:cubicBezTo>
                    <a:cubicBezTo>
                      <a:pt x="39" y="102"/>
                      <a:pt x="42" y="104"/>
                      <a:pt x="42" y="104"/>
                    </a:cubicBezTo>
                    <a:cubicBezTo>
                      <a:pt x="42" y="103"/>
                      <a:pt x="42" y="102"/>
                      <a:pt x="42" y="102"/>
                    </a:cubicBezTo>
                    <a:cubicBezTo>
                      <a:pt x="42" y="102"/>
                      <a:pt x="43" y="101"/>
                      <a:pt x="43" y="101"/>
                    </a:cubicBezTo>
                    <a:cubicBezTo>
                      <a:pt x="47" y="101"/>
                      <a:pt x="47" y="101"/>
                      <a:pt x="47" y="101"/>
                    </a:cubicBezTo>
                    <a:cubicBezTo>
                      <a:pt x="47" y="101"/>
                      <a:pt x="48" y="100"/>
                      <a:pt x="48" y="100"/>
                    </a:cubicBezTo>
                    <a:cubicBezTo>
                      <a:pt x="47" y="100"/>
                      <a:pt x="46" y="100"/>
                      <a:pt x="46" y="100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2" y="101"/>
                      <a:pt x="41" y="102"/>
                      <a:pt x="41" y="102"/>
                    </a:cubicBezTo>
                    <a:cubicBezTo>
                      <a:pt x="40" y="102"/>
                      <a:pt x="39" y="101"/>
                      <a:pt x="39" y="101"/>
                    </a:cubicBezTo>
                    <a:cubicBezTo>
                      <a:pt x="38" y="100"/>
                      <a:pt x="36" y="99"/>
                      <a:pt x="36" y="99"/>
                    </a:cubicBezTo>
                    <a:cubicBezTo>
                      <a:pt x="35" y="99"/>
                      <a:pt x="36" y="99"/>
                      <a:pt x="34" y="98"/>
                    </a:cubicBezTo>
                    <a:cubicBezTo>
                      <a:pt x="32" y="97"/>
                      <a:pt x="31" y="96"/>
                      <a:pt x="31" y="96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0" y="95"/>
                      <a:pt x="30" y="94"/>
                      <a:pt x="29" y="94"/>
                    </a:cubicBezTo>
                    <a:cubicBezTo>
                      <a:pt x="28" y="93"/>
                      <a:pt x="25" y="92"/>
                      <a:pt x="25" y="92"/>
                    </a:cubicBezTo>
                    <a:cubicBezTo>
                      <a:pt x="25" y="92"/>
                      <a:pt x="25" y="91"/>
                      <a:pt x="25" y="91"/>
                    </a:cubicBezTo>
                    <a:cubicBezTo>
                      <a:pt x="25" y="91"/>
                      <a:pt x="25" y="88"/>
                      <a:pt x="25" y="88"/>
                    </a:cubicBezTo>
                    <a:cubicBezTo>
                      <a:pt x="25" y="87"/>
                      <a:pt x="24" y="85"/>
                      <a:pt x="24" y="85"/>
                    </a:cubicBezTo>
                    <a:cubicBezTo>
                      <a:pt x="24" y="85"/>
                      <a:pt x="26" y="84"/>
                      <a:pt x="26" y="84"/>
                    </a:cubicBezTo>
                    <a:cubicBezTo>
                      <a:pt x="27" y="84"/>
                      <a:pt x="28" y="85"/>
                      <a:pt x="28" y="85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4"/>
                      <a:pt x="52" y="35"/>
                    </a:cubicBezTo>
                    <a:cubicBezTo>
                      <a:pt x="52" y="35"/>
                      <a:pt x="53" y="37"/>
                      <a:pt x="53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7" y="37"/>
                      <a:pt x="58" y="37"/>
                    </a:cubicBezTo>
                    <a:cubicBezTo>
                      <a:pt x="58" y="37"/>
                      <a:pt x="62" y="39"/>
                      <a:pt x="62" y="39"/>
                    </a:cubicBezTo>
                    <a:cubicBezTo>
                      <a:pt x="62" y="39"/>
                      <a:pt x="62" y="41"/>
                      <a:pt x="62" y="42"/>
                    </a:cubicBezTo>
                    <a:cubicBezTo>
                      <a:pt x="62" y="42"/>
                      <a:pt x="64" y="44"/>
                      <a:pt x="63" y="45"/>
                    </a:cubicBezTo>
                    <a:cubicBezTo>
                      <a:pt x="63" y="45"/>
                      <a:pt x="62" y="47"/>
                      <a:pt x="62" y="47"/>
                    </a:cubicBezTo>
                    <a:cubicBezTo>
                      <a:pt x="62" y="47"/>
                      <a:pt x="63" y="48"/>
                      <a:pt x="63" y="48"/>
                    </a:cubicBezTo>
                    <a:cubicBezTo>
                      <a:pt x="64" y="48"/>
                      <a:pt x="64" y="48"/>
                      <a:pt x="65" y="48"/>
                    </a:cubicBezTo>
                    <a:cubicBezTo>
                      <a:pt x="66" y="48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7" y="50"/>
                      <a:pt x="67" y="52"/>
                      <a:pt x="67" y="52"/>
                    </a:cubicBezTo>
                    <a:cubicBezTo>
                      <a:pt x="67" y="53"/>
                      <a:pt x="65" y="53"/>
                      <a:pt x="65" y="53"/>
                    </a:cubicBezTo>
                    <a:cubicBezTo>
                      <a:pt x="65" y="53"/>
                      <a:pt x="65" y="54"/>
                      <a:pt x="65" y="54"/>
                    </a:cubicBezTo>
                    <a:cubicBezTo>
                      <a:pt x="64" y="55"/>
                      <a:pt x="63" y="56"/>
                      <a:pt x="62" y="56"/>
                    </a:cubicBezTo>
                    <a:cubicBezTo>
                      <a:pt x="62" y="56"/>
                      <a:pt x="60" y="54"/>
                      <a:pt x="60" y="54"/>
                    </a:cubicBezTo>
                    <a:cubicBezTo>
                      <a:pt x="60" y="54"/>
                      <a:pt x="59" y="55"/>
                      <a:pt x="59" y="55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59" y="67"/>
                      <a:pt x="58" y="68"/>
                      <a:pt x="57" y="68"/>
                    </a:cubicBezTo>
                    <a:cubicBezTo>
                      <a:pt x="57" y="68"/>
                      <a:pt x="56" y="67"/>
                      <a:pt x="56" y="68"/>
                    </a:cubicBezTo>
                    <a:cubicBezTo>
                      <a:pt x="57" y="69"/>
                      <a:pt x="57" y="70"/>
                      <a:pt x="58" y="70"/>
                    </a:cubicBezTo>
                    <a:cubicBezTo>
                      <a:pt x="59" y="70"/>
                      <a:pt x="61" y="70"/>
                      <a:pt x="61" y="70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4" y="73"/>
                      <a:pt x="65" y="73"/>
                    </a:cubicBezTo>
                    <a:cubicBezTo>
                      <a:pt x="65" y="73"/>
                      <a:pt x="67" y="74"/>
                      <a:pt x="67" y="74"/>
                    </a:cubicBezTo>
                    <a:cubicBezTo>
                      <a:pt x="67" y="74"/>
                      <a:pt x="67" y="74"/>
                      <a:pt x="68" y="75"/>
                    </a:cubicBezTo>
                    <a:cubicBezTo>
                      <a:pt x="69" y="75"/>
                      <a:pt x="71" y="76"/>
                      <a:pt x="71" y="76"/>
                    </a:cubicBezTo>
                    <a:cubicBezTo>
                      <a:pt x="71" y="76"/>
                      <a:pt x="71" y="75"/>
                      <a:pt x="70" y="75"/>
                    </a:cubicBezTo>
                    <a:cubicBezTo>
                      <a:pt x="70" y="75"/>
                      <a:pt x="69" y="72"/>
                      <a:pt x="67" y="72"/>
                    </a:cubicBezTo>
                    <a:cubicBezTo>
                      <a:pt x="66" y="71"/>
                      <a:pt x="65" y="71"/>
                      <a:pt x="64" y="71"/>
                    </a:cubicBezTo>
                    <a:cubicBezTo>
                      <a:pt x="63" y="71"/>
                      <a:pt x="61" y="70"/>
                      <a:pt x="61" y="70"/>
                    </a:cubicBezTo>
                    <a:cubicBezTo>
                      <a:pt x="61" y="69"/>
                      <a:pt x="60" y="68"/>
                      <a:pt x="61" y="68"/>
                    </a:cubicBezTo>
                    <a:cubicBezTo>
                      <a:pt x="61" y="67"/>
                      <a:pt x="61" y="66"/>
                      <a:pt x="63" y="66"/>
                    </a:cubicBezTo>
                    <a:cubicBezTo>
                      <a:pt x="64" y="66"/>
                      <a:pt x="65" y="67"/>
                      <a:pt x="66" y="66"/>
                    </a:cubicBezTo>
                    <a:cubicBezTo>
                      <a:pt x="67" y="66"/>
                      <a:pt x="69" y="63"/>
                      <a:pt x="69" y="6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8" y="58"/>
                      <a:pt x="78" y="58"/>
                    </a:cubicBezTo>
                    <a:cubicBezTo>
                      <a:pt x="78" y="58"/>
                      <a:pt x="79" y="58"/>
                      <a:pt x="80" y="59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2" y="60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5" y="62"/>
                    </a:cubicBezTo>
                    <a:cubicBezTo>
                      <a:pt x="85" y="62"/>
                      <a:pt x="86" y="63"/>
                      <a:pt x="85" y="65"/>
                    </a:cubicBezTo>
                    <a:cubicBezTo>
                      <a:pt x="85" y="66"/>
                      <a:pt x="85" y="67"/>
                      <a:pt x="85" y="67"/>
                    </a:cubicBezTo>
                    <a:cubicBezTo>
                      <a:pt x="85" y="67"/>
                      <a:pt x="86" y="66"/>
                      <a:pt x="86" y="65"/>
                    </a:cubicBezTo>
                    <a:cubicBezTo>
                      <a:pt x="86" y="63"/>
                      <a:pt x="86" y="62"/>
                      <a:pt x="86" y="61"/>
                    </a:cubicBezTo>
                    <a:cubicBezTo>
                      <a:pt x="86" y="60"/>
                      <a:pt x="85" y="59"/>
                      <a:pt x="85" y="59"/>
                    </a:cubicBezTo>
                    <a:cubicBezTo>
                      <a:pt x="85" y="59"/>
                      <a:pt x="83" y="60"/>
                      <a:pt x="81" y="59"/>
                    </a:cubicBezTo>
                    <a:cubicBezTo>
                      <a:pt x="80" y="58"/>
                      <a:pt x="80" y="57"/>
                      <a:pt x="79" y="57"/>
                    </a:cubicBezTo>
                    <a:cubicBezTo>
                      <a:pt x="79" y="57"/>
                      <a:pt x="78" y="56"/>
                      <a:pt x="77" y="56"/>
                    </a:cubicBezTo>
                    <a:cubicBezTo>
                      <a:pt x="77" y="56"/>
                      <a:pt x="77" y="55"/>
                      <a:pt x="77" y="54"/>
                    </a:cubicBezTo>
                    <a:cubicBezTo>
                      <a:pt x="77" y="53"/>
                      <a:pt x="77" y="52"/>
                      <a:pt x="77" y="51"/>
                    </a:cubicBezTo>
                    <a:cubicBezTo>
                      <a:pt x="77" y="51"/>
                      <a:pt x="76" y="50"/>
                      <a:pt x="77" y="49"/>
                    </a:cubicBezTo>
                    <a:cubicBezTo>
                      <a:pt x="78" y="48"/>
                      <a:pt x="78" y="48"/>
                      <a:pt x="79" y="48"/>
                    </a:cubicBezTo>
                    <a:cubicBezTo>
                      <a:pt x="79" y="47"/>
                      <a:pt x="81" y="46"/>
                      <a:pt x="80" y="46"/>
                    </a:cubicBezTo>
                    <a:cubicBezTo>
                      <a:pt x="80" y="45"/>
                      <a:pt x="79" y="45"/>
                      <a:pt x="78" y="45"/>
                    </a:cubicBezTo>
                    <a:cubicBezTo>
                      <a:pt x="77" y="45"/>
                      <a:pt x="78" y="46"/>
                      <a:pt x="77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74" y="43"/>
                      <a:pt x="74" y="43"/>
                      <a:pt x="73" y="44"/>
                    </a:cubicBezTo>
                    <a:cubicBezTo>
                      <a:pt x="72" y="44"/>
                      <a:pt x="71" y="43"/>
                      <a:pt x="71" y="43"/>
                    </a:cubicBezTo>
                    <a:cubicBezTo>
                      <a:pt x="71" y="43"/>
                      <a:pt x="70" y="42"/>
                      <a:pt x="71" y="41"/>
                    </a:cubicBezTo>
                    <a:cubicBezTo>
                      <a:pt x="71" y="41"/>
                      <a:pt x="72" y="39"/>
                      <a:pt x="72" y="39"/>
                    </a:cubicBezTo>
                    <a:cubicBezTo>
                      <a:pt x="72" y="39"/>
                      <a:pt x="72" y="36"/>
                      <a:pt x="72" y="36"/>
                    </a:cubicBezTo>
                    <a:cubicBezTo>
                      <a:pt x="72" y="35"/>
                      <a:pt x="72" y="35"/>
                      <a:pt x="72" y="35"/>
                    </a:cubicBezTo>
                    <a:close/>
                    <a:moveTo>
                      <a:pt x="127" y="1"/>
                    </a:moveTo>
                    <a:cubicBezTo>
                      <a:pt x="127" y="1"/>
                      <a:pt x="127" y="1"/>
                      <a:pt x="127" y="1"/>
                    </a:cubicBezTo>
                    <a:cubicBezTo>
                      <a:pt x="127" y="1"/>
                      <a:pt x="127" y="0"/>
                      <a:pt x="128" y="0"/>
                    </a:cubicBezTo>
                    <a:cubicBezTo>
                      <a:pt x="129" y="0"/>
                      <a:pt x="129" y="0"/>
                      <a:pt x="130" y="0"/>
                    </a:cubicBezTo>
                    <a:cubicBezTo>
                      <a:pt x="130" y="0"/>
                      <a:pt x="132" y="0"/>
                      <a:pt x="132" y="0"/>
                    </a:cubicBezTo>
                    <a:cubicBezTo>
                      <a:pt x="132" y="0"/>
                      <a:pt x="133" y="0"/>
                      <a:pt x="134" y="0"/>
                    </a:cubicBezTo>
                    <a:cubicBezTo>
                      <a:pt x="134" y="0"/>
                      <a:pt x="135" y="0"/>
                      <a:pt x="135" y="0"/>
                    </a:cubicBezTo>
                    <a:cubicBezTo>
                      <a:pt x="136" y="0"/>
                      <a:pt x="135" y="1"/>
                      <a:pt x="135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2" y="1"/>
                      <a:pt x="131" y="1"/>
                    </a:cubicBezTo>
                    <a:cubicBezTo>
                      <a:pt x="131" y="2"/>
                      <a:pt x="130" y="2"/>
                      <a:pt x="130" y="2"/>
                    </a:cubicBezTo>
                    <a:cubicBezTo>
                      <a:pt x="130" y="2"/>
                      <a:pt x="129" y="2"/>
                      <a:pt x="129" y="2"/>
                    </a:cubicBezTo>
                    <a:cubicBezTo>
                      <a:pt x="128" y="2"/>
                      <a:pt x="128" y="1"/>
                      <a:pt x="128" y="2"/>
                    </a:cubicBezTo>
                    <a:cubicBezTo>
                      <a:pt x="127" y="2"/>
                      <a:pt x="127" y="1"/>
                      <a:pt x="127" y="1"/>
                    </a:cubicBezTo>
                    <a:close/>
                    <a:moveTo>
                      <a:pt x="118" y="6"/>
                    </a:move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8" y="5"/>
                      <a:pt x="119" y="5"/>
                    </a:cubicBezTo>
                    <a:cubicBezTo>
                      <a:pt x="119" y="5"/>
                      <a:pt x="119" y="4"/>
                      <a:pt x="120" y="5"/>
                    </a:cubicBezTo>
                    <a:cubicBezTo>
                      <a:pt x="120" y="5"/>
                      <a:pt x="120" y="7"/>
                      <a:pt x="120" y="7"/>
                    </a:cubicBezTo>
                    <a:cubicBezTo>
                      <a:pt x="119" y="7"/>
                      <a:pt x="119" y="7"/>
                      <a:pt x="118" y="7"/>
                    </a:cubicBezTo>
                    <a:cubicBezTo>
                      <a:pt x="118" y="7"/>
                      <a:pt x="118" y="6"/>
                      <a:pt x="118" y="6"/>
                    </a:cubicBezTo>
                    <a:close/>
                    <a:moveTo>
                      <a:pt x="112" y="9"/>
                    </a:moveTo>
                    <a:cubicBezTo>
                      <a:pt x="112" y="9"/>
                      <a:pt x="112" y="9"/>
                      <a:pt x="112" y="9"/>
                    </a:cubicBezTo>
                    <a:cubicBezTo>
                      <a:pt x="112" y="9"/>
                      <a:pt x="111" y="8"/>
                      <a:pt x="111" y="8"/>
                    </a:cubicBezTo>
                    <a:cubicBezTo>
                      <a:pt x="111" y="8"/>
                      <a:pt x="111" y="7"/>
                      <a:pt x="112" y="7"/>
                    </a:cubicBezTo>
                    <a:cubicBezTo>
                      <a:pt x="112" y="7"/>
                      <a:pt x="113" y="7"/>
                      <a:pt x="113" y="7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15" y="6"/>
                      <a:pt x="115" y="6"/>
                    </a:cubicBezTo>
                    <a:cubicBezTo>
                      <a:pt x="115" y="6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5" y="8"/>
                    </a:cubicBezTo>
                    <a:cubicBezTo>
                      <a:pt x="115" y="8"/>
                      <a:pt x="114" y="9"/>
                      <a:pt x="114" y="9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12" y="9"/>
                      <a:pt x="112" y="9"/>
                      <a:pt x="112" y="9"/>
                    </a:cubicBezTo>
                    <a:close/>
                    <a:moveTo>
                      <a:pt x="108" y="12"/>
                    </a:move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1"/>
                      <a:pt x="107" y="11"/>
                      <a:pt x="107" y="11"/>
                    </a:cubicBezTo>
                    <a:cubicBezTo>
                      <a:pt x="107" y="11"/>
                      <a:pt x="106" y="10"/>
                      <a:pt x="106" y="10"/>
                    </a:cubicBezTo>
                    <a:cubicBezTo>
                      <a:pt x="106" y="10"/>
                      <a:pt x="106" y="9"/>
                      <a:pt x="107" y="9"/>
                    </a:cubicBezTo>
                    <a:cubicBezTo>
                      <a:pt x="107" y="9"/>
                      <a:pt x="107" y="9"/>
                      <a:pt x="107" y="10"/>
                    </a:cubicBezTo>
                    <a:cubicBezTo>
                      <a:pt x="108" y="10"/>
                      <a:pt x="108" y="11"/>
                      <a:pt x="108" y="11"/>
                    </a:cubicBezTo>
                    <a:cubicBezTo>
                      <a:pt x="108" y="12"/>
                      <a:pt x="108" y="12"/>
                      <a:pt x="108" y="12"/>
                    </a:cubicBezTo>
                    <a:close/>
                    <a:moveTo>
                      <a:pt x="96" y="12"/>
                    </a:move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2"/>
                      <a:pt x="97" y="12"/>
                    </a:cubicBezTo>
                    <a:cubicBezTo>
                      <a:pt x="98" y="11"/>
                      <a:pt x="98" y="10"/>
                      <a:pt x="99" y="11"/>
                    </a:cubicBezTo>
                    <a:cubicBezTo>
                      <a:pt x="100" y="11"/>
                      <a:pt x="102" y="12"/>
                      <a:pt x="102" y="12"/>
                    </a:cubicBezTo>
                    <a:cubicBezTo>
                      <a:pt x="102" y="12"/>
                      <a:pt x="102" y="11"/>
                      <a:pt x="102" y="11"/>
                    </a:cubicBezTo>
                    <a:cubicBezTo>
                      <a:pt x="103" y="11"/>
                      <a:pt x="103" y="12"/>
                      <a:pt x="103" y="12"/>
                    </a:cubicBezTo>
                    <a:cubicBezTo>
                      <a:pt x="103" y="12"/>
                      <a:pt x="102" y="12"/>
                      <a:pt x="102" y="12"/>
                    </a:cubicBezTo>
                    <a:cubicBezTo>
                      <a:pt x="101" y="13"/>
                      <a:pt x="101" y="13"/>
                      <a:pt x="100" y="13"/>
                    </a:cubicBezTo>
                    <a:cubicBezTo>
                      <a:pt x="99" y="13"/>
                      <a:pt x="99" y="12"/>
                      <a:pt x="98" y="13"/>
                    </a:cubicBezTo>
                    <a:cubicBezTo>
                      <a:pt x="98" y="13"/>
                      <a:pt x="98" y="14"/>
                      <a:pt x="97" y="14"/>
                    </a:cubicBezTo>
                    <a:cubicBezTo>
                      <a:pt x="97" y="14"/>
                      <a:pt x="96" y="14"/>
                      <a:pt x="96" y="14"/>
                    </a:cubicBezTo>
                    <a:cubicBezTo>
                      <a:pt x="96" y="13"/>
                      <a:pt x="96" y="12"/>
                      <a:pt x="96" y="12"/>
                    </a:cubicBezTo>
                    <a:close/>
                    <a:moveTo>
                      <a:pt x="93" y="13"/>
                    </a:moveTo>
                    <a:cubicBezTo>
                      <a:pt x="93" y="13"/>
                      <a:pt x="93" y="13"/>
                      <a:pt x="93" y="13"/>
                    </a:cubicBezTo>
                    <a:cubicBezTo>
                      <a:pt x="93" y="13"/>
                      <a:pt x="93" y="12"/>
                      <a:pt x="94" y="13"/>
                    </a:cubicBezTo>
                    <a:cubicBezTo>
                      <a:pt x="94" y="13"/>
                      <a:pt x="94" y="12"/>
                      <a:pt x="94" y="13"/>
                    </a:cubicBezTo>
                    <a:cubicBezTo>
                      <a:pt x="95" y="14"/>
                      <a:pt x="95" y="15"/>
                      <a:pt x="94" y="15"/>
                    </a:cubicBezTo>
                    <a:cubicBezTo>
                      <a:pt x="93" y="14"/>
                      <a:pt x="93" y="13"/>
                      <a:pt x="93" y="13"/>
                    </a:cubicBezTo>
                    <a:close/>
                    <a:moveTo>
                      <a:pt x="81" y="13"/>
                    </a:move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3"/>
                      <a:pt x="81" y="12"/>
                      <a:pt x="82" y="12"/>
                    </a:cubicBezTo>
                    <a:cubicBezTo>
                      <a:pt x="82" y="12"/>
                      <a:pt x="82" y="12"/>
                      <a:pt x="83" y="12"/>
                    </a:cubicBezTo>
                    <a:cubicBezTo>
                      <a:pt x="83" y="13"/>
                      <a:pt x="84" y="13"/>
                      <a:pt x="84" y="13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6" y="13"/>
                      <a:pt x="86" y="12"/>
                      <a:pt x="87" y="13"/>
                    </a:cubicBezTo>
                    <a:cubicBezTo>
                      <a:pt x="88" y="13"/>
                      <a:pt x="88" y="13"/>
                      <a:pt x="89" y="13"/>
                    </a:cubicBezTo>
                    <a:cubicBezTo>
                      <a:pt x="89" y="13"/>
                      <a:pt x="91" y="13"/>
                      <a:pt x="91" y="13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0" y="14"/>
                      <a:pt x="90" y="14"/>
                      <a:pt x="89" y="14"/>
                    </a:cubicBezTo>
                    <a:cubicBezTo>
                      <a:pt x="89" y="14"/>
                      <a:pt x="90" y="14"/>
                      <a:pt x="88" y="14"/>
                    </a:cubicBezTo>
                    <a:cubicBezTo>
                      <a:pt x="87" y="14"/>
                      <a:pt x="87" y="14"/>
                      <a:pt x="86" y="14"/>
                    </a:cubicBezTo>
                    <a:cubicBezTo>
                      <a:pt x="86" y="14"/>
                      <a:pt x="86" y="14"/>
                      <a:pt x="85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4" y="14"/>
                      <a:pt x="87" y="13"/>
                      <a:pt x="84" y="1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1" y="15"/>
                      <a:pt x="81" y="14"/>
                      <a:pt x="81" y="14"/>
                    </a:cubicBezTo>
                    <a:cubicBezTo>
                      <a:pt x="81" y="14"/>
                      <a:pt x="81" y="13"/>
                      <a:pt x="81" y="13"/>
                    </a:cubicBezTo>
                    <a:close/>
                    <a:moveTo>
                      <a:pt x="68" y="16"/>
                    </a:moveTo>
                    <a:cubicBezTo>
                      <a:pt x="68" y="16"/>
                      <a:pt x="68" y="16"/>
                      <a:pt x="68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71" y="16"/>
                      <a:pt x="71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5"/>
                      <a:pt x="74" y="14"/>
                      <a:pt x="74" y="14"/>
                    </a:cubicBezTo>
                    <a:cubicBezTo>
                      <a:pt x="75" y="14"/>
                      <a:pt x="76" y="13"/>
                      <a:pt x="76" y="13"/>
                    </a:cubicBezTo>
                    <a:cubicBezTo>
                      <a:pt x="76" y="13"/>
                      <a:pt x="78" y="14"/>
                      <a:pt x="78" y="14"/>
                    </a:cubicBezTo>
                    <a:cubicBezTo>
                      <a:pt x="79" y="14"/>
                      <a:pt x="79" y="13"/>
                      <a:pt x="79" y="13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3"/>
                      <a:pt x="70" y="14"/>
                      <a:pt x="69" y="14"/>
                    </a:cubicBezTo>
                    <a:cubicBezTo>
                      <a:pt x="68" y="13"/>
                      <a:pt x="67" y="14"/>
                      <a:pt x="67" y="14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5"/>
                      <a:pt x="67" y="16"/>
                      <a:pt x="67" y="16"/>
                    </a:cubicBezTo>
                    <a:cubicBezTo>
                      <a:pt x="67" y="17"/>
                      <a:pt x="68" y="16"/>
                      <a:pt x="68" y="16"/>
                    </a:cubicBezTo>
                    <a:close/>
                    <a:moveTo>
                      <a:pt x="56" y="22"/>
                    </a:move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8" y="22"/>
                      <a:pt x="58" y="22"/>
                    </a:cubicBezTo>
                    <a:cubicBezTo>
                      <a:pt x="58" y="21"/>
                      <a:pt x="59" y="21"/>
                      <a:pt x="59" y="21"/>
                    </a:cubicBezTo>
                    <a:cubicBezTo>
                      <a:pt x="59" y="21"/>
                      <a:pt x="60" y="20"/>
                      <a:pt x="61" y="20"/>
                    </a:cubicBezTo>
                    <a:cubicBezTo>
                      <a:pt x="61" y="20"/>
                      <a:pt x="63" y="19"/>
                      <a:pt x="63" y="19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0" y="18"/>
                      <a:pt x="60" y="18"/>
                    </a:cubicBezTo>
                    <a:cubicBezTo>
                      <a:pt x="60" y="18"/>
                      <a:pt x="58" y="20"/>
                      <a:pt x="58" y="20"/>
                    </a:cubicBezTo>
                    <a:cubicBezTo>
                      <a:pt x="58" y="20"/>
                      <a:pt x="56" y="22"/>
                      <a:pt x="56" y="22"/>
                    </a:cubicBezTo>
                    <a:close/>
                    <a:moveTo>
                      <a:pt x="55" y="32"/>
                    </a:move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2"/>
                      <a:pt x="57" y="30"/>
                      <a:pt x="57" y="29"/>
                    </a:cubicBezTo>
                    <a:cubicBezTo>
                      <a:pt x="57" y="29"/>
                      <a:pt x="57" y="27"/>
                      <a:pt x="57" y="27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4" y="25"/>
                      <a:pt x="54" y="25"/>
                    </a:cubicBezTo>
                    <a:cubicBezTo>
                      <a:pt x="54" y="26"/>
                      <a:pt x="53" y="26"/>
                      <a:pt x="52" y="27"/>
                    </a:cubicBezTo>
                    <a:cubicBezTo>
                      <a:pt x="51" y="28"/>
                      <a:pt x="51" y="29"/>
                      <a:pt x="51" y="30"/>
                    </a:cubicBezTo>
                    <a:cubicBezTo>
                      <a:pt x="51" y="30"/>
                      <a:pt x="50" y="31"/>
                      <a:pt x="50" y="32"/>
                    </a:cubicBezTo>
                    <a:cubicBezTo>
                      <a:pt x="50" y="33"/>
                      <a:pt x="51" y="33"/>
                      <a:pt x="52" y="33"/>
                    </a:cubicBezTo>
                    <a:cubicBezTo>
                      <a:pt x="53" y="33"/>
                      <a:pt x="52" y="33"/>
                      <a:pt x="52" y="33"/>
                    </a:cubicBezTo>
                    <a:cubicBezTo>
                      <a:pt x="55" y="32"/>
                      <a:pt x="55" y="32"/>
                      <a:pt x="55" y="32"/>
                    </a:cubicBezTo>
                    <a:close/>
                    <a:moveTo>
                      <a:pt x="21" y="94"/>
                    </a:move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94"/>
                      <a:pt x="21" y="94"/>
                      <a:pt x="22" y="94"/>
                    </a:cubicBezTo>
                    <a:cubicBezTo>
                      <a:pt x="22" y="94"/>
                      <a:pt x="22" y="93"/>
                      <a:pt x="22" y="93"/>
                    </a:cubicBezTo>
                    <a:cubicBezTo>
                      <a:pt x="23" y="93"/>
                      <a:pt x="23" y="94"/>
                      <a:pt x="23" y="94"/>
                    </a:cubicBezTo>
                    <a:cubicBezTo>
                      <a:pt x="24" y="94"/>
                      <a:pt x="24" y="95"/>
                      <a:pt x="24" y="95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5" y="97"/>
                      <a:pt x="25" y="98"/>
                      <a:pt x="25" y="98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25" y="99"/>
                      <a:pt x="26" y="99"/>
                      <a:pt x="27" y="99"/>
                    </a:cubicBezTo>
                    <a:cubicBezTo>
                      <a:pt x="27" y="99"/>
                      <a:pt x="27" y="100"/>
                      <a:pt x="28" y="100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2"/>
                      <a:pt x="30" y="102"/>
                      <a:pt x="31" y="103"/>
                    </a:cubicBezTo>
                    <a:cubicBezTo>
                      <a:pt x="32" y="103"/>
                      <a:pt x="32" y="103"/>
                      <a:pt x="33" y="103"/>
                    </a:cubicBezTo>
                    <a:cubicBezTo>
                      <a:pt x="33" y="102"/>
                      <a:pt x="33" y="102"/>
                      <a:pt x="34" y="102"/>
                    </a:cubicBezTo>
                    <a:cubicBezTo>
                      <a:pt x="34" y="102"/>
                      <a:pt x="34" y="102"/>
                      <a:pt x="35" y="102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3" y="100"/>
                      <a:pt x="32" y="99"/>
                    </a:cubicBezTo>
                    <a:cubicBezTo>
                      <a:pt x="32" y="99"/>
                      <a:pt x="32" y="99"/>
                      <a:pt x="32" y="98"/>
                    </a:cubicBezTo>
                    <a:cubicBezTo>
                      <a:pt x="32" y="98"/>
                      <a:pt x="32" y="98"/>
                      <a:pt x="31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9" y="96"/>
                      <a:pt x="29" y="95"/>
                      <a:pt x="29" y="95"/>
                    </a:cubicBezTo>
                    <a:cubicBezTo>
                      <a:pt x="29" y="95"/>
                      <a:pt x="27" y="95"/>
                      <a:pt x="27" y="94"/>
                    </a:cubicBezTo>
                    <a:cubicBezTo>
                      <a:pt x="27" y="94"/>
                      <a:pt x="26" y="94"/>
                      <a:pt x="26" y="94"/>
                    </a:cubicBezTo>
                    <a:cubicBezTo>
                      <a:pt x="26" y="94"/>
                      <a:pt x="24" y="93"/>
                      <a:pt x="24" y="92"/>
                    </a:cubicBezTo>
                    <a:cubicBezTo>
                      <a:pt x="24" y="92"/>
                      <a:pt x="24" y="91"/>
                      <a:pt x="24" y="91"/>
                    </a:cubicBezTo>
                    <a:cubicBezTo>
                      <a:pt x="24" y="91"/>
                      <a:pt x="23" y="91"/>
                      <a:pt x="22" y="91"/>
                    </a:cubicBezTo>
                    <a:cubicBezTo>
                      <a:pt x="21" y="92"/>
                      <a:pt x="20" y="92"/>
                      <a:pt x="20" y="92"/>
                    </a:cubicBezTo>
                    <a:cubicBezTo>
                      <a:pt x="19" y="92"/>
                      <a:pt x="19" y="93"/>
                      <a:pt x="19" y="93"/>
                    </a:cubicBezTo>
                    <a:cubicBezTo>
                      <a:pt x="19" y="93"/>
                      <a:pt x="19" y="94"/>
                      <a:pt x="20" y="94"/>
                    </a:cubicBezTo>
                    <a:cubicBezTo>
                      <a:pt x="20" y="95"/>
                      <a:pt x="21" y="94"/>
                      <a:pt x="21" y="94"/>
                    </a:cubicBezTo>
                    <a:close/>
                    <a:moveTo>
                      <a:pt x="71" y="75"/>
                    </a:move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6"/>
                      <a:pt x="71" y="76"/>
                      <a:pt x="71" y="76"/>
                    </a:cubicBezTo>
                    <a:cubicBezTo>
                      <a:pt x="71" y="76"/>
                      <a:pt x="71" y="76"/>
                      <a:pt x="72" y="76"/>
                    </a:cubicBezTo>
                    <a:cubicBezTo>
                      <a:pt x="72" y="75"/>
                      <a:pt x="72" y="76"/>
                      <a:pt x="73" y="7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6"/>
                      <a:pt x="75" y="74"/>
                      <a:pt x="75" y="74"/>
                    </a:cubicBezTo>
                    <a:cubicBezTo>
                      <a:pt x="75" y="74"/>
                      <a:pt x="75" y="74"/>
                      <a:pt x="76" y="74"/>
                    </a:cubicBezTo>
                    <a:cubicBezTo>
                      <a:pt x="76" y="74"/>
                      <a:pt x="77" y="74"/>
                      <a:pt x="77" y="73"/>
                    </a:cubicBezTo>
                    <a:cubicBezTo>
                      <a:pt x="77" y="73"/>
                      <a:pt x="77" y="73"/>
                      <a:pt x="78" y="73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1"/>
                      <a:pt x="80" y="71"/>
                    </a:cubicBezTo>
                    <a:cubicBezTo>
                      <a:pt x="81" y="70"/>
                      <a:pt x="81" y="70"/>
                      <a:pt x="81" y="69"/>
                    </a:cubicBezTo>
                    <a:cubicBezTo>
                      <a:pt x="81" y="69"/>
                      <a:pt x="80" y="69"/>
                      <a:pt x="80" y="70"/>
                    </a:cubicBezTo>
                    <a:cubicBezTo>
                      <a:pt x="79" y="70"/>
                      <a:pt x="78" y="70"/>
                      <a:pt x="78" y="70"/>
                    </a:cubicBezTo>
                    <a:cubicBezTo>
                      <a:pt x="78" y="71"/>
                      <a:pt x="77" y="71"/>
                      <a:pt x="77" y="71"/>
                    </a:cubicBezTo>
                    <a:cubicBezTo>
                      <a:pt x="76" y="71"/>
                      <a:pt x="75" y="72"/>
                      <a:pt x="74" y="72"/>
                    </a:cubicBezTo>
                    <a:cubicBezTo>
                      <a:pt x="74" y="72"/>
                      <a:pt x="74" y="73"/>
                      <a:pt x="73" y="74"/>
                    </a:cubicBezTo>
                    <a:cubicBezTo>
                      <a:pt x="73" y="74"/>
                      <a:pt x="73" y="74"/>
                      <a:pt x="73" y="75"/>
                    </a:cubicBezTo>
                    <a:cubicBezTo>
                      <a:pt x="72" y="75"/>
                      <a:pt x="71" y="75"/>
                      <a:pt x="71" y="75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Freeform 217">
                <a:extLst>
                  <a:ext uri="{FF2B5EF4-FFF2-40B4-BE49-F238E27FC236}">
                    <a16:creationId xmlns:a16="http://schemas.microsoft.com/office/drawing/2014/main" id="{756173CD-BA03-B244-B6F5-1070A5A81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4896" y="3267063"/>
                <a:ext cx="384801" cy="263158"/>
              </a:xfrm>
              <a:custGeom>
                <a:avLst/>
                <a:gdLst>
                  <a:gd name="T0" fmla="*/ 4 w 169"/>
                  <a:gd name="T1" fmla="*/ 28 h 119"/>
                  <a:gd name="T2" fmla="*/ 17 w 169"/>
                  <a:gd name="T3" fmla="*/ 23 h 119"/>
                  <a:gd name="T4" fmla="*/ 24 w 169"/>
                  <a:gd name="T5" fmla="*/ 19 h 119"/>
                  <a:gd name="T6" fmla="*/ 29 w 169"/>
                  <a:gd name="T7" fmla="*/ 16 h 119"/>
                  <a:gd name="T8" fmla="*/ 32 w 169"/>
                  <a:gd name="T9" fmla="*/ 14 h 119"/>
                  <a:gd name="T10" fmla="*/ 38 w 169"/>
                  <a:gd name="T11" fmla="*/ 12 h 119"/>
                  <a:gd name="T12" fmla="*/ 44 w 169"/>
                  <a:gd name="T13" fmla="*/ 11 h 119"/>
                  <a:gd name="T14" fmla="*/ 48 w 169"/>
                  <a:gd name="T15" fmla="*/ 8 h 119"/>
                  <a:gd name="T16" fmla="*/ 56 w 169"/>
                  <a:gd name="T17" fmla="*/ 7 h 119"/>
                  <a:gd name="T18" fmla="*/ 55 w 169"/>
                  <a:gd name="T19" fmla="*/ 2 h 119"/>
                  <a:gd name="T20" fmla="*/ 63 w 169"/>
                  <a:gd name="T21" fmla="*/ 0 h 119"/>
                  <a:gd name="T22" fmla="*/ 69 w 169"/>
                  <a:gd name="T23" fmla="*/ 4 h 119"/>
                  <a:gd name="T24" fmla="*/ 73 w 169"/>
                  <a:gd name="T25" fmla="*/ 8 h 119"/>
                  <a:gd name="T26" fmla="*/ 72 w 169"/>
                  <a:gd name="T27" fmla="*/ 11 h 119"/>
                  <a:gd name="T28" fmla="*/ 78 w 169"/>
                  <a:gd name="T29" fmla="*/ 12 h 119"/>
                  <a:gd name="T30" fmla="*/ 85 w 169"/>
                  <a:gd name="T31" fmla="*/ 10 h 119"/>
                  <a:gd name="T32" fmla="*/ 88 w 169"/>
                  <a:gd name="T33" fmla="*/ 13 h 119"/>
                  <a:gd name="T34" fmla="*/ 95 w 169"/>
                  <a:gd name="T35" fmla="*/ 16 h 119"/>
                  <a:gd name="T36" fmla="*/ 95 w 169"/>
                  <a:gd name="T37" fmla="*/ 21 h 119"/>
                  <a:gd name="T38" fmla="*/ 91 w 169"/>
                  <a:gd name="T39" fmla="*/ 27 h 119"/>
                  <a:gd name="T40" fmla="*/ 95 w 169"/>
                  <a:gd name="T41" fmla="*/ 34 h 119"/>
                  <a:gd name="T42" fmla="*/ 106 w 169"/>
                  <a:gd name="T43" fmla="*/ 41 h 119"/>
                  <a:gd name="T44" fmla="*/ 116 w 169"/>
                  <a:gd name="T45" fmla="*/ 45 h 119"/>
                  <a:gd name="T46" fmla="*/ 123 w 169"/>
                  <a:gd name="T47" fmla="*/ 47 h 119"/>
                  <a:gd name="T48" fmla="*/ 123 w 169"/>
                  <a:gd name="T49" fmla="*/ 53 h 119"/>
                  <a:gd name="T50" fmla="*/ 119 w 169"/>
                  <a:gd name="T51" fmla="*/ 59 h 119"/>
                  <a:gd name="T52" fmla="*/ 110 w 169"/>
                  <a:gd name="T53" fmla="*/ 64 h 119"/>
                  <a:gd name="T54" fmla="*/ 119 w 169"/>
                  <a:gd name="T55" fmla="*/ 66 h 119"/>
                  <a:gd name="T56" fmla="*/ 125 w 169"/>
                  <a:gd name="T57" fmla="*/ 71 h 119"/>
                  <a:gd name="T58" fmla="*/ 140 w 169"/>
                  <a:gd name="T59" fmla="*/ 76 h 119"/>
                  <a:gd name="T60" fmla="*/ 147 w 169"/>
                  <a:gd name="T61" fmla="*/ 76 h 119"/>
                  <a:gd name="T62" fmla="*/ 158 w 169"/>
                  <a:gd name="T63" fmla="*/ 75 h 119"/>
                  <a:gd name="T64" fmla="*/ 155 w 169"/>
                  <a:gd name="T65" fmla="*/ 83 h 119"/>
                  <a:gd name="T66" fmla="*/ 156 w 169"/>
                  <a:gd name="T67" fmla="*/ 87 h 119"/>
                  <a:gd name="T68" fmla="*/ 164 w 169"/>
                  <a:gd name="T69" fmla="*/ 93 h 119"/>
                  <a:gd name="T70" fmla="*/ 158 w 169"/>
                  <a:gd name="T71" fmla="*/ 96 h 119"/>
                  <a:gd name="T72" fmla="*/ 164 w 169"/>
                  <a:gd name="T73" fmla="*/ 101 h 119"/>
                  <a:gd name="T74" fmla="*/ 167 w 169"/>
                  <a:gd name="T75" fmla="*/ 111 h 119"/>
                  <a:gd name="T76" fmla="*/ 162 w 169"/>
                  <a:gd name="T77" fmla="*/ 114 h 119"/>
                  <a:gd name="T78" fmla="*/ 154 w 169"/>
                  <a:gd name="T79" fmla="*/ 119 h 119"/>
                  <a:gd name="T80" fmla="*/ 142 w 169"/>
                  <a:gd name="T81" fmla="*/ 107 h 119"/>
                  <a:gd name="T82" fmla="*/ 138 w 169"/>
                  <a:gd name="T83" fmla="*/ 98 h 119"/>
                  <a:gd name="T84" fmla="*/ 129 w 169"/>
                  <a:gd name="T85" fmla="*/ 97 h 119"/>
                  <a:gd name="T86" fmla="*/ 126 w 169"/>
                  <a:gd name="T87" fmla="*/ 85 h 119"/>
                  <a:gd name="T88" fmla="*/ 114 w 169"/>
                  <a:gd name="T89" fmla="*/ 91 h 119"/>
                  <a:gd name="T90" fmla="*/ 101 w 169"/>
                  <a:gd name="T91" fmla="*/ 90 h 119"/>
                  <a:gd name="T92" fmla="*/ 96 w 169"/>
                  <a:gd name="T93" fmla="*/ 86 h 119"/>
                  <a:gd name="T94" fmla="*/ 88 w 169"/>
                  <a:gd name="T95" fmla="*/ 84 h 119"/>
                  <a:gd name="T96" fmla="*/ 76 w 169"/>
                  <a:gd name="T97" fmla="*/ 88 h 119"/>
                  <a:gd name="T98" fmla="*/ 69 w 169"/>
                  <a:gd name="T99" fmla="*/ 84 h 119"/>
                  <a:gd name="T100" fmla="*/ 56 w 169"/>
                  <a:gd name="T101" fmla="*/ 80 h 119"/>
                  <a:gd name="T102" fmla="*/ 41 w 169"/>
                  <a:gd name="T103" fmla="*/ 83 h 119"/>
                  <a:gd name="T104" fmla="*/ 30 w 169"/>
                  <a:gd name="T105" fmla="*/ 83 h 119"/>
                  <a:gd name="T106" fmla="*/ 26 w 169"/>
                  <a:gd name="T107" fmla="*/ 77 h 119"/>
                  <a:gd name="T108" fmla="*/ 20 w 169"/>
                  <a:gd name="T109" fmla="*/ 71 h 119"/>
                  <a:gd name="T110" fmla="*/ 15 w 169"/>
                  <a:gd name="T111" fmla="*/ 61 h 119"/>
                  <a:gd name="T112" fmla="*/ 18 w 169"/>
                  <a:gd name="T113" fmla="*/ 46 h 119"/>
                  <a:gd name="T114" fmla="*/ 13 w 169"/>
                  <a:gd name="T115" fmla="*/ 37 h 119"/>
                  <a:gd name="T116" fmla="*/ 2 w 169"/>
                  <a:gd name="T117" fmla="*/ 3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9" h="119">
                    <a:moveTo>
                      <a:pt x="2" y="33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6" y="28"/>
                      <a:pt x="7" y="27"/>
                    </a:cubicBezTo>
                    <a:cubicBezTo>
                      <a:pt x="9" y="27"/>
                      <a:pt x="15" y="25"/>
                      <a:pt x="15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9" y="21"/>
                      <a:pt x="19" y="21"/>
                    </a:cubicBezTo>
                    <a:cubicBezTo>
                      <a:pt x="20" y="21"/>
                      <a:pt x="22" y="21"/>
                      <a:pt x="23" y="20"/>
                    </a:cubicBezTo>
                    <a:cubicBezTo>
                      <a:pt x="23" y="20"/>
                      <a:pt x="24" y="19"/>
                      <a:pt x="24" y="19"/>
                    </a:cubicBezTo>
                    <a:cubicBezTo>
                      <a:pt x="24" y="19"/>
                      <a:pt x="24" y="18"/>
                      <a:pt x="25" y="18"/>
                    </a:cubicBezTo>
                    <a:cubicBezTo>
                      <a:pt x="25" y="18"/>
                      <a:pt x="26" y="18"/>
                      <a:pt x="27" y="17"/>
                    </a:cubicBezTo>
                    <a:cubicBezTo>
                      <a:pt x="28" y="17"/>
                      <a:pt x="28" y="17"/>
                      <a:pt x="29" y="16"/>
                    </a:cubicBezTo>
                    <a:cubicBezTo>
                      <a:pt x="29" y="16"/>
                      <a:pt x="30" y="13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3"/>
                      <a:pt x="32" y="14"/>
                      <a:pt x="32" y="14"/>
                    </a:cubicBezTo>
                    <a:cubicBezTo>
                      <a:pt x="32" y="14"/>
                      <a:pt x="34" y="14"/>
                      <a:pt x="35" y="14"/>
                    </a:cubicBezTo>
                    <a:cubicBezTo>
                      <a:pt x="35" y="14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8" y="12"/>
                    </a:cubicBezTo>
                    <a:cubicBezTo>
                      <a:pt x="39" y="12"/>
                      <a:pt x="40" y="12"/>
                      <a:pt x="41" y="12"/>
                    </a:cubicBezTo>
                    <a:cubicBezTo>
                      <a:pt x="41" y="12"/>
                      <a:pt x="43" y="12"/>
                      <a:pt x="43" y="12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11"/>
                      <a:pt x="44" y="10"/>
                      <a:pt x="45" y="11"/>
                    </a:cubicBezTo>
                    <a:cubicBezTo>
                      <a:pt x="46" y="11"/>
                      <a:pt x="45" y="12"/>
                      <a:pt x="46" y="11"/>
                    </a:cubicBezTo>
                    <a:cubicBezTo>
                      <a:pt x="47" y="10"/>
                      <a:pt x="48" y="8"/>
                      <a:pt x="48" y="8"/>
                    </a:cubicBezTo>
                    <a:cubicBezTo>
                      <a:pt x="48" y="8"/>
                      <a:pt x="47" y="8"/>
                      <a:pt x="49" y="8"/>
                    </a:cubicBezTo>
                    <a:cubicBezTo>
                      <a:pt x="51" y="8"/>
                      <a:pt x="51" y="8"/>
                      <a:pt x="53" y="8"/>
                    </a:cubicBezTo>
                    <a:cubicBezTo>
                      <a:pt x="54" y="8"/>
                      <a:pt x="56" y="7"/>
                      <a:pt x="56" y="7"/>
                    </a:cubicBezTo>
                    <a:cubicBezTo>
                      <a:pt x="57" y="7"/>
                      <a:pt x="58" y="6"/>
                      <a:pt x="58" y="6"/>
                    </a:cubicBezTo>
                    <a:cubicBezTo>
                      <a:pt x="58" y="5"/>
                      <a:pt x="54" y="3"/>
                      <a:pt x="54" y="3"/>
                    </a:cubicBezTo>
                    <a:cubicBezTo>
                      <a:pt x="54" y="3"/>
                      <a:pt x="52" y="2"/>
                      <a:pt x="55" y="2"/>
                    </a:cubicBezTo>
                    <a:cubicBezTo>
                      <a:pt x="58" y="3"/>
                      <a:pt x="59" y="3"/>
                      <a:pt x="59" y="3"/>
                    </a:cubicBezTo>
                    <a:cubicBezTo>
                      <a:pt x="60" y="3"/>
                      <a:pt x="60" y="2"/>
                      <a:pt x="61" y="2"/>
                    </a:cubicBezTo>
                    <a:cubicBezTo>
                      <a:pt x="62" y="1"/>
                      <a:pt x="63" y="0"/>
                      <a:pt x="63" y="0"/>
                    </a:cubicBezTo>
                    <a:cubicBezTo>
                      <a:pt x="64" y="0"/>
                      <a:pt x="66" y="2"/>
                      <a:pt x="66" y="2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9" y="4"/>
                      <a:pt x="69" y="4"/>
                      <a:pt x="69" y="4"/>
                    </a:cubicBezTo>
                    <a:cubicBezTo>
                      <a:pt x="69" y="4"/>
                      <a:pt x="70" y="3"/>
                      <a:pt x="71" y="4"/>
                    </a:cubicBezTo>
                    <a:cubicBezTo>
                      <a:pt x="72" y="4"/>
                      <a:pt x="74" y="6"/>
                      <a:pt x="74" y="6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9"/>
                      <a:pt x="69" y="11"/>
                      <a:pt x="70" y="11"/>
                    </a:cubicBezTo>
                    <a:cubicBezTo>
                      <a:pt x="70" y="11"/>
                      <a:pt x="71" y="12"/>
                      <a:pt x="72" y="11"/>
                    </a:cubicBezTo>
                    <a:cubicBezTo>
                      <a:pt x="73" y="11"/>
                      <a:pt x="73" y="10"/>
                      <a:pt x="73" y="10"/>
                    </a:cubicBezTo>
                    <a:cubicBezTo>
                      <a:pt x="73" y="10"/>
                      <a:pt x="76" y="10"/>
                      <a:pt x="76" y="11"/>
                    </a:cubicBezTo>
                    <a:cubicBezTo>
                      <a:pt x="76" y="11"/>
                      <a:pt x="78" y="12"/>
                      <a:pt x="78" y="12"/>
                    </a:cubicBezTo>
                    <a:cubicBezTo>
                      <a:pt x="79" y="11"/>
                      <a:pt x="80" y="11"/>
                      <a:pt x="81" y="11"/>
                    </a:cubicBezTo>
                    <a:cubicBezTo>
                      <a:pt x="81" y="11"/>
                      <a:pt x="82" y="12"/>
                      <a:pt x="83" y="12"/>
                    </a:cubicBezTo>
                    <a:cubicBezTo>
                      <a:pt x="84" y="12"/>
                      <a:pt x="85" y="10"/>
                      <a:pt x="85" y="10"/>
                    </a:cubicBezTo>
                    <a:cubicBezTo>
                      <a:pt x="85" y="10"/>
                      <a:pt x="86" y="10"/>
                      <a:pt x="86" y="11"/>
                    </a:cubicBezTo>
                    <a:cubicBezTo>
                      <a:pt x="87" y="11"/>
                      <a:pt x="86" y="11"/>
                      <a:pt x="87" y="12"/>
                    </a:cubicBezTo>
                    <a:cubicBezTo>
                      <a:pt x="87" y="13"/>
                      <a:pt x="87" y="13"/>
                      <a:pt x="88" y="13"/>
                    </a:cubicBezTo>
                    <a:cubicBezTo>
                      <a:pt x="89" y="14"/>
                      <a:pt x="91" y="14"/>
                      <a:pt x="91" y="15"/>
                    </a:cubicBezTo>
                    <a:cubicBezTo>
                      <a:pt x="91" y="15"/>
                      <a:pt x="92" y="17"/>
                      <a:pt x="93" y="17"/>
                    </a:cubicBezTo>
                    <a:cubicBezTo>
                      <a:pt x="94" y="16"/>
                      <a:pt x="94" y="16"/>
                      <a:pt x="95" y="16"/>
                    </a:cubicBezTo>
                    <a:cubicBezTo>
                      <a:pt x="96" y="17"/>
                      <a:pt x="98" y="16"/>
                      <a:pt x="98" y="17"/>
                    </a:cubicBezTo>
                    <a:cubicBezTo>
                      <a:pt x="97" y="18"/>
                      <a:pt x="97" y="19"/>
                      <a:pt x="97" y="20"/>
                    </a:cubicBezTo>
                    <a:cubicBezTo>
                      <a:pt x="97" y="20"/>
                      <a:pt x="96" y="21"/>
                      <a:pt x="95" y="21"/>
                    </a:cubicBezTo>
                    <a:cubicBezTo>
                      <a:pt x="94" y="21"/>
                      <a:pt x="93" y="22"/>
                      <a:pt x="93" y="22"/>
                    </a:cubicBezTo>
                    <a:cubicBezTo>
                      <a:pt x="93" y="23"/>
                      <a:pt x="92" y="24"/>
                      <a:pt x="92" y="25"/>
                    </a:cubicBezTo>
                    <a:cubicBezTo>
                      <a:pt x="91" y="26"/>
                      <a:pt x="91" y="27"/>
                      <a:pt x="91" y="27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29"/>
                      <a:pt x="93" y="33"/>
                      <a:pt x="93" y="33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4" y="41"/>
                      <a:pt x="106" y="41"/>
                    </a:cubicBezTo>
                    <a:cubicBezTo>
                      <a:pt x="108" y="42"/>
                      <a:pt x="110" y="42"/>
                      <a:pt x="110" y="42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5" y="45"/>
                      <a:pt x="116" y="45"/>
                    </a:cubicBezTo>
                    <a:cubicBezTo>
                      <a:pt x="116" y="46"/>
                      <a:pt x="119" y="46"/>
                      <a:pt x="119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2" y="45"/>
                      <a:pt x="123" y="47"/>
                    </a:cubicBezTo>
                    <a:cubicBezTo>
                      <a:pt x="123" y="48"/>
                      <a:pt x="124" y="50"/>
                      <a:pt x="124" y="50"/>
                    </a:cubicBezTo>
                    <a:cubicBezTo>
                      <a:pt x="124" y="50"/>
                      <a:pt x="124" y="51"/>
                      <a:pt x="124" y="52"/>
                    </a:cubicBezTo>
                    <a:cubicBezTo>
                      <a:pt x="123" y="52"/>
                      <a:pt x="123" y="52"/>
                      <a:pt x="123" y="53"/>
                    </a:cubicBezTo>
                    <a:cubicBezTo>
                      <a:pt x="123" y="53"/>
                      <a:pt x="123" y="57"/>
                      <a:pt x="123" y="57"/>
                    </a:cubicBezTo>
                    <a:cubicBezTo>
                      <a:pt x="123" y="57"/>
                      <a:pt x="123" y="58"/>
                      <a:pt x="122" y="58"/>
                    </a:cubicBezTo>
                    <a:cubicBezTo>
                      <a:pt x="120" y="59"/>
                      <a:pt x="120" y="59"/>
                      <a:pt x="119" y="59"/>
                    </a:cubicBezTo>
                    <a:cubicBezTo>
                      <a:pt x="117" y="59"/>
                      <a:pt x="114" y="60"/>
                      <a:pt x="113" y="61"/>
                    </a:cubicBezTo>
                    <a:cubicBezTo>
                      <a:pt x="113" y="61"/>
                      <a:pt x="111" y="61"/>
                      <a:pt x="111" y="61"/>
                    </a:cubicBezTo>
                    <a:cubicBezTo>
                      <a:pt x="111" y="62"/>
                      <a:pt x="110" y="64"/>
                      <a:pt x="110" y="64"/>
                    </a:cubicBezTo>
                    <a:cubicBezTo>
                      <a:pt x="110" y="64"/>
                      <a:pt x="110" y="66"/>
                      <a:pt x="112" y="66"/>
                    </a:cubicBezTo>
                    <a:cubicBezTo>
                      <a:pt x="115" y="66"/>
                      <a:pt x="115" y="66"/>
                      <a:pt x="116" y="66"/>
                    </a:cubicBezTo>
                    <a:cubicBezTo>
                      <a:pt x="117" y="66"/>
                      <a:pt x="117" y="65"/>
                      <a:pt x="119" y="66"/>
                    </a:cubicBezTo>
                    <a:cubicBezTo>
                      <a:pt x="120" y="66"/>
                      <a:pt x="121" y="68"/>
                      <a:pt x="121" y="68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5" y="71"/>
                      <a:pt x="125" y="71"/>
                      <a:pt x="125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5" y="75"/>
                      <a:pt x="135" y="75"/>
                      <a:pt x="135" y="75"/>
                    </a:cubicBezTo>
                    <a:cubicBezTo>
                      <a:pt x="140" y="76"/>
                      <a:pt x="140" y="76"/>
                      <a:pt x="140" y="76"/>
                    </a:cubicBezTo>
                    <a:cubicBezTo>
                      <a:pt x="140" y="76"/>
                      <a:pt x="140" y="79"/>
                      <a:pt x="141" y="79"/>
                    </a:cubicBezTo>
                    <a:cubicBezTo>
                      <a:pt x="143" y="79"/>
                      <a:pt x="144" y="78"/>
                      <a:pt x="144" y="78"/>
                    </a:cubicBezTo>
                    <a:cubicBezTo>
                      <a:pt x="144" y="78"/>
                      <a:pt x="146" y="76"/>
                      <a:pt x="147" y="76"/>
                    </a:cubicBezTo>
                    <a:cubicBezTo>
                      <a:pt x="149" y="75"/>
                      <a:pt x="148" y="74"/>
                      <a:pt x="150" y="75"/>
                    </a:cubicBezTo>
                    <a:cubicBezTo>
                      <a:pt x="152" y="77"/>
                      <a:pt x="156" y="75"/>
                      <a:pt x="156" y="75"/>
                    </a:cubicBezTo>
                    <a:cubicBezTo>
                      <a:pt x="158" y="75"/>
                      <a:pt x="158" y="75"/>
                      <a:pt x="158" y="75"/>
                    </a:cubicBezTo>
                    <a:cubicBezTo>
                      <a:pt x="158" y="78"/>
                      <a:pt x="158" y="78"/>
                      <a:pt x="158" y="78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55" y="83"/>
                      <a:pt x="155" y="83"/>
                      <a:pt x="155" y="83"/>
                    </a:cubicBezTo>
                    <a:cubicBezTo>
                      <a:pt x="154" y="84"/>
                      <a:pt x="154" y="84"/>
                      <a:pt x="154" y="84"/>
                    </a:cubicBezTo>
                    <a:cubicBezTo>
                      <a:pt x="154" y="84"/>
                      <a:pt x="154" y="85"/>
                      <a:pt x="154" y="86"/>
                    </a:cubicBezTo>
                    <a:cubicBezTo>
                      <a:pt x="155" y="86"/>
                      <a:pt x="156" y="87"/>
                      <a:pt x="156" y="87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3"/>
                      <a:pt x="164" y="93"/>
                    </a:cubicBezTo>
                    <a:cubicBezTo>
                      <a:pt x="165" y="93"/>
                      <a:pt x="167" y="94"/>
                      <a:pt x="167" y="94"/>
                    </a:cubicBezTo>
                    <a:cubicBezTo>
                      <a:pt x="167" y="94"/>
                      <a:pt x="163" y="97"/>
                      <a:pt x="162" y="97"/>
                    </a:cubicBezTo>
                    <a:cubicBezTo>
                      <a:pt x="161" y="97"/>
                      <a:pt x="158" y="96"/>
                      <a:pt x="158" y="96"/>
                    </a:cubicBezTo>
                    <a:cubicBezTo>
                      <a:pt x="159" y="100"/>
                      <a:pt x="159" y="100"/>
                      <a:pt x="159" y="100"/>
                    </a:cubicBezTo>
                    <a:cubicBezTo>
                      <a:pt x="163" y="100"/>
                      <a:pt x="163" y="100"/>
                      <a:pt x="163" y="100"/>
                    </a:cubicBezTo>
                    <a:cubicBezTo>
                      <a:pt x="163" y="100"/>
                      <a:pt x="163" y="100"/>
                      <a:pt x="164" y="101"/>
                    </a:cubicBezTo>
                    <a:cubicBezTo>
                      <a:pt x="164" y="102"/>
                      <a:pt x="165" y="103"/>
                      <a:pt x="165" y="103"/>
                    </a:cubicBezTo>
                    <a:cubicBezTo>
                      <a:pt x="165" y="103"/>
                      <a:pt x="169" y="102"/>
                      <a:pt x="169" y="106"/>
                    </a:cubicBezTo>
                    <a:cubicBezTo>
                      <a:pt x="168" y="107"/>
                      <a:pt x="167" y="110"/>
                      <a:pt x="167" y="111"/>
                    </a:cubicBezTo>
                    <a:cubicBezTo>
                      <a:pt x="168" y="111"/>
                      <a:pt x="168" y="112"/>
                      <a:pt x="168" y="112"/>
                    </a:cubicBezTo>
                    <a:cubicBezTo>
                      <a:pt x="166" y="114"/>
                      <a:pt x="166" y="114"/>
                      <a:pt x="166" y="114"/>
                    </a:cubicBezTo>
                    <a:cubicBezTo>
                      <a:pt x="162" y="114"/>
                      <a:pt x="162" y="114"/>
                      <a:pt x="162" y="114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56" y="118"/>
                      <a:pt x="156" y="118"/>
                      <a:pt x="156" y="118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1" y="115"/>
                      <a:pt x="151" y="115"/>
                      <a:pt x="151" y="115"/>
                    </a:cubicBezTo>
                    <a:cubicBezTo>
                      <a:pt x="145" y="110"/>
                      <a:pt x="145" y="110"/>
                      <a:pt x="145" y="110"/>
                    </a:cubicBezTo>
                    <a:cubicBezTo>
                      <a:pt x="142" y="107"/>
                      <a:pt x="142" y="107"/>
                      <a:pt x="142" y="107"/>
                    </a:cubicBezTo>
                    <a:cubicBezTo>
                      <a:pt x="140" y="103"/>
                      <a:pt x="140" y="103"/>
                      <a:pt x="140" y="103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138" y="98"/>
                      <a:pt x="137" y="98"/>
                      <a:pt x="135" y="98"/>
                    </a:cubicBezTo>
                    <a:cubicBezTo>
                      <a:pt x="134" y="98"/>
                      <a:pt x="131" y="97"/>
                      <a:pt x="131" y="97"/>
                    </a:cubicBezTo>
                    <a:cubicBezTo>
                      <a:pt x="129" y="97"/>
                      <a:pt x="129" y="97"/>
                      <a:pt x="129" y="97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92"/>
                      <a:pt x="128" y="88"/>
                      <a:pt x="127" y="88"/>
                    </a:cubicBezTo>
                    <a:cubicBezTo>
                      <a:pt x="127" y="87"/>
                      <a:pt x="126" y="85"/>
                      <a:pt x="126" y="85"/>
                    </a:cubicBezTo>
                    <a:cubicBezTo>
                      <a:pt x="126" y="85"/>
                      <a:pt x="123" y="86"/>
                      <a:pt x="121" y="86"/>
                    </a:cubicBezTo>
                    <a:cubicBezTo>
                      <a:pt x="120" y="87"/>
                      <a:pt x="118" y="88"/>
                      <a:pt x="117" y="89"/>
                    </a:cubicBezTo>
                    <a:cubicBezTo>
                      <a:pt x="116" y="90"/>
                      <a:pt x="114" y="91"/>
                      <a:pt x="114" y="91"/>
                    </a:cubicBezTo>
                    <a:cubicBezTo>
                      <a:pt x="109" y="93"/>
                      <a:pt x="109" y="93"/>
                      <a:pt x="109" y="93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99" y="94"/>
                      <a:pt x="98" y="92"/>
                      <a:pt x="97" y="91"/>
                    </a:cubicBezTo>
                    <a:cubicBezTo>
                      <a:pt x="97" y="89"/>
                      <a:pt x="96" y="86"/>
                      <a:pt x="96" y="86"/>
                    </a:cubicBezTo>
                    <a:cubicBezTo>
                      <a:pt x="96" y="86"/>
                      <a:pt x="95" y="85"/>
                      <a:pt x="94" y="85"/>
                    </a:cubicBezTo>
                    <a:cubicBezTo>
                      <a:pt x="93" y="85"/>
                      <a:pt x="91" y="84"/>
                      <a:pt x="91" y="84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0" y="90"/>
                      <a:pt x="80" y="90"/>
                      <a:pt x="80" y="90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88"/>
                      <a:pt x="75" y="86"/>
                      <a:pt x="74" y="87"/>
                    </a:cubicBezTo>
                    <a:cubicBezTo>
                      <a:pt x="73" y="87"/>
                      <a:pt x="70" y="86"/>
                      <a:pt x="70" y="86"/>
                    </a:cubicBezTo>
                    <a:cubicBezTo>
                      <a:pt x="70" y="86"/>
                      <a:pt x="69" y="85"/>
                      <a:pt x="69" y="84"/>
                    </a:cubicBezTo>
                    <a:cubicBezTo>
                      <a:pt x="69" y="83"/>
                      <a:pt x="66" y="81"/>
                      <a:pt x="66" y="81"/>
                    </a:cubicBezTo>
                    <a:cubicBezTo>
                      <a:pt x="66" y="81"/>
                      <a:pt x="62" y="79"/>
                      <a:pt x="61" y="79"/>
                    </a:cubicBezTo>
                    <a:cubicBezTo>
                      <a:pt x="60" y="80"/>
                      <a:pt x="57" y="80"/>
                      <a:pt x="56" y="80"/>
                    </a:cubicBezTo>
                    <a:cubicBezTo>
                      <a:pt x="54" y="80"/>
                      <a:pt x="49" y="79"/>
                      <a:pt x="49" y="79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3" y="82"/>
                      <a:pt x="41" y="83"/>
                    </a:cubicBezTo>
                    <a:cubicBezTo>
                      <a:pt x="40" y="83"/>
                      <a:pt x="38" y="84"/>
                      <a:pt x="38" y="84"/>
                    </a:cubicBezTo>
                    <a:cubicBezTo>
                      <a:pt x="38" y="84"/>
                      <a:pt x="34" y="83"/>
                      <a:pt x="33" y="83"/>
                    </a:cubicBezTo>
                    <a:cubicBezTo>
                      <a:pt x="32" y="83"/>
                      <a:pt x="32" y="83"/>
                      <a:pt x="30" y="83"/>
                    </a:cubicBezTo>
                    <a:cubicBezTo>
                      <a:pt x="28" y="83"/>
                      <a:pt x="23" y="83"/>
                      <a:pt x="23" y="83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80"/>
                      <a:pt x="27" y="78"/>
                      <a:pt x="26" y="77"/>
                    </a:cubicBezTo>
                    <a:cubicBezTo>
                      <a:pt x="25" y="76"/>
                      <a:pt x="25" y="75"/>
                      <a:pt x="24" y="75"/>
                    </a:cubicBezTo>
                    <a:cubicBezTo>
                      <a:pt x="23" y="74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1"/>
                    </a:cubicBezTo>
                    <a:cubicBezTo>
                      <a:pt x="19" y="70"/>
                      <a:pt x="18" y="67"/>
                      <a:pt x="18" y="67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4" y="63"/>
                      <a:pt x="15" y="61"/>
                    </a:cubicBezTo>
                    <a:cubicBezTo>
                      <a:pt x="16" y="59"/>
                      <a:pt x="18" y="54"/>
                      <a:pt x="18" y="54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3"/>
                      <a:pt x="15" y="43"/>
                      <a:pt x="14" y="41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2" y="35"/>
                      <a:pt x="8" y="34"/>
                      <a:pt x="8" y="34"/>
                    </a:cubicBezTo>
                    <a:cubicBezTo>
                      <a:pt x="3" y="34"/>
                      <a:pt x="3" y="34"/>
                      <a:pt x="3" y="34"/>
                    </a:cubicBezTo>
                    <a:lnTo>
                      <a:pt x="2" y="33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Freeform 219">
                <a:extLst>
                  <a:ext uri="{FF2B5EF4-FFF2-40B4-BE49-F238E27FC236}">
                    <a16:creationId xmlns:a16="http://schemas.microsoft.com/office/drawing/2014/main" id="{281BFDB8-08D1-CC4D-AD65-E00AA3231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394" y="2957026"/>
                <a:ext cx="547516" cy="376093"/>
              </a:xfrm>
              <a:custGeom>
                <a:avLst/>
                <a:gdLst>
                  <a:gd name="T0" fmla="*/ 28 w 240"/>
                  <a:gd name="T1" fmla="*/ 61 h 170"/>
                  <a:gd name="T2" fmla="*/ 31 w 240"/>
                  <a:gd name="T3" fmla="*/ 54 h 170"/>
                  <a:gd name="T4" fmla="*/ 44 w 240"/>
                  <a:gd name="T5" fmla="*/ 55 h 170"/>
                  <a:gd name="T6" fmla="*/ 64 w 240"/>
                  <a:gd name="T7" fmla="*/ 59 h 170"/>
                  <a:gd name="T8" fmla="*/ 96 w 240"/>
                  <a:gd name="T9" fmla="*/ 52 h 170"/>
                  <a:gd name="T10" fmla="*/ 95 w 240"/>
                  <a:gd name="T11" fmla="*/ 41 h 170"/>
                  <a:gd name="T12" fmla="*/ 115 w 240"/>
                  <a:gd name="T13" fmla="*/ 36 h 170"/>
                  <a:gd name="T14" fmla="*/ 127 w 240"/>
                  <a:gd name="T15" fmla="*/ 30 h 170"/>
                  <a:gd name="T16" fmla="*/ 139 w 240"/>
                  <a:gd name="T17" fmla="*/ 24 h 170"/>
                  <a:gd name="T18" fmla="*/ 148 w 240"/>
                  <a:gd name="T19" fmla="*/ 9 h 170"/>
                  <a:gd name="T20" fmla="*/ 168 w 240"/>
                  <a:gd name="T21" fmla="*/ 5 h 170"/>
                  <a:gd name="T22" fmla="*/ 186 w 240"/>
                  <a:gd name="T23" fmla="*/ 1 h 170"/>
                  <a:gd name="T24" fmla="*/ 207 w 240"/>
                  <a:gd name="T25" fmla="*/ 6 h 170"/>
                  <a:gd name="T26" fmla="*/ 218 w 240"/>
                  <a:gd name="T27" fmla="*/ 11 h 170"/>
                  <a:gd name="T28" fmla="*/ 229 w 240"/>
                  <a:gd name="T29" fmla="*/ 17 h 170"/>
                  <a:gd name="T30" fmla="*/ 238 w 240"/>
                  <a:gd name="T31" fmla="*/ 23 h 170"/>
                  <a:gd name="T32" fmla="*/ 234 w 240"/>
                  <a:gd name="T33" fmla="*/ 33 h 170"/>
                  <a:gd name="T34" fmla="*/ 224 w 240"/>
                  <a:gd name="T35" fmla="*/ 39 h 170"/>
                  <a:gd name="T36" fmla="*/ 217 w 240"/>
                  <a:gd name="T37" fmla="*/ 48 h 170"/>
                  <a:gd name="T38" fmla="*/ 213 w 240"/>
                  <a:gd name="T39" fmla="*/ 62 h 170"/>
                  <a:gd name="T40" fmla="*/ 206 w 240"/>
                  <a:gd name="T41" fmla="*/ 75 h 170"/>
                  <a:gd name="T42" fmla="*/ 201 w 240"/>
                  <a:gd name="T43" fmla="*/ 90 h 170"/>
                  <a:gd name="T44" fmla="*/ 199 w 240"/>
                  <a:gd name="T45" fmla="*/ 106 h 170"/>
                  <a:gd name="T46" fmla="*/ 196 w 240"/>
                  <a:gd name="T47" fmla="*/ 117 h 170"/>
                  <a:gd name="T48" fmla="*/ 192 w 240"/>
                  <a:gd name="T49" fmla="*/ 126 h 170"/>
                  <a:gd name="T50" fmla="*/ 177 w 240"/>
                  <a:gd name="T51" fmla="*/ 135 h 170"/>
                  <a:gd name="T52" fmla="*/ 168 w 240"/>
                  <a:gd name="T53" fmla="*/ 139 h 170"/>
                  <a:gd name="T54" fmla="*/ 153 w 240"/>
                  <a:gd name="T55" fmla="*/ 139 h 170"/>
                  <a:gd name="T56" fmla="*/ 139 w 240"/>
                  <a:gd name="T57" fmla="*/ 141 h 170"/>
                  <a:gd name="T58" fmla="*/ 130 w 240"/>
                  <a:gd name="T59" fmla="*/ 144 h 170"/>
                  <a:gd name="T60" fmla="*/ 123 w 240"/>
                  <a:gd name="T61" fmla="*/ 152 h 170"/>
                  <a:gd name="T62" fmla="*/ 115 w 240"/>
                  <a:gd name="T63" fmla="*/ 152 h 170"/>
                  <a:gd name="T64" fmla="*/ 105 w 240"/>
                  <a:gd name="T65" fmla="*/ 159 h 170"/>
                  <a:gd name="T66" fmla="*/ 94 w 240"/>
                  <a:gd name="T67" fmla="*/ 167 h 170"/>
                  <a:gd name="T68" fmla="*/ 80 w 240"/>
                  <a:gd name="T69" fmla="*/ 170 h 170"/>
                  <a:gd name="T70" fmla="*/ 64 w 240"/>
                  <a:gd name="T71" fmla="*/ 168 h 170"/>
                  <a:gd name="T72" fmla="*/ 55 w 240"/>
                  <a:gd name="T73" fmla="*/ 162 h 170"/>
                  <a:gd name="T74" fmla="*/ 42 w 240"/>
                  <a:gd name="T75" fmla="*/ 152 h 170"/>
                  <a:gd name="T76" fmla="*/ 26 w 240"/>
                  <a:gd name="T77" fmla="*/ 143 h 170"/>
                  <a:gd name="T78" fmla="*/ 16 w 240"/>
                  <a:gd name="T79" fmla="*/ 135 h 170"/>
                  <a:gd name="T80" fmla="*/ 7 w 240"/>
                  <a:gd name="T81" fmla="*/ 121 h 170"/>
                  <a:gd name="T82" fmla="*/ 0 w 240"/>
                  <a:gd name="T83" fmla="*/ 117 h 170"/>
                  <a:gd name="T84" fmla="*/ 3 w 240"/>
                  <a:gd name="T85" fmla="*/ 109 h 170"/>
                  <a:gd name="T86" fmla="*/ 8 w 240"/>
                  <a:gd name="T87" fmla="*/ 97 h 170"/>
                  <a:gd name="T88" fmla="*/ 7 w 240"/>
                  <a:gd name="T89" fmla="*/ 88 h 170"/>
                  <a:gd name="T90" fmla="*/ 12 w 240"/>
                  <a:gd name="T91" fmla="*/ 74 h 170"/>
                  <a:gd name="T92" fmla="*/ 8 w 240"/>
                  <a:gd name="T93" fmla="*/ 69 h 170"/>
                  <a:gd name="T94" fmla="*/ 20 w 240"/>
                  <a:gd name="T95" fmla="*/ 70 h 170"/>
                  <a:gd name="T96" fmla="*/ 27 w 240"/>
                  <a:gd name="T97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0" h="170">
                    <a:moveTo>
                      <a:pt x="28" y="61"/>
                    </a:move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5" y="61"/>
                      <a:pt x="55" y="61"/>
                      <a:pt x="55" y="61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90" y="57"/>
                      <a:pt x="91" y="56"/>
                    </a:cubicBezTo>
                    <a:cubicBezTo>
                      <a:pt x="92" y="55"/>
                      <a:pt x="98" y="54"/>
                      <a:pt x="96" y="52"/>
                    </a:cubicBezTo>
                    <a:cubicBezTo>
                      <a:pt x="94" y="51"/>
                      <a:pt x="90" y="48"/>
                      <a:pt x="90" y="48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5" y="36"/>
                      <a:pt x="115" y="36"/>
                      <a:pt x="115" y="36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9" y="24"/>
                      <a:pt x="139" y="24"/>
                      <a:pt x="139" y="24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8" y="5"/>
                      <a:pt x="168" y="5"/>
                      <a:pt x="168" y="5"/>
                    </a:cubicBezTo>
                    <a:cubicBezTo>
                      <a:pt x="175" y="4"/>
                      <a:pt x="175" y="4"/>
                      <a:pt x="175" y="4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6" y="1"/>
                      <a:pt x="186" y="1"/>
                      <a:pt x="186" y="1"/>
                    </a:cubicBezTo>
                    <a:cubicBezTo>
                      <a:pt x="194" y="9"/>
                      <a:pt x="194" y="9"/>
                      <a:pt x="194" y="9"/>
                    </a:cubicBezTo>
                    <a:cubicBezTo>
                      <a:pt x="202" y="9"/>
                      <a:pt x="202" y="9"/>
                      <a:pt x="202" y="9"/>
                    </a:cubicBezTo>
                    <a:cubicBezTo>
                      <a:pt x="207" y="6"/>
                      <a:pt x="207" y="6"/>
                      <a:pt x="207" y="6"/>
                    </a:cubicBezTo>
                    <a:cubicBezTo>
                      <a:pt x="212" y="4"/>
                      <a:pt x="212" y="4"/>
                      <a:pt x="212" y="4"/>
                    </a:cubicBezTo>
                    <a:cubicBezTo>
                      <a:pt x="215" y="7"/>
                      <a:pt x="215" y="7"/>
                      <a:pt x="215" y="7"/>
                    </a:cubicBezTo>
                    <a:cubicBezTo>
                      <a:pt x="218" y="11"/>
                      <a:pt x="218" y="11"/>
                      <a:pt x="218" y="11"/>
                    </a:cubicBezTo>
                    <a:cubicBezTo>
                      <a:pt x="223" y="10"/>
                      <a:pt x="223" y="10"/>
                      <a:pt x="223" y="10"/>
                    </a:cubicBezTo>
                    <a:cubicBezTo>
                      <a:pt x="226" y="14"/>
                      <a:pt x="226" y="14"/>
                      <a:pt x="226" y="14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9" y="19"/>
                      <a:pt x="239" y="19"/>
                      <a:pt x="239" y="19"/>
                    </a:cubicBezTo>
                    <a:cubicBezTo>
                      <a:pt x="238" y="23"/>
                      <a:pt x="238" y="23"/>
                      <a:pt x="238" y="23"/>
                    </a:cubicBezTo>
                    <a:cubicBezTo>
                      <a:pt x="240" y="28"/>
                      <a:pt x="240" y="28"/>
                      <a:pt x="240" y="28"/>
                    </a:cubicBezTo>
                    <a:cubicBezTo>
                      <a:pt x="237" y="31"/>
                      <a:pt x="237" y="31"/>
                      <a:pt x="237" y="31"/>
                    </a:cubicBezTo>
                    <a:cubicBezTo>
                      <a:pt x="237" y="31"/>
                      <a:pt x="236" y="33"/>
                      <a:pt x="234" y="33"/>
                    </a:cubicBezTo>
                    <a:cubicBezTo>
                      <a:pt x="233" y="34"/>
                      <a:pt x="231" y="35"/>
                      <a:pt x="231" y="35"/>
                    </a:cubicBezTo>
                    <a:cubicBezTo>
                      <a:pt x="228" y="38"/>
                      <a:pt x="228" y="38"/>
                      <a:pt x="228" y="38"/>
                    </a:cubicBezTo>
                    <a:cubicBezTo>
                      <a:pt x="224" y="39"/>
                      <a:pt x="224" y="39"/>
                      <a:pt x="224" y="39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19" y="42"/>
                      <a:pt x="219" y="42"/>
                      <a:pt x="219" y="42"/>
                    </a:cubicBezTo>
                    <a:cubicBezTo>
                      <a:pt x="217" y="48"/>
                      <a:pt x="217" y="48"/>
                      <a:pt x="217" y="48"/>
                    </a:cubicBezTo>
                    <a:cubicBezTo>
                      <a:pt x="214" y="51"/>
                      <a:pt x="214" y="51"/>
                      <a:pt x="214" y="51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5" y="61"/>
                      <a:pt x="213" y="62"/>
                    </a:cubicBezTo>
                    <a:cubicBezTo>
                      <a:pt x="212" y="62"/>
                      <a:pt x="211" y="63"/>
                      <a:pt x="211" y="63"/>
                    </a:cubicBezTo>
                    <a:cubicBezTo>
                      <a:pt x="210" y="71"/>
                      <a:pt x="210" y="71"/>
                      <a:pt x="210" y="71"/>
                    </a:cubicBezTo>
                    <a:cubicBezTo>
                      <a:pt x="206" y="75"/>
                      <a:pt x="206" y="75"/>
                      <a:pt x="206" y="75"/>
                    </a:cubicBezTo>
                    <a:cubicBezTo>
                      <a:pt x="205" y="83"/>
                      <a:pt x="205" y="83"/>
                      <a:pt x="205" y="83"/>
                    </a:cubicBezTo>
                    <a:cubicBezTo>
                      <a:pt x="205" y="83"/>
                      <a:pt x="207" y="87"/>
                      <a:pt x="204" y="87"/>
                    </a:cubicBezTo>
                    <a:cubicBezTo>
                      <a:pt x="202" y="88"/>
                      <a:pt x="201" y="90"/>
                      <a:pt x="201" y="90"/>
                    </a:cubicBezTo>
                    <a:cubicBezTo>
                      <a:pt x="201" y="97"/>
                      <a:pt x="201" y="97"/>
                      <a:pt x="201" y="97"/>
                    </a:cubicBezTo>
                    <a:cubicBezTo>
                      <a:pt x="198" y="102"/>
                      <a:pt x="198" y="102"/>
                      <a:pt x="198" y="102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7" y="109"/>
                      <a:pt x="197" y="109"/>
                      <a:pt x="197" y="109"/>
                    </a:cubicBezTo>
                    <a:cubicBezTo>
                      <a:pt x="198" y="114"/>
                      <a:pt x="198" y="114"/>
                      <a:pt x="198" y="114"/>
                    </a:cubicBezTo>
                    <a:cubicBezTo>
                      <a:pt x="196" y="117"/>
                      <a:pt x="196" y="117"/>
                      <a:pt x="196" y="117"/>
                    </a:cubicBezTo>
                    <a:cubicBezTo>
                      <a:pt x="195" y="118"/>
                      <a:pt x="195" y="118"/>
                      <a:pt x="195" y="118"/>
                    </a:cubicBezTo>
                    <a:cubicBezTo>
                      <a:pt x="194" y="121"/>
                      <a:pt x="194" y="121"/>
                      <a:pt x="194" y="121"/>
                    </a:cubicBezTo>
                    <a:cubicBezTo>
                      <a:pt x="192" y="126"/>
                      <a:pt x="192" y="126"/>
                      <a:pt x="192" y="126"/>
                    </a:cubicBezTo>
                    <a:cubicBezTo>
                      <a:pt x="184" y="133"/>
                      <a:pt x="184" y="133"/>
                      <a:pt x="184" y="133"/>
                    </a:cubicBezTo>
                    <a:cubicBezTo>
                      <a:pt x="180" y="132"/>
                      <a:pt x="180" y="132"/>
                      <a:pt x="180" y="132"/>
                    </a:cubicBezTo>
                    <a:cubicBezTo>
                      <a:pt x="177" y="135"/>
                      <a:pt x="177" y="135"/>
                      <a:pt x="177" y="135"/>
                    </a:cubicBezTo>
                    <a:cubicBezTo>
                      <a:pt x="177" y="135"/>
                      <a:pt x="178" y="135"/>
                      <a:pt x="176" y="137"/>
                    </a:cubicBezTo>
                    <a:cubicBezTo>
                      <a:pt x="174" y="138"/>
                      <a:pt x="170" y="139"/>
                      <a:pt x="170" y="139"/>
                    </a:cubicBezTo>
                    <a:cubicBezTo>
                      <a:pt x="168" y="139"/>
                      <a:pt x="168" y="139"/>
                      <a:pt x="168" y="139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1" y="139"/>
                      <a:pt x="160" y="138"/>
                      <a:pt x="159" y="139"/>
                    </a:cubicBezTo>
                    <a:cubicBezTo>
                      <a:pt x="158" y="139"/>
                      <a:pt x="153" y="139"/>
                      <a:pt x="153" y="139"/>
                    </a:cubicBezTo>
                    <a:cubicBezTo>
                      <a:pt x="153" y="139"/>
                      <a:pt x="151" y="138"/>
                      <a:pt x="150" y="138"/>
                    </a:cubicBezTo>
                    <a:cubicBezTo>
                      <a:pt x="149" y="138"/>
                      <a:pt x="143" y="139"/>
                      <a:pt x="143" y="139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9" y="141"/>
                      <a:pt x="138" y="139"/>
                      <a:pt x="137" y="140"/>
                    </a:cubicBezTo>
                    <a:cubicBezTo>
                      <a:pt x="135" y="140"/>
                      <a:pt x="130" y="142"/>
                      <a:pt x="130" y="142"/>
                    </a:cubicBezTo>
                    <a:cubicBezTo>
                      <a:pt x="130" y="142"/>
                      <a:pt x="132" y="144"/>
                      <a:pt x="130" y="144"/>
                    </a:cubicBezTo>
                    <a:cubicBezTo>
                      <a:pt x="129" y="144"/>
                      <a:pt x="126" y="148"/>
                      <a:pt x="126" y="148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3" y="152"/>
                      <a:pt x="123" y="152"/>
                      <a:pt x="123" y="152"/>
                    </a:cubicBezTo>
                    <a:cubicBezTo>
                      <a:pt x="123" y="152"/>
                      <a:pt x="122" y="152"/>
                      <a:pt x="120" y="152"/>
                    </a:cubicBezTo>
                    <a:cubicBezTo>
                      <a:pt x="119" y="152"/>
                      <a:pt x="116" y="153"/>
                      <a:pt x="116" y="153"/>
                    </a:cubicBezTo>
                    <a:cubicBezTo>
                      <a:pt x="115" y="152"/>
                      <a:pt x="115" y="152"/>
                      <a:pt x="115" y="152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07" y="160"/>
                      <a:pt x="107" y="160"/>
                      <a:pt x="107" y="160"/>
                    </a:cubicBezTo>
                    <a:cubicBezTo>
                      <a:pt x="105" y="159"/>
                      <a:pt x="105" y="159"/>
                      <a:pt x="105" y="159"/>
                    </a:cubicBezTo>
                    <a:cubicBezTo>
                      <a:pt x="103" y="164"/>
                      <a:pt x="103" y="164"/>
                      <a:pt x="103" y="164"/>
                    </a:cubicBezTo>
                    <a:cubicBezTo>
                      <a:pt x="103" y="164"/>
                      <a:pt x="100" y="165"/>
                      <a:pt x="100" y="166"/>
                    </a:cubicBezTo>
                    <a:cubicBezTo>
                      <a:pt x="99" y="167"/>
                      <a:pt x="94" y="167"/>
                      <a:pt x="94" y="167"/>
                    </a:cubicBezTo>
                    <a:cubicBezTo>
                      <a:pt x="90" y="167"/>
                      <a:pt x="90" y="167"/>
                      <a:pt x="90" y="167"/>
                    </a:cubicBezTo>
                    <a:cubicBezTo>
                      <a:pt x="83" y="169"/>
                      <a:pt x="83" y="169"/>
                      <a:pt x="83" y="169"/>
                    </a:cubicBezTo>
                    <a:cubicBezTo>
                      <a:pt x="83" y="169"/>
                      <a:pt x="81" y="170"/>
                      <a:pt x="80" y="170"/>
                    </a:cubicBezTo>
                    <a:cubicBezTo>
                      <a:pt x="79" y="170"/>
                      <a:pt x="74" y="169"/>
                      <a:pt x="74" y="169"/>
                    </a:cubicBezTo>
                    <a:cubicBezTo>
                      <a:pt x="71" y="170"/>
                      <a:pt x="71" y="170"/>
                      <a:pt x="71" y="170"/>
                    </a:cubicBezTo>
                    <a:cubicBezTo>
                      <a:pt x="64" y="168"/>
                      <a:pt x="64" y="168"/>
                      <a:pt x="64" y="168"/>
                    </a:cubicBezTo>
                    <a:cubicBezTo>
                      <a:pt x="62" y="165"/>
                      <a:pt x="62" y="165"/>
                      <a:pt x="62" y="165"/>
                    </a:cubicBezTo>
                    <a:cubicBezTo>
                      <a:pt x="56" y="164"/>
                      <a:pt x="56" y="164"/>
                      <a:pt x="56" y="164"/>
                    </a:cubicBezTo>
                    <a:cubicBezTo>
                      <a:pt x="55" y="162"/>
                      <a:pt x="55" y="162"/>
                      <a:pt x="55" y="162"/>
                    </a:cubicBezTo>
                    <a:cubicBezTo>
                      <a:pt x="51" y="162"/>
                      <a:pt x="51" y="162"/>
                      <a:pt x="51" y="162"/>
                    </a:cubicBezTo>
                    <a:cubicBezTo>
                      <a:pt x="47" y="158"/>
                      <a:pt x="47" y="158"/>
                      <a:pt x="47" y="158"/>
                    </a:cubicBezTo>
                    <a:cubicBezTo>
                      <a:pt x="42" y="152"/>
                      <a:pt x="42" y="152"/>
                      <a:pt x="42" y="152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29" y="145"/>
                      <a:pt x="29" y="145"/>
                      <a:pt x="29" y="145"/>
                    </a:cubicBezTo>
                    <a:cubicBezTo>
                      <a:pt x="26" y="143"/>
                      <a:pt x="26" y="143"/>
                      <a:pt x="26" y="143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8" y="95"/>
                      <a:pt x="8" y="95"/>
                      <a:pt x="8" y="9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5" y="89"/>
                      <a:pt x="6" y="88"/>
                      <a:pt x="7" y="88"/>
                    </a:cubicBezTo>
                    <a:cubicBezTo>
                      <a:pt x="8" y="88"/>
                      <a:pt x="11" y="86"/>
                      <a:pt x="11" y="86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21" y="71"/>
                      <a:pt x="20" y="70"/>
                    </a:cubicBezTo>
                    <a:cubicBezTo>
                      <a:pt x="20" y="67"/>
                      <a:pt x="21" y="69"/>
                      <a:pt x="21" y="69"/>
                    </a:cubicBezTo>
                    <a:cubicBezTo>
                      <a:pt x="22" y="71"/>
                      <a:pt x="25" y="69"/>
                      <a:pt x="27" y="69"/>
                    </a:cubicBezTo>
                    <a:cubicBezTo>
                      <a:pt x="30" y="68"/>
                      <a:pt x="28" y="66"/>
                      <a:pt x="27" y="64"/>
                    </a:cubicBezTo>
                    <a:cubicBezTo>
                      <a:pt x="27" y="63"/>
                      <a:pt x="27" y="62"/>
                      <a:pt x="28" y="61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DDA4F48-97A4-714D-866E-81F616A4A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1266" y="1973645"/>
                <a:ext cx="656360" cy="596634"/>
              </a:xfrm>
              <a:custGeom>
                <a:avLst/>
                <a:gdLst>
                  <a:gd name="T0" fmla="*/ 83 w 288"/>
                  <a:gd name="T1" fmla="*/ 55 h 270"/>
                  <a:gd name="T2" fmla="*/ 75 w 288"/>
                  <a:gd name="T3" fmla="*/ 45 h 270"/>
                  <a:gd name="T4" fmla="*/ 82 w 288"/>
                  <a:gd name="T5" fmla="*/ 27 h 270"/>
                  <a:gd name="T6" fmla="*/ 101 w 288"/>
                  <a:gd name="T7" fmla="*/ 24 h 270"/>
                  <a:gd name="T8" fmla="*/ 107 w 288"/>
                  <a:gd name="T9" fmla="*/ 4 h 270"/>
                  <a:gd name="T10" fmla="*/ 121 w 288"/>
                  <a:gd name="T11" fmla="*/ 2 h 270"/>
                  <a:gd name="T12" fmla="*/ 136 w 288"/>
                  <a:gd name="T13" fmla="*/ 5 h 270"/>
                  <a:gd name="T14" fmla="*/ 153 w 288"/>
                  <a:gd name="T15" fmla="*/ 7 h 270"/>
                  <a:gd name="T16" fmla="*/ 166 w 288"/>
                  <a:gd name="T17" fmla="*/ 4 h 270"/>
                  <a:gd name="T18" fmla="*/ 189 w 288"/>
                  <a:gd name="T19" fmla="*/ 5 h 270"/>
                  <a:gd name="T20" fmla="*/ 200 w 288"/>
                  <a:gd name="T21" fmla="*/ 6 h 270"/>
                  <a:gd name="T22" fmla="*/ 202 w 288"/>
                  <a:gd name="T23" fmla="*/ 24 h 270"/>
                  <a:gd name="T24" fmla="*/ 210 w 288"/>
                  <a:gd name="T25" fmla="*/ 39 h 270"/>
                  <a:gd name="T26" fmla="*/ 222 w 288"/>
                  <a:gd name="T27" fmla="*/ 53 h 270"/>
                  <a:gd name="T28" fmla="*/ 228 w 288"/>
                  <a:gd name="T29" fmla="*/ 65 h 270"/>
                  <a:gd name="T30" fmla="*/ 251 w 288"/>
                  <a:gd name="T31" fmla="*/ 80 h 270"/>
                  <a:gd name="T32" fmla="*/ 263 w 288"/>
                  <a:gd name="T33" fmla="*/ 85 h 270"/>
                  <a:gd name="T34" fmla="*/ 275 w 288"/>
                  <a:gd name="T35" fmla="*/ 92 h 270"/>
                  <a:gd name="T36" fmla="*/ 288 w 288"/>
                  <a:gd name="T37" fmla="*/ 104 h 270"/>
                  <a:gd name="T38" fmla="*/ 274 w 288"/>
                  <a:gd name="T39" fmla="*/ 121 h 270"/>
                  <a:gd name="T40" fmla="*/ 252 w 288"/>
                  <a:gd name="T41" fmla="*/ 124 h 270"/>
                  <a:gd name="T42" fmla="*/ 259 w 288"/>
                  <a:gd name="T43" fmla="*/ 138 h 270"/>
                  <a:gd name="T44" fmla="*/ 264 w 288"/>
                  <a:gd name="T45" fmla="*/ 151 h 270"/>
                  <a:gd name="T46" fmla="*/ 271 w 288"/>
                  <a:gd name="T47" fmla="*/ 164 h 270"/>
                  <a:gd name="T48" fmla="*/ 276 w 288"/>
                  <a:gd name="T49" fmla="*/ 170 h 270"/>
                  <a:gd name="T50" fmla="*/ 269 w 288"/>
                  <a:gd name="T51" fmla="*/ 182 h 270"/>
                  <a:gd name="T52" fmla="*/ 249 w 288"/>
                  <a:gd name="T53" fmla="*/ 211 h 270"/>
                  <a:gd name="T54" fmla="*/ 260 w 288"/>
                  <a:gd name="T55" fmla="*/ 230 h 270"/>
                  <a:gd name="T56" fmla="*/ 240 w 288"/>
                  <a:gd name="T57" fmla="*/ 225 h 270"/>
                  <a:gd name="T58" fmla="*/ 222 w 288"/>
                  <a:gd name="T59" fmla="*/ 234 h 270"/>
                  <a:gd name="T60" fmla="*/ 207 w 288"/>
                  <a:gd name="T61" fmla="*/ 228 h 270"/>
                  <a:gd name="T62" fmla="*/ 188 w 288"/>
                  <a:gd name="T63" fmla="*/ 235 h 270"/>
                  <a:gd name="T64" fmla="*/ 171 w 288"/>
                  <a:gd name="T65" fmla="*/ 242 h 270"/>
                  <a:gd name="T66" fmla="*/ 154 w 288"/>
                  <a:gd name="T67" fmla="*/ 242 h 270"/>
                  <a:gd name="T68" fmla="*/ 129 w 288"/>
                  <a:gd name="T69" fmla="*/ 240 h 270"/>
                  <a:gd name="T70" fmla="*/ 87 w 288"/>
                  <a:gd name="T71" fmla="*/ 242 h 270"/>
                  <a:gd name="T72" fmla="*/ 56 w 288"/>
                  <a:gd name="T73" fmla="*/ 249 h 270"/>
                  <a:gd name="T74" fmla="*/ 51 w 288"/>
                  <a:gd name="T75" fmla="*/ 253 h 270"/>
                  <a:gd name="T76" fmla="*/ 44 w 288"/>
                  <a:gd name="T77" fmla="*/ 266 h 270"/>
                  <a:gd name="T78" fmla="*/ 27 w 288"/>
                  <a:gd name="T79" fmla="*/ 270 h 270"/>
                  <a:gd name="T80" fmla="*/ 25 w 288"/>
                  <a:gd name="T81" fmla="*/ 249 h 270"/>
                  <a:gd name="T82" fmla="*/ 8 w 288"/>
                  <a:gd name="T83" fmla="*/ 237 h 270"/>
                  <a:gd name="T84" fmla="*/ 21 w 288"/>
                  <a:gd name="T85" fmla="*/ 216 h 270"/>
                  <a:gd name="T86" fmla="*/ 22 w 288"/>
                  <a:gd name="T87" fmla="*/ 194 h 270"/>
                  <a:gd name="T88" fmla="*/ 13 w 288"/>
                  <a:gd name="T89" fmla="*/ 175 h 270"/>
                  <a:gd name="T90" fmla="*/ 9 w 288"/>
                  <a:gd name="T91" fmla="*/ 145 h 270"/>
                  <a:gd name="T92" fmla="*/ 36 w 288"/>
                  <a:gd name="T93" fmla="*/ 136 h 270"/>
                  <a:gd name="T94" fmla="*/ 47 w 288"/>
                  <a:gd name="T95" fmla="*/ 127 h 270"/>
                  <a:gd name="T96" fmla="*/ 59 w 288"/>
                  <a:gd name="T97" fmla="*/ 116 h 270"/>
                  <a:gd name="T98" fmla="*/ 67 w 288"/>
                  <a:gd name="T99" fmla="*/ 115 h 270"/>
                  <a:gd name="T100" fmla="*/ 61 w 288"/>
                  <a:gd name="T101" fmla="*/ 103 h 270"/>
                  <a:gd name="T102" fmla="*/ 60 w 288"/>
                  <a:gd name="T103" fmla="*/ 82 h 270"/>
                  <a:gd name="T104" fmla="*/ 73 w 288"/>
                  <a:gd name="T105" fmla="*/ 6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8" h="270">
                    <a:moveTo>
                      <a:pt x="81" y="66"/>
                    </a:moveTo>
                    <a:cubicBezTo>
                      <a:pt x="80" y="61"/>
                      <a:pt x="80" y="61"/>
                      <a:pt x="80" y="61"/>
                    </a:cubicBezTo>
                    <a:cubicBezTo>
                      <a:pt x="84" y="59"/>
                      <a:pt x="84" y="59"/>
                      <a:pt x="84" y="59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3" y="55"/>
                      <a:pt x="73" y="55"/>
                      <a:pt x="73" y="55"/>
                    </a:cubicBezTo>
                    <a:cubicBezTo>
                      <a:pt x="73" y="50"/>
                      <a:pt x="73" y="50"/>
                      <a:pt x="73" y="50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6"/>
                      <a:pt x="72" y="36"/>
                      <a:pt x="75" y="34"/>
                    </a:cubicBezTo>
                    <a:cubicBezTo>
                      <a:pt x="79" y="33"/>
                      <a:pt x="81" y="33"/>
                      <a:pt x="81" y="33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5" y="24"/>
                      <a:pt x="84" y="24"/>
                      <a:pt x="88" y="24"/>
                    </a:cubicBezTo>
                    <a:cubicBezTo>
                      <a:pt x="92" y="24"/>
                      <a:pt x="93" y="24"/>
                      <a:pt x="93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1"/>
                      <a:pt x="115" y="4"/>
                      <a:pt x="116" y="4"/>
                    </a:cubicBezTo>
                    <a:cubicBezTo>
                      <a:pt x="117" y="4"/>
                      <a:pt x="118" y="5"/>
                      <a:pt x="119" y="4"/>
                    </a:cubicBezTo>
                    <a:cubicBezTo>
                      <a:pt x="120" y="4"/>
                      <a:pt x="121" y="2"/>
                      <a:pt x="121" y="2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137" y="3"/>
                      <a:pt x="137" y="3"/>
                      <a:pt x="137" y="3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3" y="7"/>
                      <a:pt x="153" y="7"/>
                      <a:pt x="153" y="7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3" y="10"/>
                      <a:pt x="155" y="13"/>
                      <a:pt x="157" y="12"/>
                    </a:cubicBezTo>
                    <a:cubicBezTo>
                      <a:pt x="158" y="12"/>
                      <a:pt x="162" y="11"/>
                      <a:pt x="163" y="9"/>
                    </a:cubicBezTo>
                    <a:cubicBezTo>
                      <a:pt x="163" y="7"/>
                      <a:pt x="164" y="5"/>
                      <a:pt x="166" y="4"/>
                    </a:cubicBezTo>
                    <a:cubicBezTo>
                      <a:pt x="168" y="4"/>
                      <a:pt x="167" y="3"/>
                      <a:pt x="170" y="2"/>
                    </a:cubicBezTo>
                    <a:cubicBezTo>
                      <a:pt x="174" y="1"/>
                      <a:pt x="177" y="0"/>
                      <a:pt x="177" y="0"/>
                    </a:cubicBezTo>
                    <a:cubicBezTo>
                      <a:pt x="186" y="2"/>
                      <a:pt x="186" y="2"/>
                      <a:pt x="186" y="2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92" y="7"/>
                      <a:pt x="192" y="7"/>
                      <a:pt x="192" y="7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6" y="8"/>
                      <a:pt x="196" y="8"/>
                      <a:pt x="196" y="8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2" y="18"/>
                      <a:pt x="202" y="18"/>
                      <a:pt x="202" y="18"/>
                    </a:cubicBezTo>
                    <a:cubicBezTo>
                      <a:pt x="202" y="21"/>
                      <a:pt x="202" y="21"/>
                      <a:pt x="202" y="21"/>
                    </a:cubicBezTo>
                    <a:cubicBezTo>
                      <a:pt x="202" y="24"/>
                      <a:pt x="202" y="24"/>
                      <a:pt x="202" y="24"/>
                    </a:cubicBezTo>
                    <a:cubicBezTo>
                      <a:pt x="208" y="28"/>
                      <a:pt x="208" y="28"/>
                      <a:pt x="208" y="28"/>
                    </a:cubicBezTo>
                    <a:cubicBezTo>
                      <a:pt x="211" y="31"/>
                      <a:pt x="211" y="31"/>
                      <a:pt x="211" y="31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10" y="39"/>
                      <a:pt x="210" y="39"/>
                      <a:pt x="210" y="39"/>
                    </a:cubicBezTo>
                    <a:cubicBezTo>
                      <a:pt x="207" y="47"/>
                      <a:pt x="207" y="47"/>
                      <a:pt x="207" y="47"/>
                    </a:cubicBezTo>
                    <a:cubicBezTo>
                      <a:pt x="214" y="49"/>
                      <a:pt x="214" y="49"/>
                      <a:pt x="214" y="49"/>
                    </a:cubicBezTo>
                    <a:cubicBezTo>
                      <a:pt x="218" y="53"/>
                      <a:pt x="218" y="53"/>
                      <a:pt x="218" y="53"/>
                    </a:cubicBezTo>
                    <a:cubicBezTo>
                      <a:pt x="222" y="53"/>
                      <a:pt x="222" y="53"/>
                      <a:pt x="222" y="53"/>
                    </a:cubicBezTo>
                    <a:cubicBezTo>
                      <a:pt x="222" y="58"/>
                      <a:pt x="222" y="58"/>
                      <a:pt x="222" y="58"/>
                    </a:cubicBezTo>
                    <a:cubicBezTo>
                      <a:pt x="222" y="58"/>
                      <a:pt x="220" y="61"/>
                      <a:pt x="223" y="61"/>
                    </a:cubicBezTo>
                    <a:cubicBezTo>
                      <a:pt x="226" y="62"/>
                      <a:pt x="227" y="62"/>
                      <a:pt x="227" y="62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33" y="72"/>
                      <a:pt x="233" y="72"/>
                      <a:pt x="233" y="72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9" y="76"/>
                      <a:pt x="249" y="76"/>
                      <a:pt x="249" y="76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2" y="89"/>
                      <a:pt x="252" y="89"/>
                      <a:pt x="252" y="89"/>
                    </a:cubicBezTo>
                    <a:cubicBezTo>
                      <a:pt x="257" y="89"/>
                      <a:pt x="257" y="89"/>
                      <a:pt x="257" y="89"/>
                    </a:cubicBezTo>
                    <a:cubicBezTo>
                      <a:pt x="260" y="86"/>
                      <a:pt x="260" y="86"/>
                      <a:pt x="260" y="86"/>
                    </a:cubicBezTo>
                    <a:cubicBezTo>
                      <a:pt x="263" y="85"/>
                      <a:pt x="263" y="85"/>
                      <a:pt x="263" y="85"/>
                    </a:cubicBezTo>
                    <a:cubicBezTo>
                      <a:pt x="267" y="86"/>
                      <a:pt x="267" y="86"/>
                      <a:pt x="267" y="86"/>
                    </a:cubicBezTo>
                    <a:cubicBezTo>
                      <a:pt x="272" y="87"/>
                      <a:pt x="272" y="87"/>
                      <a:pt x="272" y="87"/>
                    </a:cubicBezTo>
                    <a:cubicBezTo>
                      <a:pt x="277" y="87"/>
                      <a:pt x="277" y="87"/>
                      <a:pt x="277" y="87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88" y="98"/>
                      <a:pt x="288" y="98"/>
                      <a:pt x="288" y="98"/>
                    </a:cubicBezTo>
                    <a:cubicBezTo>
                      <a:pt x="288" y="104"/>
                      <a:pt x="288" y="104"/>
                      <a:pt x="288" y="104"/>
                    </a:cubicBezTo>
                    <a:cubicBezTo>
                      <a:pt x="286" y="107"/>
                      <a:pt x="286" y="107"/>
                      <a:pt x="286" y="107"/>
                    </a:cubicBez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2" y="108"/>
                      <a:pt x="284" y="113"/>
                      <a:pt x="282" y="114"/>
                    </a:cubicBezTo>
                    <a:cubicBezTo>
                      <a:pt x="281" y="115"/>
                      <a:pt x="274" y="121"/>
                      <a:pt x="274" y="121"/>
                    </a:cubicBezTo>
                    <a:cubicBezTo>
                      <a:pt x="267" y="123"/>
                      <a:pt x="267" y="123"/>
                      <a:pt x="267" y="123"/>
                    </a:cubicBezTo>
                    <a:cubicBezTo>
                      <a:pt x="261" y="121"/>
                      <a:pt x="261" y="121"/>
                      <a:pt x="261" y="121"/>
                    </a:cubicBezTo>
                    <a:cubicBezTo>
                      <a:pt x="261" y="121"/>
                      <a:pt x="260" y="120"/>
                      <a:pt x="256" y="121"/>
                    </a:cubicBezTo>
                    <a:cubicBezTo>
                      <a:pt x="252" y="123"/>
                      <a:pt x="252" y="124"/>
                      <a:pt x="252" y="124"/>
                    </a:cubicBezTo>
                    <a:cubicBezTo>
                      <a:pt x="250" y="131"/>
                      <a:pt x="250" y="131"/>
                      <a:pt x="250" y="131"/>
                    </a:cubicBezTo>
                    <a:cubicBezTo>
                      <a:pt x="250" y="134"/>
                      <a:pt x="250" y="134"/>
                      <a:pt x="250" y="13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59" y="138"/>
                      <a:pt x="259" y="138"/>
                      <a:pt x="259" y="138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64" y="145"/>
                      <a:pt x="264" y="145"/>
                      <a:pt x="264" y="145"/>
                    </a:cubicBezTo>
                    <a:cubicBezTo>
                      <a:pt x="262" y="149"/>
                      <a:pt x="262" y="149"/>
                      <a:pt x="262" y="149"/>
                    </a:cubicBezTo>
                    <a:cubicBezTo>
                      <a:pt x="264" y="151"/>
                      <a:pt x="264" y="151"/>
                      <a:pt x="264" y="151"/>
                    </a:cubicBezTo>
                    <a:cubicBezTo>
                      <a:pt x="268" y="153"/>
                      <a:pt x="268" y="153"/>
                      <a:pt x="268" y="153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9" y="161"/>
                      <a:pt x="269" y="161"/>
                      <a:pt x="269" y="161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69" y="166"/>
                      <a:pt x="269" y="166"/>
                      <a:pt x="269" y="166"/>
                    </a:cubicBezTo>
                    <a:cubicBezTo>
                      <a:pt x="272" y="167"/>
                      <a:pt x="272" y="167"/>
                      <a:pt x="272" y="167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83" y="174"/>
                      <a:pt x="283" y="174"/>
                      <a:pt x="283" y="174"/>
                    </a:cubicBezTo>
                    <a:cubicBezTo>
                      <a:pt x="281" y="174"/>
                      <a:pt x="281" y="174"/>
                      <a:pt x="281" y="174"/>
                    </a:cubicBezTo>
                    <a:cubicBezTo>
                      <a:pt x="273" y="176"/>
                      <a:pt x="273" y="176"/>
                      <a:pt x="273" y="176"/>
                    </a:cubicBezTo>
                    <a:cubicBezTo>
                      <a:pt x="269" y="182"/>
                      <a:pt x="269" y="182"/>
                      <a:pt x="269" y="182"/>
                    </a:cubicBezTo>
                    <a:cubicBezTo>
                      <a:pt x="257" y="182"/>
                      <a:pt x="257" y="182"/>
                      <a:pt x="257" y="182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2" y="202"/>
                      <a:pt x="252" y="202"/>
                      <a:pt x="252" y="20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51" y="216"/>
                      <a:pt x="251" y="216"/>
                      <a:pt x="251" y="216"/>
                    </a:cubicBezTo>
                    <a:cubicBezTo>
                      <a:pt x="254" y="223"/>
                      <a:pt x="254" y="223"/>
                      <a:pt x="254" y="223"/>
                    </a:cubicBezTo>
                    <a:cubicBezTo>
                      <a:pt x="260" y="230"/>
                      <a:pt x="260" y="230"/>
                      <a:pt x="260" y="230"/>
                    </a:cubicBezTo>
                    <a:cubicBezTo>
                      <a:pt x="260" y="230"/>
                      <a:pt x="260" y="230"/>
                      <a:pt x="260" y="230"/>
                    </a:cubicBezTo>
                    <a:cubicBezTo>
                      <a:pt x="254" y="232"/>
                      <a:pt x="254" y="232"/>
                      <a:pt x="254" y="232"/>
                    </a:cubicBezTo>
                    <a:cubicBezTo>
                      <a:pt x="250" y="233"/>
                      <a:pt x="250" y="233"/>
                      <a:pt x="250" y="233"/>
                    </a:cubicBezTo>
                    <a:cubicBezTo>
                      <a:pt x="246" y="227"/>
                      <a:pt x="246" y="227"/>
                      <a:pt x="246" y="227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33" y="228"/>
                      <a:pt x="233" y="228"/>
                      <a:pt x="233" y="228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0"/>
                      <a:pt x="224" y="230"/>
                      <a:pt x="224" y="230"/>
                    </a:cubicBezTo>
                    <a:cubicBezTo>
                      <a:pt x="222" y="234"/>
                      <a:pt x="222" y="234"/>
                      <a:pt x="222" y="234"/>
                    </a:cubicBezTo>
                    <a:cubicBezTo>
                      <a:pt x="216" y="237"/>
                      <a:pt x="216" y="237"/>
                      <a:pt x="216" y="237"/>
                    </a:cubicBezTo>
                    <a:cubicBezTo>
                      <a:pt x="216" y="237"/>
                      <a:pt x="214" y="235"/>
                      <a:pt x="213" y="234"/>
                    </a:cubicBezTo>
                    <a:cubicBezTo>
                      <a:pt x="212" y="233"/>
                      <a:pt x="209" y="231"/>
                      <a:pt x="209" y="231"/>
                    </a:cubicBezTo>
                    <a:cubicBezTo>
                      <a:pt x="209" y="231"/>
                      <a:pt x="208" y="229"/>
                      <a:pt x="207" y="228"/>
                    </a:cubicBezTo>
                    <a:cubicBezTo>
                      <a:pt x="206" y="228"/>
                      <a:pt x="200" y="232"/>
                      <a:pt x="200" y="232"/>
                    </a:cubicBezTo>
                    <a:cubicBezTo>
                      <a:pt x="200" y="232"/>
                      <a:pt x="195" y="235"/>
                      <a:pt x="195" y="236"/>
                    </a:cubicBezTo>
                    <a:cubicBezTo>
                      <a:pt x="196" y="236"/>
                      <a:pt x="195" y="241"/>
                      <a:pt x="195" y="241"/>
                    </a:cubicBezTo>
                    <a:cubicBezTo>
                      <a:pt x="188" y="235"/>
                      <a:pt x="188" y="235"/>
                      <a:pt x="188" y="235"/>
                    </a:cubicBezTo>
                    <a:cubicBezTo>
                      <a:pt x="183" y="239"/>
                      <a:pt x="183" y="239"/>
                      <a:pt x="183" y="239"/>
                    </a:cubicBezTo>
                    <a:cubicBezTo>
                      <a:pt x="179" y="236"/>
                      <a:pt x="179" y="236"/>
                      <a:pt x="179" y="236"/>
                    </a:cubicBezTo>
                    <a:cubicBezTo>
                      <a:pt x="177" y="235"/>
                      <a:pt x="177" y="235"/>
                      <a:pt x="177" y="235"/>
                    </a:cubicBezTo>
                    <a:cubicBezTo>
                      <a:pt x="171" y="242"/>
                      <a:pt x="171" y="242"/>
                      <a:pt x="171" y="242"/>
                    </a:cubicBezTo>
                    <a:cubicBezTo>
                      <a:pt x="167" y="240"/>
                      <a:pt x="167" y="240"/>
                      <a:pt x="167" y="240"/>
                    </a:cubicBezTo>
                    <a:cubicBezTo>
                      <a:pt x="165" y="247"/>
                      <a:pt x="165" y="247"/>
                      <a:pt x="165" y="247"/>
                    </a:cubicBezTo>
                    <a:cubicBezTo>
                      <a:pt x="160" y="243"/>
                      <a:pt x="160" y="243"/>
                      <a:pt x="160" y="243"/>
                    </a:cubicBezTo>
                    <a:cubicBezTo>
                      <a:pt x="160" y="243"/>
                      <a:pt x="155" y="242"/>
                      <a:pt x="154" y="242"/>
                    </a:cubicBezTo>
                    <a:cubicBezTo>
                      <a:pt x="153" y="242"/>
                      <a:pt x="150" y="246"/>
                      <a:pt x="150" y="246"/>
                    </a:cubicBezTo>
                    <a:cubicBezTo>
                      <a:pt x="145" y="242"/>
                      <a:pt x="145" y="242"/>
                      <a:pt x="145" y="242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41" y="239"/>
                      <a:pt x="130" y="240"/>
                      <a:pt x="129" y="240"/>
                    </a:cubicBezTo>
                    <a:cubicBezTo>
                      <a:pt x="128" y="240"/>
                      <a:pt x="121" y="239"/>
                      <a:pt x="121" y="239"/>
                    </a:cubicBezTo>
                    <a:cubicBezTo>
                      <a:pt x="112" y="241"/>
                      <a:pt x="112" y="241"/>
                      <a:pt x="112" y="241"/>
                    </a:cubicBezTo>
                    <a:cubicBezTo>
                      <a:pt x="99" y="241"/>
                      <a:pt x="99" y="241"/>
                      <a:pt x="99" y="241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78" y="242"/>
                      <a:pt x="78" y="242"/>
                      <a:pt x="78" y="242"/>
                    </a:cubicBezTo>
                    <a:cubicBezTo>
                      <a:pt x="71" y="247"/>
                      <a:pt x="71" y="247"/>
                      <a:pt x="71" y="247"/>
                    </a:cubicBezTo>
                    <a:cubicBezTo>
                      <a:pt x="64" y="248"/>
                      <a:pt x="64" y="248"/>
                      <a:pt x="64" y="248"/>
                    </a:cubicBezTo>
                    <a:cubicBezTo>
                      <a:pt x="56" y="249"/>
                      <a:pt x="56" y="249"/>
                      <a:pt x="56" y="249"/>
                    </a:cubicBezTo>
                    <a:cubicBezTo>
                      <a:pt x="55" y="249"/>
                      <a:pt x="55" y="249"/>
                      <a:pt x="55" y="249"/>
                    </a:cubicBezTo>
                    <a:cubicBezTo>
                      <a:pt x="54" y="250"/>
                      <a:pt x="54" y="250"/>
                      <a:pt x="54" y="250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51" y="253"/>
                      <a:pt x="51" y="253"/>
                      <a:pt x="51" y="253"/>
                    </a:cubicBezTo>
                    <a:cubicBezTo>
                      <a:pt x="49" y="255"/>
                      <a:pt x="49" y="255"/>
                      <a:pt x="49" y="255"/>
                    </a:cubicBezTo>
                    <a:cubicBezTo>
                      <a:pt x="48" y="260"/>
                      <a:pt x="48" y="260"/>
                      <a:pt x="48" y="260"/>
                    </a:cubicBezTo>
                    <a:cubicBezTo>
                      <a:pt x="47" y="262"/>
                      <a:pt x="45" y="264"/>
                      <a:pt x="44" y="266"/>
                    </a:cubicBezTo>
                    <a:cubicBezTo>
                      <a:pt x="44" y="266"/>
                      <a:pt x="44" y="266"/>
                      <a:pt x="44" y="266"/>
                    </a:cubicBezTo>
                    <a:cubicBezTo>
                      <a:pt x="44" y="266"/>
                      <a:pt x="41" y="265"/>
                      <a:pt x="41" y="267"/>
                    </a:cubicBezTo>
                    <a:cubicBezTo>
                      <a:pt x="41" y="268"/>
                      <a:pt x="41" y="268"/>
                      <a:pt x="41" y="268"/>
                    </a:cubicBezTo>
                    <a:cubicBezTo>
                      <a:pt x="38" y="269"/>
                      <a:pt x="33" y="267"/>
                      <a:pt x="33" y="267"/>
                    </a:cubicBezTo>
                    <a:cubicBezTo>
                      <a:pt x="27" y="270"/>
                      <a:pt x="27" y="270"/>
                      <a:pt x="27" y="270"/>
                    </a:cubicBezTo>
                    <a:cubicBezTo>
                      <a:pt x="27" y="270"/>
                      <a:pt x="27" y="270"/>
                      <a:pt x="27" y="270"/>
                    </a:cubicBezTo>
                    <a:cubicBezTo>
                      <a:pt x="27" y="269"/>
                      <a:pt x="25" y="265"/>
                      <a:pt x="25" y="265"/>
                    </a:cubicBezTo>
                    <a:cubicBezTo>
                      <a:pt x="25" y="265"/>
                      <a:pt x="26" y="258"/>
                      <a:pt x="26" y="258"/>
                    </a:cubicBezTo>
                    <a:cubicBezTo>
                      <a:pt x="26" y="257"/>
                      <a:pt x="25" y="249"/>
                      <a:pt x="25" y="249"/>
                    </a:cubicBezTo>
                    <a:cubicBezTo>
                      <a:pt x="25" y="245"/>
                      <a:pt x="25" y="245"/>
                      <a:pt x="25" y="245"/>
                    </a:cubicBezTo>
                    <a:cubicBezTo>
                      <a:pt x="19" y="241"/>
                      <a:pt x="19" y="241"/>
                      <a:pt x="19" y="241"/>
                    </a:cubicBezTo>
                    <a:cubicBezTo>
                      <a:pt x="19" y="241"/>
                      <a:pt x="12" y="240"/>
                      <a:pt x="10" y="240"/>
                    </a:cubicBezTo>
                    <a:cubicBezTo>
                      <a:pt x="9" y="240"/>
                      <a:pt x="8" y="237"/>
                      <a:pt x="8" y="237"/>
                    </a:cubicBezTo>
                    <a:cubicBezTo>
                      <a:pt x="9" y="234"/>
                      <a:pt x="9" y="234"/>
                      <a:pt x="9" y="234"/>
                    </a:cubicBezTo>
                    <a:cubicBezTo>
                      <a:pt x="12" y="225"/>
                      <a:pt x="12" y="225"/>
                      <a:pt x="12" y="225"/>
                    </a:cubicBezTo>
                    <a:cubicBezTo>
                      <a:pt x="17" y="218"/>
                      <a:pt x="17" y="218"/>
                      <a:pt x="17" y="218"/>
                    </a:cubicBezTo>
                    <a:cubicBezTo>
                      <a:pt x="21" y="216"/>
                      <a:pt x="21" y="216"/>
                      <a:pt x="21" y="216"/>
                    </a:cubicBezTo>
                    <a:cubicBezTo>
                      <a:pt x="21" y="216"/>
                      <a:pt x="25" y="210"/>
                      <a:pt x="26" y="209"/>
                    </a:cubicBezTo>
                    <a:cubicBezTo>
                      <a:pt x="27" y="209"/>
                      <a:pt x="26" y="204"/>
                      <a:pt x="25" y="204"/>
                    </a:cubicBezTo>
                    <a:cubicBezTo>
                      <a:pt x="25" y="203"/>
                      <a:pt x="25" y="200"/>
                      <a:pt x="25" y="199"/>
                    </a:cubicBezTo>
                    <a:cubicBezTo>
                      <a:pt x="25" y="197"/>
                      <a:pt x="22" y="194"/>
                      <a:pt x="22" y="194"/>
                    </a:cubicBezTo>
                    <a:cubicBezTo>
                      <a:pt x="21" y="186"/>
                      <a:pt x="21" y="186"/>
                      <a:pt x="21" y="186"/>
                    </a:cubicBezTo>
                    <a:cubicBezTo>
                      <a:pt x="19" y="184"/>
                      <a:pt x="19" y="184"/>
                      <a:pt x="19" y="184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13" y="175"/>
                      <a:pt x="13" y="175"/>
                      <a:pt x="13" y="175"/>
                    </a:cubicBezTo>
                    <a:cubicBezTo>
                      <a:pt x="8" y="164"/>
                      <a:pt x="8" y="164"/>
                      <a:pt x="8" y="164"/>
                    </a:cubicBezTo>
                    <a:cubicBezTo>
                      <a:pt x="8" y="164"/>
                      <a:pt x="2" y="154"/>
                      <a:pt x="1" y="150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25" y="142"/>
                      <a:pt x="25" y="142"/>
                      <a:pt x="25" y="142"/>
                    </a:cubicBezTo>
                    <a:cubicBezTo>
                      <a:pt x="32" y="141"/>
                      <a:pt x="32" y="141"/>
                      <a:pt x="32" y="141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39" y="129"/>
                      <a:pt x="40" y="126"/>
                      <a:pt x="41" y="127"/>
                    </a:cubicBezTo>
                    <a:cubicBezTo>
                      <a:pt x="43" y="127"/>
                      <a:pt x="47" y="127"/>
                      <a:pt x="47" y="127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9" y="116"/>
                      <a:pt x="59" y="116"/>
                      <a:pt x="59" y="116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0" y="122"/>
                      <a:pt x="60" y="122"/>
                      <a:pt x="60" y="122"/>
                    </a:cubicBezTo>
                    <a:cubicBezTo>
                      <a:pt x="65" y="121"/>
                      <a:pt x="65" y="121"/>
                      <a:pt x="65" y="121"/>
                    </a:cubicBezTo>
                    <a:cubicBezTo>
                      <a:pt x="67" y="115"/>
                      <a:pt x="67" y="115"/>
                      <a:pt x="67" y="115"/>
                    </a:cubicBezTo>
                    <a:cubicBezTo>
                      <a:pt x="65" y="114"/>
                      <a:pt x="65" y="114"/>
                      <a:pt x="65" y="114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0" y="112"/>
                      <a:pt x="58" y="113"/>
                      <a:pt x="58" y="111"/>
                    </a:cubicBezTo>
                    <a:cubicBezTo>
                      <a:pt x="59" y="108"/>
                      <a:pt x="61" y="103"/>
                      <a:pt x="61" y="103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2" y="78"/>
                      <a:pt x="62" y="78"/>
                      <a:pt x="62" y="78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3" y="65"/>
                      <a:pt x="73" y="65"/>
                      <a:pt x="73" y="65"/>
                    </a:cubicBezTo>
                    <a:lnTo>
                      <a:pt x="81" y="66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7E95E395-8427-B44A-AF90-F48ACDC4C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066" y="2862204"/>
                <a:ext cx="354017" cy="336672"/>
              </a:xfrm>
              <a:custGeom>
                <a:avLst/>
                <a:gdLst>
                  <a:gd name="T0" fmla="*/ 110 w 155"/>
                  <a:gd name="T1" fmla="*/ 145 h 152"/>
                  <a:gd name="T2" fmla="*/ 107 w 155"/>
                  <a:gd name="T3" fmla="*/ 137 h 152"/>
                  <a:gd name="T4" fmla="*/ 112 w 155"/>
                  <a:gd name="T5" fmla="*/ 127 h 152"/>
                  <a:gd name="T6" fmla="*/ 117 w 155"/>
                  <a:gd name="T7" fmla="*/ 116 h 152"/>
                  <a:gd name="T8" fmla="*/ 115 w 155"/>
                  <a:gd name="T9" fmla="*/ 104 h 152"/>
                  <a:gd name="T10" fmla="*/ 114 w 155"/>
                  <a:gd name="T11" fmla="*/ 88 h 152"/>
                  <a:gd name="T12" fmla="*/ 123 w 155"/>
                  <a:gd name="T13" fmla="*/ 92 h 152"/>
                  <a:gd name="T14" fmla="*/ 128 w 155"/>
                  <a:gd name="T15" fmla="*/ 90 h 152"/>
                  <a:gd name="T16" fmla="*/ 136 w 155"/>
                  <a:gd name="T17" fmla="*/ 90 h 152"/>
                  <a:gd name="T18" fmla="*/ 143 w 155"/>
                  <a:gd name="T19" fmla="*/ 86 h 152"/>
                  <a:gd name="T20" fmla="*/ 155 w 155"/>
                  <a:gd name="T21" fmla="*/ 83 h 152"/>
                  <a:gd name="T22" fmla="*/ 143 w 155"/>
                  <a:gd name="T23" fmla="*/ 77 h 152"/>
                  <a:gd name="T24" fmla="*/ 141 w 155"/>
                  <a:gd name="T25" fmla="*/ 63 h 152"/>
                  <a:gd name="T26" fmla="*/ 131 w 155"/>
                  <a:gd name="T27" fmla="*/ 62 h 152"/>
                  <a:gd name="T28" fmla="*/ 125 w 155"/>
                  <a:gd name="T29" fmla="*/ 54 h 152"/>
                  <a:gd name="T30" fmla="*/ 122 w 155"/>
                  <a:gd name="T31" fmla="*/ 48 h 152"/>
                  <a:gd name="T32" fmla="*/ 116 w 155"/>
                  <a:gd name="T33" fmla="*/ 44 h 152"/>
                  <a:gd name="T34" fmla="*/ 108 w 155"/>
                  <a:gd name="T35" fmla="*/ 38 h 152"/>
                  <a:gd name="T36" fmla="*/ 103 w 155"/>
                  <a:gd name="T37" fmla="*/ 32 h 152"/>
                  <a:gd name="T38" fmla="*/ 100 w 155"/>
                  <a:gd name="T39" fmla="*/ 21 h 152"/>
                  <a:gd name="T40" fmla="*/ 94 w 155"/>
                  <a:gd name="T41" fmla="*/ 12 h 152"/>
                  <a:gd name="T42" fmla="*/ 83 w 155"/>
                  <a:gd name="T43" fmla="*/ 12 h 152"/>
                  <a:gd name="T44" fmla="*/ 70 w 155"/>
                  <a:gd name="T45" fmla="*/ 11 h 152"/>
                  <a:gd name="T46" fmla="*/ 66 w 155"/>
                  <a:gd name="T47" fmla="*/ 9 h 152"/>
                  <a:gd name="T48" fmla="*/ 65 w 155"/>
                  <a:gd name="T49" fmla="*/ 9 h 152"/>
                  <a:gd name="T50" fmla="*/ 59 w 155"/>
                  <a:gd name="T51" fmla="*/ 10 h 152"/>
                  <a:gd name="T52" fmla="*/ 54 w 155"/>
                  <a:gd name="T53" fmla="*/ 7 h 152"/>
                  <a:gd name="T54" fmla="*/ 44 w 155"/>
                  <a:gd name="T55" fmla="*/ 3 h 152"/>
                  <a:gd name="T56" fmla="*/ 34 w 155"/>
                  <a:gd name="T57" fmla="*/ 2 h 152"/>
                  <a:gd name="T58" fmla="*/ 28 w 155"/>
                  <a:gd name="T59" fmla="*/ 7 h 152"/>
                  <a:gd name="T60" fmla="*/ 24 w 155"/>
                  <a:gd name="T61" fmla="*/ 10 h 152"/>
                  <a:gd name="T62" fmla="*/ 16 w 155"/>
                  <a:gd name="T63" fmla="*/ 12 h 152"/>
                  <a:gd name="T64" fmla="*/ 9 w 155"/>
                  <a:gd name="T65" fmla="*/ 14 h 152"/>
                  <a:gd name="T66" fmla="*/ 8 w 155"/>
                  <a:gd name="T67" fmla="*/ 19 h 152"/>
                  <a:gd name="T68" fmla="*/ 0 w 155"/>
                  <a:gd name="T69" fmla="*/ 22 h 152"/>
                  <a:gd name="T70" fmla="*/ 10 w 155"/>
                  <a:gd name="T71" fmla="*/ 22 h 152"/>
                  <a:gd name="T72" fmla="*/ 16 w 155"/>
                  <a:gd name="T73" fmla="*/ 24 h 152"/>
                  <a:gd name="T74" fmla="*/ 20 w 155"/>
                  <a:gd name="T75" fmla="*/ 27 h 152"/>
                  <a:gd name="T76" fmla="*/ 26 w 155"/>
                  <a:gd name="T77" fmla="*/ 33 h 152"/>
                  <a:gd name="T78" fmla="*/ 29 w 155"/>
                  <a:gd name="T79" fmla="*/ 37 h 152"/>
                  <a:gd name="T80" fmla="*/ 32 w 155"/>
                  <a:gd name="T81" fmla="*/ 42 h 152"/>
                  <a:gd name="T82" fmla="*/ 38 w 155"/>
                  <a:gd name="T83" fmla="*/ 49 h 152"/>
                  <a:gd name="T84" fmla="*/ 44 w 155"/>
                  <a:gd name="T85" fmla="*/ 54 h 152"/>
                  <a:gd name="T86" fmla="*/ 50 w 155"/>
                  <a:gd name="T87" fmla="*/ 61 h 152"/>
                  <a:gd name="T88" fmla="*/ 63 w 155"/>
                  <a:gd name="T89" fmla="*/ 71 h 152"/>
                  <a:gd name="T90" fmla="*/ 76 w 155"/>
                  <a:gd name="T91" fmla="*/ 82 h 152"/>
                  <a:gd name="T92" fmla="*/ 83 w 155"/>
                  <a:gd name="T93" fmla="*/ 94 h 152"/>
                  <a:gd name="T94" fmla="*/ 86 w 155"/>
                  <a:gd name="T95" fmla="*/ 104 h 152"/>
                  <a:gd name="T96" fmla="*/ 85 w 155"/>
                  <a:gd name="T97" fmla="*/ 112 h 152"/>
                  <a:gd name="T98" fmla="*/ 86 w 155"/>
                  <a:gd name="T99" fmla="*/ 122 h 152"/>
                  <a:gd name="T100" fmla="*/ 91 w 155"/>
                  <a:gd name="T101" fmla="*/ 135 h 152"/>
                  <a:gd name="T102" fmla="*/ 94 w 155"/>
                  <a:gd name="T103" fmla="*/ 144 h 152"/>
                  <a:gd name="T104" fmla="*/ 97 w 155"/>
                  <a:gd name="T105" fmla="*/ 15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5" h="152">
                    <a:moveTo>
                      <a:pt x="99" y="152"/>
                    </a:moveTo>
                    <a:cubicBezTo>
                      <a:pt x="100" y="148"/>
                      <a:pt x="100" y="148"/>
                      <a:pt x="100" y="148"/>
                    </a:cubicBezTo>
                    <a:cubicBezTo>
                      <a:pt x="100" y="148"/>
                      <a:pt x="103" y="147"/>
                      <a:pt x="104" y="147"/>
                    </a:cubicBezTo>
                    <a:cubicBezTo>
                      <a:pt x="105" y="146"/>
                      <a:pt x="106" y="147"/>
                      <a:pt x="107" y="146"/>
                    </a:cubicBezTo>
                    <a:cubicBezTo>
                      <a:pt x="108" y="146"/>
                      <a:pt x="110" y="145"/>
                      <a:pt x="110" y="145"/>
                    </a:cubicBezTo>
                    <a:cubicBezTo>
                      <a:pt x="109" y="145"/>
                      <a:pt x="109" y="145"/>
                      <a:pt x="109" y="145"/>
                    </a:cubicBezTo>
                    <a:cubicBezTo>
                      <a:pt x="109" y="143"/>
                      <a:pt x="109" y="143"/>
                      <a:pt x="109" y="143"/>
                    </a:cubicBezTo>
                    <a:cubicBezTo>
                      <a:pt x="110" y="141"/>
                      <a:pt x="110" y="141"/>
                      <a:pt x="110" y="141"/>
                    </a:cubicBezTo>
                    <a:cubicBezTo>
                      <a:pt x="106" y="139"/>
                      <a:pt x="106" y="139"/>
                      <a:pt x="106" y="139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7" y="137"/>
                      <a:pt x="106" y="135"/>
                      <a:pt x="107" y="135"/>
                    </a:cubicBezTo>
                    <a:cubicBezTo>
                      <a:pt x="108" y="135"/>
                      <a:pt x="108" y="132"/>
                      <a:pt x="108" y="132"/>
                    </a:cubicBezTo>
                    <a:cubicBezTo>
                      <a:pt x="109" y="130"/>
                      <a:pt x="109" y="130"/>
                      <a:pt x="109" y="130"/>
                    </a:cubicBezTo>
                    <a:cubicBezTo>
                      <a:pt x="111" y="130"/>
                      <a:pt x="111" y="130"/>
                      <a:pt x="111" y="130"/>
                    </a:cubicBezTo>
                    <a:cubicBezTo>
                      <a:pt x="111" y="130"/>
                      <a:pt x="111" y="128"/>
                      <a:pt x="112" y="127"/>
                    </a:cubicBezTo>
                    <a:cubicBezTo>
                      <a:pt x="112" y="127"/>
                      <a:pt x="113" y="126"/>
                      <a:pt x="113" y="126"/>
                    </a:cubicBezTo>
                    <a:cubicBezTo>
                      <a:pt x="112" y="123"/>
                      <a:pt x="112" y="123"/>
                      <a:pt x="112" y="123"/>
                    </a:cubicBezTo>
                    <a:cubicBezTo>
                      <a:pt x="112" y="123"/>
                      <a:pt x="110" y="120"/>
                      <a:pt x="111" y="120"/>
                    </a:cubicBezTo>
                    <a:cubicBezTo>
                      <a:pt x="112" y="120"/>
                      <a:pt x="113" y="119"/>
                      <a:pt x="113" y="119"/>
                    </a:cubicBezTo>
                    <a:cubicBezTo>
                      <a:pt x="113" y="119"/>
                      <a:pt x="116" y="116"/>
                      <a:pt x="117" y="116"/>
                    </a:cubicBezTo>
                    <a:cubicBezTo>
                      <a:pt x="117" y="116"/>
                      <a:pt x="119" y="114"/>
                      <a:pt x="119" y="113"/>
                    </a:cubicBezTo>
                    <a:cubicBezTo>
                      <a:pt x="118" y="112"/>
                      <a:pt x="117" y="111"/>
                      <a:pt x="117" y="111"/>
                    </a:cubicBezTo>
                    <a:cubicBezTo>
                      <a:pt x="118" y="107"/>
                      <a:pt x="118" y="107"/>
                      <a:pt x="118" y="107"/>
                    </a:cubicBezTo>
                    <a:cubicBezTo>
                      <a:pt x="118" y="107"/>
                      <a:pt x="119" y="105"/>
                      <a:pt x="118" y="105"/>
                    </a:cubicBezTo>
                    <a:cubicBezTo>
                      <a:pt x="117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6"/>
                      <a:pt x="111" y="94"/>
                      <a:pt x="111" y="93"/>
                    </a:cubicBezTo>
                    <a:cubicBezTo>
                      <a:pt x="112" y="93"/>
                      <a:pt x="114" y="89"/>
                      <a:pt x="114" y="88"/>
                    </a:cubicBezTo>
                    <a:cubicBezTo>
                      <a:pt x="115" y="88"/>
                      <a:pt x="119" y="84"/>
                      <a:pt x="119" y="84"/>
                    </a:cubicBezTo>
                    <a:cubicBezTo>
                      <a:pt x="121" y="89"/>
                      <a:pt x="121" y="89"/>
                      <a:pt x="121" y="89"/>
                    </a:cubicBezTo>
                    <a:cubicBezTo>
                      <a:pt x="121" y="93"/>
                      <a:pt x="121" y="93"/>
                      <a:pt x="121" y="93"/>
                    </a:cubicBezTo>
                    <a:cubicBezTo>
                      <a:pt x="121" y="93"/>
                      <a:pt x="120" y="95"/>
                      <a:pt x="121" y="95"/>
                    </a:cubicBezTo>
                    <a:cubicBezTo>
                      <a:pt x="123" y="94"/>
                      <a:pt x="123" y="92"/>
                      <a:pt x="123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2" y="88"/>
                      <a:pt x="123" y="88"/>
                    </a:cubicBezTo>
                    <a:cubicBezTo>
                      <a:pt x="124" y="88"/>
                      <a:pt x="124" y="86"/>
                      <a:pt x="124" y="88"/>
                    </a:cubicBezTo>
                    <a:cubicBezTo>
                      <a:pt x="125" y="89"/>
                      <a:pt x="125" y="91"/>
                      <a:pt x="126" y="90"/>
                    </a:cubicBezTo>
                    <a:cubicBezTo>
                      <a:pt x="128" y="90"/>
                      <a:pt x="128" y="91"/>
                      <a:pt x="128" y="90"/>
                    </a:cubicBezTo>
                    <a:cubicBezTo>
                      <a:pt x="129" y="89"/>
                      <a:pt x="129" y="88"/>
                      <a:pt x="129" y="88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9"/>
                      <a:pt x="131" y="89"/>
                    </a:cubicBezTo>
                    <a:cubicBezTo>
                      <a:pt x="132" y="89"/>
                      <a:pt x="134" y="89"/>
                      <a:pt x="134" y="89"/>
                    </a:cubicBezTo>
                    <a:cubicBezTo>
                      <a:pt x="136" y="90"/>
                      <a:pt x="136" y="90"/>
                      <a:pt x="136" y="90"/>
                    </a:cubicBezTo>
                    <a:cubicBezTo>
                      <a:pt x="136" y="90"/>
                      <a:pt x="137" y="90"/>
                      <a:pt x="137" y="89"/>
                    </a:cubicBezTo>
                    <a:cubicBezTo>
                      <a:pt x="137" y="88"/>
                      <a:pt x="137" y="87"/>
                      <a:pt x="137" y="87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3"/>
                      <a:pt x="139" y="83"/>
                      <a:pt x="139" y="83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7" y="85"/>
                      <a:pt x="150" y="85"/>
                      <a:pt x="151" y="84"/>
                    </a:cubicBezTo>
                    <a:cubicBezTo>
                      <a:pt x="152" y="84"/>
                      <a:pt x="155" y="83"/>
                      <a:pt x="155" y="83"/>
                    </a:cubicBezTo>
                    <a:cubicBezTo>
                      <a:pt x="155" y="82"/>
                      <a:pt x="153" y="81"/>
                      <a:pt x="152" y="82"/>
                    </a:cubicBezTo>
                    <a:cubicBezTo>
                      <a:pt x="151" y="82"/>
                      <a:pt x="149" y="83"/>
                      <a:pt x="148" y="82"/>
                    </a:cubicBezTo>
                    <a:cubicBezTo>
                      <a:pt x="148" y="81"/>
                      <a:pt x="146" y="79"/>
                      <a:pt x="146" y="79"/>
                    </a:cubicBezTo>
                    <a:cubicBezTo>
                      <a:pt x="144" y="79"/>
                      <a:pt x="144" y="79"/>
                      <a:pt x="144" y="79"/>
                    </a:cubicBezTo>
                    <a:cubicBezTo>
                      <a:pt x="144" y="79"/>
                      <a:pt x="142" y="78"/>
                      <a:pt x="143" y="77"/>
                    </a:cubicBezTo>
                    <a:cubicBezTo>
                      <a:pt x="144" y="76"/>
                      <a:pt x="145" y="76"/>
                      <a:pt x="145" y="76"/>
                    </a:cubicBezTo>
                    <a:cubicBezTo>
                      <a:pt x="145" y="76"/>
                      <a:pt x="144" y="74"/>
                      <a:pt x="144" y="73"/>
                    </a:cubicBezTo>
                    <a:cubicBezTo>
                      <a:pt x="144" y="72"/>
                      <a:pt x="144" y="70"/>
                      <a:pt x="143" y="69"/>
                    </a:cubicBezTo>
                    <a:cubicBezTo>
                      <a:pt x="143" y="69"/>
                      <a:pt x="141" y="65"/>
                      <a:pt x="141" y="65"/>
                    </a:cubicBezTo>
                    <a:cubicBezTo>
                      <a:pt x="141" y="63"/>
                      <a:pt x="141" y="63"/>
                      <a:pt x="141" y="63"/>
                    </a:cubicBezTo>
                    <a:cubicBezTo>
                      <a:pt x="139" y="64"/>
                      <a:pt x="139" y="64"/>
                      <a:pt x="139" y="64"/>
                    </a:cubicBezTo>
                    <a:cubicBezTo>
                      <a:pt x="137" y="62"/>
                      <a:pt x="137" y="62"/>
                      <a:pt x="137" y="62"/>
                    </a:cubicBezTo>
                    <a:cubicBezTo>
                      <a:pt x="137" y="62"/>
                      <a:pt x="135" y="62"/>
                      <a:pt x="135" y="63"/>
                    </a:cubicBezTo>
                    <a:cubicBezTo>
                      <a:pt x="134" y="63"/>
                      <a:pt x="133" y="62"/>
                      <a:pt x="133" y="62"/>
                    </a:cubicBezTo>
                    <a:cubicBezTo>
                      <a:pt x="131" y="62"/>
                      <a:pt x="131" y="62"/>
                      <a:pt x="131" y="62"/>
                    </a:cubicBezTo>
                    <a:cubicBezTo>
                      <a:pt x="131" y="62"/>
                      <a:pt x="131" y="62"/>
                      <a:pt x="129" y="62"/>
                    </a:cubicBezTo>
                    <a:cubicBezTo>
                      <a:pt x="128" y="62"/>
                      <a:pt x="126" y="61"/>
                      <a:pt x="125" y="61"/>
                    </a:cubicBezTo>
                    <a:cubicBezTo>
                      <a:pt x="125" y="60"/>
                      <a:pt x="125" y="59"/>
                      <a:pt x="125" y="59"/>
                    </a:cubicBezTo>
                    <a:cubicBezTo>
                      <a:pt x="126" y="58"/>
                      <a:pt x="126" y="57"/>
                      <a:pt x="126" y="57"/>
                    </a:cubicBezTo>
                    <a:cubicBezTo>
                      <a:pt x="126" y="57"/>
                      <a:pt x="126" y="54"/>
                      <a:pt x="125" y="54"/>
                    </a:cubicBezTo>
                    <a:cubicBezTo>
                      <a:pt x="124" y="54"/>
                      <a:pt x="122" y="54"/>
                      <a:pt x="122" y="54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2" y="50"/>
                      <a:pt x="122" y="48"/>
                      <a:pt x="122" y="48"/>
                    </a:cubicBezTo>
                    <a:cubicBezTo>
                      <a:pt x="122" y="47"/>
                      <a:pt x="121" y="46"/>
                      <a:pt x="121" y="46"/>
                    </a:cubicBezTo>
                    <a:cubicBezTo>
                      <a:pt x="121" y="42"/>
                      <a:pt x="121" y="42"/>
                      <a:pt x="121" y="42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16" y="44"/>
                      <a:pt x="116" y="44"/>
                      <a:pt x="116" y="44"/>
                    </a:cubicBezTo>
                    <a:cubicBezTo>
                      <a:pt x="114" y="45"/>
                      <a:pt x="114" y="45"/>
                      <a:pt x="114" y="45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5" y="41"/>
                      <a:pt x="104" y="39"/>
                    </a:cubicBezTo>
                    <a:cubicBezTo>
                      <a:pt x="103" y="38"/>
                      <a:pt x="103" y="35"/>
                      <a:pt x="103" y="35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9"/>
                      <a:pt x="102" y="27"/>
                      <a:pt x="102" y="27"/>
                    </a:cubicBezTo>
                    <a:cubicBezTo>
                      <a:pt x="102" y="26"/>
                      <a:pt x="101" y="24"/>
                      <a:pt x="101" y="24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5"/>
                      <a:pt x="96" y="14"/>
                    </a:cubicBezTo>
                    <a:cubicBezTo>
                      <a:pt x="96" y="14"/>
                      <a:pt x="94" y="12"/>
                      <a:pt x="94" y="12"/>
                    </a:cubicBezTo>
                    <a:cubicBezTo>
                      <a:pt x="94" y="12"/>
                      <a:pt x="93" y="12"/>
                      <a:pt x="93" y="13"/>
                    </a:cubicBezTo>
                    <a:cubicBezTo>
                      <a:pt x="92" y="14"/>
                      <a:pt x="92" y="16"/>
                      <a:pt x="91" y="16"/>
                    </a:cubicBezTo>
                    <a:cubicBezTo>
                      <a:pt x="91" y="16"/>
                      <a:pt x="92" y="16"/>
                      <a:pt x="89" y="16"/>
                    </a:cubicBezTo>
                    <a:cubicBezTo>
                      <a:pt x="87" y="15"/>
                      <a:pt x="87" y="15"/>
                      <a:pt x="86" y="14"/>
                    </a:cubicBezTo>
                    <a:cubicBezTo>
                      <a:pt x="85" y="14"/>
                      <a:pt x="83" y="12"/>
                      <a:pt x="83" y="12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3" y="9"/>
                      <a:pt x="79" y="9"/>
                    </a:cubicBezTo>
                    <a:cubicBezTo>
                      <a:pt x="75" y="9"/>
                      <a:pt x="71" y="9"/>
                      <a:pt x="71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1"/>
                      <a:pt x="69" y="13"/>
                      <a:pt x="69" y="14"/>
                    </a:cubicBezTo>
                    <a:cubicBezTo>
                      <a:pt x="69" y="14"/>
                      <a:pt x="70" y="15"/>
                      <a:pt x="69" y="14"/>
                    </a:cubicBezTo>
                    <a:cubicBezTo>
                      <a:pt x="69" y="13"/>
                      <a:pt x="68" y="13"/>
                      <a:pt x="68" y="12"/>
                    </a:cubicBezTo>
                    <a:cubicBezTo>
                      <a:pt x="68" y="12"/>
                      <a:pt x="68" y="11"/>
                      <a:pt x="68" y="11"/>
                    </a:cubicBezTo>
                    <a:cubicBezTo>
                      <a:pt x="68" y="10"/>
                      <a:pt x="66" y="9"/>
                      <a:pt x="66" y="9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1"/>
                      <a:pt x="66" y="12"/>
                      <a:pt x="64" y="12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12"/>
                      <a:pt x="64" y="11"/>
                      <a:pt x="64" y="11"/>
                    </a:cubicBezTo>
                    <a:cubicBezTo>
                      <a:pt x="64" y="11"/>
                      <a:pt x="65" y="9"/>
                      <a:pt x="65" y="9"/>
                    </a:cubicBezTo>
                    <a:cubicBezTo>
                      <a:pt x="65" y="9"/>
                      <a:pt x="65" y="7"/>
                      <a:pt x="64" y="7"/>
                    </a:cubicBezTo>
                    <a:cubicBezTo>
                      <a:pt x="64" y="7"/>
                      <a:pt x="62" y="7"/>
                      <a:pt x="61" y="7"/>
                    </a:cubicBezTo>
                    <a:cubicBezTo>
                      <a:pt x="61" y="7"/>
                      <a:pt x="60" y="8"/>
                      <a:pt x="60" y="8"/>
                    </a:cubicBezTo>
                    <a:cubicBezTo>
                      <a:pt x="60" y="8"/>
                      <a:pt x="61" y="9"/>
                      <a:pt x="60" y="9"/>
                    </a:cubicBezTo>
                    <a:cubicBezTo>
                      <a:pt x="60" y="9"/>
                      <a:pt x="59" y="9"/>
                      <a:pt x="59" y="10"/>
                    </a:cubicBezTo>
                    <a:cubicBezTo>
                      <a:pt x="58" y="10"/>
                      <a:pt x="58" y="8"/>
                      <a:pt x="58" y="8"/>
                    </a:cubicBezTo>
                    <a:cubicBezTo>
                      <a:pt x="58" y="8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6" y="10"/>
                    </a:cubicBezTo>
                    <a:cubicBezTo>
                      <a:pt x="55" y="10"/>
                      <a:pt x="55" y="10"/>
                      <a:pt x="55" y="9"/>
                    </a:cubicBezTo>
                    <a:cubicBezTo>
                      <a:pt x="54" y="9"/>
                      <a:pt x="54" y="7"/>
                      <a:pt x="54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0" y="6"/>
                      <a:pt x="49" y="6"/>
                    </a:cubicBezTo>
                    <a:cubicBezTo>
                      <a:pt x="49" y="6"/>
                      <a:pt x="47" y="6"/>
                      <a:pt x="47" y="5"/>
                    </a:cubicBezTo>
                    <a:cubicBezTo>
                      <a:pt x="46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4" y="3"/>
                    </a:cubicBezTo>
                    <a:cubicBezTo>
                      <a:pt x="43" y="3"/>
                      <a:pt x="43" y="3"/>
                      <a:pt x="42" y="3"/>
                    </a:cubicBezTo>
                    <a:cubicBezTo>
                      <a:pt x="41" y="2"/>
                      <a:pt x="42" y="2"/>
                      <a:pt x="40" y="2"/>
                    </a:cubicBezTo>
                    <a:cubicBezTo>
                      <a:pt x="38" y="2"/>
                      <a:pt x="38" y="4"/>
                      <a:pt x="37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3" y="0"/>
                      <a:pt x="33" y="1"/>
                    </a:cubicBezTo>
                    <a:cubicBezTo>
                      <a:pt x="33" y="3"/>
                      <a:pt x="33" y="2"/>
                      <a:pt x="32" y="3"/>
                    </a:cubicBezTo>
                    <a:cubicBezTo>
                      <a:pt x="32" y="4"/>
                      <a:pt x="30" y="5"/>
                      <a:pt x="30" y="5"/>
                    </a:cubicBezTo>
                    <a:cubicBezTo>
                      <a:pt x="30" y="5"/>
                      <a:pt x="29" y="5"/>
                      <a:pt x="29" y="6"/>
                    </a:cubicBezTo>
                    <a:cubicBezTo>
                      <a:pt x="29" y="6"/>
                      <a:pt x="28" y="7"/>
                      <a:pt x="28" y="7"/>
                    </a:cubicBezTo>
                    <a:cubicBezTo>
                      <a:pt x="28" y="7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5" y="6"/>
                      <a:pt x="25" y="7"/>
                    </a:cubicBezTo>
                    <a:cubicBezTo>
                      <a:pt x="25" y="7"/>
                      <a:pt x="25" y="8"/>
                      <a:pt x="25" y="9"/>
                    </a:cubicBezTo>
                    <a:cubicBezTo>
                      <a:pt x="25" y="9"/>
                      <a:pt x="24" y="10"/>
                      <a:pt x="24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1"/>
                      <a:pt x="18" y="11"/>
                      <a:pt x="18" y="11"/>
                    </a:cubicBezTo>
                    <a:cubicBezTo>
                      <a:pt x="17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4" y="15"/>
                      <a:pt x="13" y="14"/>
                    </a:cubicBezTo>
                    <a:cubicBezTo>
                      <a:pt x="13" y="14"/>
                      <a:pt x="12" y="14"/>
                      <a:pt x="12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4"/>
                      <a:pt x="9" y="14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5"/>
                      <a:pt x="9" y="16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19"/>
                      <a:pt x="6" y="18"/>
                      <a:pt x="6" y="18"/>
                    </a:cubicBezTo>
                    <a:cubicBezTo>
                      <a:pt x="6" y="18"/>
                      <a:pt x="6" y="17"/>
                      <a:pt x="5" y="17"/>
                    </a:cubicBezTo>
                    <a:cubicBezTo>
                      <a:pt x="5" y="18"/>
                      <a:pt x="2" y="19"/>
                      <a:pt x="2" y="19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10" y="21"/>
                      <a:pt x="10" y="22"/>
                    </a:cubicBezTo>
                    <a:cubicBezTo>
                      <a:pt x="10" y="22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26"/>
                      <a:pt x="20" y="26"/>
                    </a:cubicBezTo>
                    <a:cubicBezTo>
                      <a:pt x="20" y="26"/>
                      <a:pt x="20" y="27"/>
                      <a:pt x="20" y="27"/>
                    </a:cubicBezTo>
                    <a:cubicBezTo>
                      <a:pt x="20" y="27"/>
                      <a:pt x="21" y="28"/>
                      <a:pt x="22" y="29"/>
                    </a:cubicBezTo>
                    <a:cubicBezTo>
                      <a:pt x="22" y="29"/>
                      <a:pt x="23" y="30"/>
                      <a:pt x="23" y="30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4"/>
                      <a:pt x="26" y="35"/>
                      <a:pt x="27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5"/>
                      <a:pt x="28" y="35"/>
                      <a:pt x="28" y="36"/>
                    </a:cubicBezTo>
                    <a:cubicBezTo>
                      <a:pt x="28" y="36"/>
                      <a:pt x="28" y="36"/>
                      <a:pt x="29" y="37"/>
                    </a:cubicBezTo>
                    <a:cubicBezTo>
                      <a:pt x="29" y="37"/>
                      <a:pt x="30" y="38"/>
                      <a:pt x="30" y="38"/>
                    </a:cubicBezTo>
                    <a:cubicBezTo>
                      <a:pt x="30" y="38"/>
                      <a:pt x="30" y="38"/>
                      <a:pt x="30" y="39"/>
                    </a:cubicBezTo>
                    <a:cubicBezTo>
                      <a:pt x="30" y="40"/>
                      <a:pt x="31" y="41"/>
                      <a:pt x="31" y="41"/>
                    </a:cubicBezTo>
                    <a:cubicBezTo>
                      <a:pt x="31" y="42"/>
                      <a:pt x="32" y="42"/>
                      <a:pt x="32" y="42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2" y="42"/>
                      <a:pt x="33" y="42"/>
                      <a:pt x="33" y="43"/>
                    </a:cubicBezTo>
                    <a:cubicBezTo>
                      <a:pt x="33" y="44"/>
                      <a:pt x="32" y="45"/>
                      <a:pt x="33" y="45"/>
                    </a:cubicBezTo>
                    <a:cubicBezTo>
                      <a:pt x="33" y="45"/>
                      <a:pt x="34" y="47"/>
                      <a:pt x="35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7"/>
                      <a:pt x="37" y="49"/>
                      <a:pt x="38" y="49"/>
                    </a:cubicBezTo>
                    <a:cubicBezTo>
                      <a:pt x="38" y="50"/>
                      <a:pt x="38" y="50"/>
                      <a:pt x="39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1"/>
                    </a:cubicBezTo>
                    <a:cubicBezTo>
                      <a:pt x="41" y="51"/>
                      <a:pt x="43" y="53"/>
                      <a:pt x="43" y="53"/>
                    </a:cubicBezTo>
                    <a:cubicBezTo>
                      <a:pt x="43" y="53"/>
                      <a:pt x="44" y="54"/>
                      <a:pt x="44" y="54"/>
                    </a:cubicBezTo>
                    <a:cubicBezTo>
                      <a:pt x="44" y="54"/>
                      <a:pt x="45" y="54"/>
                      <a:pt x="46" y="54"/>
                    </a:cubicBezTo>
                    <a:cubicBezTo>
                      <a:pt x="46" y="54"/>
                      <a:pt x="47" y="54"/>
                      <a:pt x="47" y="55"/>
                    </a:cubicBezTo>
                    <a:cubicBezTo>
                      <a:pt x="47" y="56"/>
                      <a:pt x="48" y="56"/>
                      <a:pt x="48" y="57"/>
                    </a:cubicBezTo>
                    <a:cubicBezTo>
                      <a:pt x="48" y="58"/>
                      <a:pt x="49" y="58"/>
                      <a:pt x="49" y="59"/>
                    </a:cubicBezTo>
                    <a:cubicBezTo>
                      <a:pt x="49" y="59"/>
                      <a:pt x="50" y="61"/>
                      <a:pt x="50" y="61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7" y="65"/>
                      <a:pt x="58" y="67"/>
                      <a:pt x="58" y="67"/>
                    </a:cubicBezTo>
                    <a:cubicBezTo>
                      <a:pt x="59" y="68"/>
                      <a:pt x="60" y="68"/>
                      <a:pt x="60" y="6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6" y="72"/>
                      <a:pt x="66" y="72"/>
                      <a:pt x="66" y="72"/>
                    </a:cubicBezTo>
                    <a:cubicBezTo>
                      <a:pt x="66" y="72"/>
                      <a:pt x="68" y="73"/>
                      <a:pt x="69" y="73"/>
                    </a:cubicBezTo>
                    <a:cubicBezTo>
                      <a:pt x="69" y="73"/>
                      <a:pt x="71" y="74"/>
                      <a:pt x="72" y="74"/>
                    </a:cubicBezTo>
                    <a:cubicBezTo>
                      <a:pt x="72" y="75"/>
                      <a:pt x="73" y="78"/>
                      <a:pt x="73" y="78"/>
                    </a:cubicBezTo>
                    <a:cubicBezTo>
                      <a:pt x="74" y="78"/>
                      <a:pt x="76" y="80"/>
                      <a:pt x="76" y="82"/>
                    </a:cubicBezTo>
                    <a:cubicBezTo>
                      <a:pt x="77" y="83"/>
                      <a:pt x="77" y="83"/>
                      <a:pt x="77" y="85"/>
                    </a:cubicBezTo>
                    <a:cubicBezTo>
                      <a:pt x="78" y="86"/>
                      <a:pt x="80" y="88"/>
                      <a:pt x="80" y="88"/>
                    </a:cubicBezTo>
                    <a:cubicBezTo>
                      <a:pt x="80" y="88"/>
                      <a:pt x="80" y="88"/>
                      <a:pt x="81" y="90"/>
                    </a:cubicBezTo>
                    <a:cubicBezTo>
                      <a:pt x="82" y="91"/>
                      <a:pt x="83" y="92"/>
                      <a:pt x="83" y="93"/>
                    </a:cubicBezTo>
                    <a:cubicBezTo>
                      <a:pt x="83" y="93"/>
                      <a:pt x="83" y="93"/>
                      <a:pt x="83" y="94"/>
                    </a:cubicBezTo>
                    <a:cubicBezTo>
                      <a:pt x="83" y="94"/>
                      <a:pt x="83" y="95"/>
                      <a:pt x="83" y="95"/>
                    </a:cubicBezTo>
                    <a:cubicBezTo>
                      <a:pt x="83" y="95"/>
                      <a:pt x="84" y="97"/>
                      <a:pt x="84" y="98"/>
                    </a:cubicBezTo>
                    <a:cubicBezTo>
                      <a:pt x="84" y="98"/>
                      <a:pt x="85" y="100"/>
                      <a:pt x="85" y="100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86" y="104"/>
                      <a:pt x="86" y="104"/>
                      <a:pt x="86" y="104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4" y="107"/>
                      <a:pt x="85" y="107"/>
                    </a:cubicBezTo>
                    <a:cubicBezTo>
                      <a:pt x="86" y="107"/>
                      <a:pt x="87" y="108"/>
                      <a:pt x="86" y="109"/>
                    </a:cubicBezTo>
                    <a:cubicBezTo>
                      <a:pt x="86" y="109"/>
                      <a:pt x="85" y="111"/>
                      <a:pt x="85" y="111"/>
                    </a:cubicBezTo>
                    <a:cubicBezTo>
                      <a:pt x="85" y="112"/>
                      <a:pt x="85" y="112"/>
                      <a:pt x="85" y="112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114"/>
                      <a:pt x="86" y="115"/>
                      <a:pt x="86" y="115"/>
                    </a:cubicBezTo>
                    <a:cubicBezTo>
                      <a:pt x="86" y="116"/>
                      <a:pt x="87" y="117"/>
                      <a:pt x="86" y="118"/>
                    </a:cubicBezTo>
                    <a:cubicBezTo>
                      <a:pt x="86" y="118"/>
                      <a:pt x="86" y="120"/>
                      <a:pt x="86" y="120"/>
                    </a:cubicBezTo>
                    <a:cubicBezTo>
                      <a:pt x="86" y="120"/>
                      <a:pt x="86" y="122"/>
                      <a:pt x="86" y="122"/>
                    </a:cubicBezTo>
                    <a:cubicBezTo>
                      <a:pt x="86" y="122"/>
                      <a:pt x="88" y="123"/>
                      <a:pt x="87" y="124"/>
                    </a:cubicBezTo>
                    <a:cubicBezTo>
                      <a:pt x="87" y="124"/>
                      <a:pt x="87" y="125"/>
                      <a:pt x="87" y="126"/>
                    </a:cubicBezTo>
                    <a:cubicBezTo>
                      <a:pt x="88" y="128"/>
                      <a:pt x="90" y="131"/>
                      <a:pt x="90" y="131"/>
                    </a:cubicBezTo>
                    <a:cubicBezTo>
                      <a:pt x="90" y="131"/>
                      <a:pt x="91" y="133"/>
                      <a:pt x="91" y="133"/>
                    </a:cubicBezTo>
                    <a:cubicBezTo>
                      <a:pt x="91" y="134"/>
                      <a:pt x="90" y="134"/>
                      <a:pt x="91" y="135"/>
                    </a:cubicBezTo>
                    <a:cubicBezTo>
                      <a:pt x="91" y="135"/>
                      <a:pt x="90" y="136"/>
                      <a:pt x="91" y="136"/>
                    </a:cubicBezTo>
                    <a:cubicBezTo>
                      <a:pt x="92" y="137"/>
                      <a:pt x="93" y="139"/>
                      <a:pt x="93" y="139"/>
                    </a:cubicBezTo>
                    <a:cubicBezTo>
                      <a:pt x="93" y="139"/>
                      <a:pt x="93" y="139"/>
                      <a:pt x="94" y="140"/>
                    </a:cubicBezTo>
                    <a:cubicBezTo>
                      <a:pt x="94" y="141"/>
                      <a:pt x="94" y="143"/>
                      <a:pt x="94" y="143"/>
                    </a:cubicBezTo>
                    <a:cubicBezTo>
                      <a:pt x="94" y="144"/>
                      <a:pt x="95" y="144"/>
                      <a:pt x="94" y="144"/>
                    </a:cubicBezTo>
                    <a:cubicBezTo>
                      <a:pt x="94" y="144"/>
                      <a:pt x="93" y="145"/>
                      <a:pt x="93" y="145"/>
                    </a:cubicBezTo>
                    <a:cubicBezTo>
                      <a:pt x="92" y="147"/>
                      <a:pt x="92" y="147"/>
                      <a:pt x="92" y="147"/>
                    </a:cubicBezTo>
                    <a:cubicBezTo>
                      <a:pt x="92" y="147"/>
                      <a:pt x="93" y="148"/>
                      <a:pt x="94" y="148"/>
                    </a:cubicBezTo>
                    <a:cubicBezTo>
                      <a:pt x="94" y="148"/>
                      <a:pt x="95" y="148"/>
                      <a:pt x="95" y="148"/>
                    </a:cubicBezTo>
                    <a:cubicBezTo>
                      <a:pt x="97" y="150"/>
                      <a:pt x="97" y="150"/>
                      <a:pt x="97" y="150"/>
                    </a:cubicBezTo>
                    <a:cubicBezTo>
                      <a:pt x="97" y="152"/>
                      <a:pt x="97" y="152"/>
                      <a:pt x="97" y="152"/>
                    </a:cubicBezTo>
                    <a:lnTo>
                      <a:pt x="99" y="152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Freeform 29">
                <a:extLst>
                  <a:ext uri="{FF2B5EF4-FFF2-40B4-BE49-F238E27FC236}">
                    <a16:creationId xmlns:a16="http://schemas.microsoft.com/office/drawing/2014/main" id="{4A382139-167B-9840-A51B-D76DF6B37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66" y="2676821"/>
                <a:ext cx="294647" cy="240785"/>
              </a:xfrm>
              <a:custGeom>
                <a:avLst/>
                <a:gdLst>
                  <a:gd name="T0" fmla="*/ 27 w 129"/>
                  <a:gd name="T1" fmla="*/ 5 h 109"/>
                  <a:gd name="T2" fmla="*/ 33 w 129"/>
                  <a:gd name="T3" fmla="*/ 7 h 109"/>
                  <a:gd name="T4" fmla="*/ 40 w 129"/>
                  <a:gd name="T5" fmla="*/ 5 h 109"/>
                  <a:gd name="T6" fmla="*/ 57 w 129"/>
                  <a:gd name="T7" fmla="*/ 8 h 109"/>
                  <a:gd name="T8" fmla="*/ 64 w 129"/>
                  <a:gd name="T9" fmla="*/ 7 h 109"/>
                  <a:gd name="T10" fmla="*/ 66 w 129"/>
                  <a:gd name="T11" fmla="*/ 1 h 109"/>
                  <a:gd name="T12" fmla="*/ 70 w 129"/>
                  <a:gd name="T13" fmla="*/ 5 h 109"/>
                  <a:gd name="T14" fmla="*/ 77 w 129"/>
                  <a:gd name="T15" fmla="*/ 1 h 109"/>
                  <a:gd name="T16" fmla="*/ 79 w 129"/>
                  <a:gd name="T17" fmla="*/ 5 h 109"/>
                  <a:gd name="T18" fmla="*/ 86 w 129"/>
                  <a:gd name="T19" fmla="*/ 3 h 109"/>
                  <a:gd name="T20" fmla="*/ 89 w 129"/>
                  <a:gd name="T21" fmla="*/ 9 h 109"/>
                  <a:gd name="T22" fmla="*/ 92 w 129"/>
                  <a:gd name="T23" fmla="*/ 12 h 109"/>
                  <a:gd name="T24" fmla="*/ 98 w 129"/>
                  <a:gd name="T25" fmla="*/ 15 h 109"/>
                  <a:gd name="T26" fmla="*/ 102 w 129"/>
                  <a:gd name="T27" fmla="*/ 18 h 109"/>
                  <a:gd name="T28" fmla="*/ 113 w 129"/>
                  <a:gd name="T29" fmla="*/ 22 h 109"/>
                  <a:gd name="T30" fmla="*/ 109 w 129"/>
                  <a:gd name="T31" fmla="*/ 30 h 109"/>
                  <a:gd name="T32" fmla="*/ 104 w 129"/>
                  <a:gd name="T33" fmla="*/ 36 h 109"/>
                  <a:gd name="T34" fmla="*/ 105 w 129"/>
                  <a:gd name="T35" fmla="*/ 43 h 109"/>
                  <a:gd name="T36" fmla="*/ 114 w 129"/>
                  <a:gd name="T37" fmla="*/ 42 h 109"/>
                  <a:gd name="T38" fmla="*/ 120 w 129"/>
                  <a:gd name="T39" fmla="*/ 46 h 109"/>
                  <a:gd name="T40" fmla="*/ 124 w 129"/>
                  <a:gd name="T41" fmla="*/ 50 h 109"/>
                  <a:gd name="T42" fmla="*/ 124 w 129"/>
                  <a:gd name="T43" fmla="*/ 57 h 109"/>
                  <a:gd name="T44" fmla="*/ 129 w 129"/>
                  <a:gd name="T45" fmla="*/ 61 h 109"/>
                  <a:gd name="T46" fmla="*/ 127 w 129"/>
                  <a:gd name="T47" fmla="*/ 67 h 109"/>
                  <a:gd name="T48" fmla="*/ 123 w 129"/>
                  <a:gd name="T49" fmla="*/ 70 h 109"/>
                  <a:gd name="T50" fmla="*/ 120 w 129"/>
                  <a:gd name="T51" fmla="*/ 74 h 109"/>
                  <a:gd name="T52" fmla="*/ 117 w 129"/>
                  <a:gd name="T53" fmla="*/ 75 h 109"/>
                  <a:gd name="T54" fmla="*/ 112 w 129"/>
                  <a:gd name="T55" fmla="*/ 77 h 109"/>
                  <a:gd name="T56" fmla="*/ 109 w 129"/>
                  <a:gd name="T57" fmla="*/ 82 h 109"/>
                  <a:gd name="T58" fmla="*/ 105 w 129"/>
                  <a:gd name="T59" fmla="*/ 88 h 109"/>
                  <a:gd name="T60" fmla="*/ 106 w 129"/>
                  <a:gd name="T61" fmla="*/ 92 h 109"/>
                  <a:gd name="T62" fmla="*/ 107 w 129"/>
                  <a:gd name="T63" fmla="*/ 96 h 109"/>
                  <a:gd name="T64" fmla="*/ 110 w 129"/>
                  <a:gd name="T65" fmla="*/ 101 h 109"/>
                  <a:gd name="T66" fmla="*/ 107 w 129"/>
                  <a:gd name="T67" fmla="*/ 107 h 109"/>
                  <a:gd name="T68" fmla="*/ 103 w 129"/>
                  <a:gd name="T69" fmla="*/ 108 h 109"/>
                  <a:gd name="T70" fmla="*/ 96 w 129"/>
                  <a:gd name="T71" fmla="*/ 109 h 109"/>
                  <a:gd name="T72" fmla="*/ 93 w 129"/>
                  <a:gd name="T73" fmla="*/ 104 h 109"/>
                  <a:gd name="T74" fmla="*/ 90 w 129"/>
                  <a:gd name="T75" fmla="*/ 101 h 109"/>
                  <a:gd name="T76" fmla="*/ 85 w 129"/>
                  <a:gd name="T77" fmla="*/ 97 h 109"/>
                  <a:gd name="T78" fmla="*/ 79 w 129"/>
                  <a:gd name="T79" fmla="*/ 94 h 109"/>
                  <a:gd name="T80" fmla="*/ 74 w 129"/>
                  <a:gd name="T81" fmla="*/ 89 h 109"/>
                  <a:gd name="T82" fmla="*/ 74 w 129"/>
                  <a:gd name="T83" fmla="*/ 81 h 109"/>
                  <a:gd name="T84" fmla="*/ 74 w 129"/>
                  <a:gd name="T85" fmla="*/ 73 h 109"/>
                  <a:gd name="T86" fmla="*/ 69 w 129"/>
                  <a:gd name="T87" fmla="*/ 78 h 109"/>
                  <a:gd name="T88" fmla="*/ 63 w 129"/>
                  <a:gd name="T89" fmla="*/ 82 h 109"/>
                  <a:gd name="T90" fmla="*/ 55 w 129"/>
                  <a:gd name="T91" fmla="*/ 82 h 109"/>
                  <a:gd name="T92" fmla="*/ 51 w 129"/>
                  <a:gd name="T93" fmla="*/ 77 h 109"/>
                  <a:gd name="T94" fmla="*/ 52 w 129"/>
                  <a:gd name="T95" fmla="*/ 73 h 109"/>
                  <a:gd name="T96" fmla="*/ 53 w 129"/>
                  <a:gd name="T97" fmla="*/ 66 h 109"/>
                  <a:gd name="T98" fmla="*/ 49 w 129"/>
                  <a:gd name="T99" fmla="*/ 62 h 109"/>
                  <a:gd name="T100" fmla="*/ 42 w 129"/>
                  <a:gd name="T101" fmla="*/ 61 h 109"/>
                  <a:gd name="T102" fmla="*/ 35 w 129"/>
                  <a:gd name="T103" fmla="*/ 60 h 109"/>
                  <a:gd name="T104" fmla="*/ 33 w 129"/>
                  <a:gd name="T105" fmla="*/ 52 h 109"/>
                  <a:gd name="T106" fmla="*/ 27 w 129"/>
                  <a:gd name="T107" fmla="*/ 51 h 109"/>
                  <a:gd name="T108" fmla="*/ 23 w 129"/>
                  <a:gd name="T109" fmla="*/ 46 h 109"/>
                  <a:gd name="T110" fmla="*/ 19 w 129"/>
                  <a:gd name="T111" fmla="*/ 37 h 109"/>
                  <a:gd name="T112" fmla="*/ 11 w 129"/>
                  <a:gd name="T113" fmla="*/ 37 h 109"/>
                  <a:gd name="T114" fmla="*/ 6 w 129"/>
                  <a:gd name="T115" fmla="*/ 35 h 109"/>
                  <a:gd name="T116" fmla="*/ 2 w 129"/>
                  <a:gd name="T117" fmla="*/ 29 h 109"/>
                  <a:gd name="T118" fmla="*/ 0 w 129"/>
                  <a:gd name="T119" fmla="*/ 2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9" h="109">
                    <a:moveTo>
                      <a:pt x="1" y="18"/>
                    </a:moveTo>
                    <a:cubicBezTo>
                      <a:pt x="1" y="18"/>
                      <a:pt x="21" y="6"/>
                      <a:pt x="21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7"/>
                      <a:pt x="33" y="7"/>
                    </a:cubicBezTo>
                    <a:cubicBezTo>
                      <a:pt x="33" y="7"/>
                      <a:pt x="35" y="9"/>
                      <a:pt x="35" y="8"/>
                    </a:cubicBezTo>
                    <a:cubicBezTo>
                      <a:pt x="36" y="7"/>
                      <a:pt x="36" y="6"/>
                      <a:pt x="37" y="6"/>
                    </a:cubicBezTo>
                    <a:cubicBezTo>
                      <a:pt x="37" y="5"/>
                      <a:pt x="38" y="4"/>
                      <a:pt x="40" y="5"/>
                    </a:cubicBezTo>
                    <a:cubicBezTo>
                      <a:pt x="41" y="6"/>
                      <a:pt x="41" y="10"/>
                      <a:pt x="41" y="10"/>
                    </a:cubicBezTo>
                    <a:cubicBezTo>
                      <a:pt x="49" y="12"/>
                      <a:pt x="44" y="13"/>
                      <a:pt x="55" y="10"/>
                    </a:cubicBezTo>
                    <a:cubicBezTo>
                      <a:pt x="55" y="10"/>
                      <a:pt x="57" y="8"/>
                      <a:pt x="57" y="8"/>
                    </a:cubicBezTo>
                    <a:cubicBezTo>
                      <a:pt x="57" y="7"/>
                      <a:pt x="56" y="5"/>
                      <a:pt x="58" y="6"/>
                    </a:cubicBezTo>
                    <a:cubicBezTo>
                      <a:pt x="59" y="7"/>
                      <a:pt x="60" y="7"/>
                      <a:pt x="61" y="7"/>
                    </a:cubicBezTo>
                    <a:cubicBezTo>
                      <a:pt x="62" y="7"/>
                      <a:pt x="64" y="7"/>
                      <a:pt x="64" y="7"/>
                    </a:cubicBezTo>
                    <a:cubicBezTo>
                      <a:pt x="64" y="7"/>
                      <a:pt x="65" y="6"/>
                      <a:pt x="64" y="5"/>
                    </a:cubicBezTo>
                    <a:cubicBezTo>
                      <a:pt x="64" y="4"/>
                      <a:pt x="63" y="3"/>
                      <a:pt x="64" y="3"/>
                    </a:cubicBezTo>
                    <a:cubicBezTo>
                      <a:pt x="64" y="2"/>
                      <a:pt x="66" y="1"/>
                      <a:pt x="66" y="1"/>
                    </a:cubicBezTo>
                    <a:cubicBezTo>
                      <a:pt x="66" y="1"/>
                      <a:pt x="67" y="1"/>
                      <a:pt x="67" y="2"/>
                    </a:cubicBezTo>
                    <a:cubicBezTo>
                      <a:pt x="68" y="3"/>
                      <a:pt x="68" y="3"/>
                      <a:pt x="68" y="4"/>
                    </a:cubicBezTo>
                    <a:cubicBezTo>
                      <a:pt x="69" y="4"/>
                      <a:pt x="69" y="5"/>
                      <a:pt x="70" y="5"/>
                    </a:cubicBezTo>
                    <a:cubicBezTo>
                      <a:pt x="72" y="5"/>
                      <a:pt x="72" y="5"/>
                      <a:pt x="73" y="4"/>
                    </a:cubicBezTo>
                    <a:cubicBezTo>
                      <a:pt x="74" y="3"/>
                      <a:pt x="74" y="3"/>
                      <a:pt x="75" y="2"/>
                    </a:cubicBezTo>
                    <a:cubicBezTo>
                      <a:pt x="76" y="0"/>
                      <a:pt x="76" y="0"/>
                      <a:pt x="77" y="1"/>
                    </a:cubicBezTo>
                    <a:cubicBezTo>
                      <a:pt x="78" y="1"/>
                      <a:pt x="80" y="2"/>
                      <a:pt x="80" y="2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7" y="4"/>
                      <a:pt x="79" y="5"/>
                    </a:cubicBezTo>
                    <a:cubicBezTo>
                      <a:pt x="82" y="6"/>
                      <a:pt x="83" y="6"/>
                      <a:pt x="83" y="6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5" y="3"/>
                      <a:pt x="85" y="1"/>
                      <a:pt x="86" y="3"/>
                    </a:cubicBezTo>
                    <a:cubicBezTo>
                      <a:pt x="86" y="4"/>
                      <a:pt x="87" y="6"/>
                      <a:pt x="87" y="6"/>
                    </a:cubicBezTo>
                    <a:cubicBezTo>
                      <a:pt x="87" y="6"/>
                      <a:pt x="87" y="9"/>
                      <a:pt x="88" y="9"/>
                    </a:cubicBezTo>
                    <a:cubicBezTo>
                      <a:pt x="89" y="9"/>
                      <a:pt x="89" y="8"/>
                      <a:pt x="89" y="9"/>
                    </a:cubicBezTo>
                    <a:cubicBezTo>
                      <a:pt x="89" y="10"/>
                      <a:pt x="88" y="10"/>
                      <a:pt x="89" y="10"/>
                    </a:cubicBezTo>
                    <a:cubicBezTo>
                      <a:pt x="89" y="11"/>
                      <a:pt x="91" y="11"/>
                      <a:pt x="91" y="11"/>
                    </a:cubicBezTo>
                    <a:cubicBezTo>
                      <a:pt x="91" y="11"/>
                      <a:pt x="92" y="11"/>
                      <a:pt x="92" y="12"/>
                    </a:cubicBezTo>
                    <a:cubicBezTo>
                      <a:pt x="92" y="13"/>
                      <a:pt x="92" y="14"/>
                      <a:pt x="92" y="14"/>
                    </a:cubicBezTo>
                    <a:cubicBezTo>
                      <a:pt x="92" y="14"/>
                      <a:pt x="95" y="14"/>
                      <a:pt x="95" y="14"/>
                    </a:cubicBezTo>
                    <a:cubicBezTo>
                      <a:pt x="96" y="14"/>
                      <a:pt x="97" y="15"/>
                      <a:pt x="98" y="15"/>
                    </a:cubicBezTo>
                    <a:cubicBezTo>
                      <a:pt x="99" y="14"/>
                      <a:pt x="100" y="13"/>
                      <a:pt x="100" y="13"/>
                    </a:cubicBezTo>
                    <a:cubicBezTo>
                      <a:pt x="100" y="14"/>
                      <a:pt x="102" y="14"/>
                      <a:pt x="102" y="15"/>
                    </a:cubicBezTo>
                    <a:cubicBezTo>
                      <a:pt x="101" y="17"/>
                      <a:pt x="100" y="17"/>
                      <a:pt x="102" y="18"/>
                    </a:cubicBezTo>
                    <a:cubicBezTo>
                      <a:pt x="104" y="18"/>
                      <a:pt x="106" y="19"/>
                      <a:pt x="107" y="19"/>
                    </a:cubicBezTo>
                    <a:cubicBezTo>
                      <a:pt x="108" y="20"/>
                      <a:pt x="111" y="21"/>
                      <a:pt x="111" y="21"/>
                    </a:cubicBezTo>
                    <a:cubicBezTo>
                      <a:pt x="112" y="21"/>
                      <a:pt x="113" y="21"/>
                      <a:pt x="113" y="22"/>
                    </a:cubicBezTo>
                    <a:cubicBezTo>
                      <a:pt x="113" y="23"/>
                      <a:pt x="111" y="25"/>
                      <a:pt x="111" y="25"/>
                    </a:cubicBezTo>
                    <a:cubicBezTo>
                      <a:pt x="111" y="25"/>
                      <a:pt x="110" y="26"/>
                      <a:pt x="110" y="27"/>
                    </a:cubicBezTo>
                    <a:cubicBezTo>
                      <a:pt x="110" y="27"/>
                      <a:pt x="109" y="30"/>
                      <a:pt x="109" y="30"/>
                    </a:cubicBezTo>
                    <a:cubicBezTo>
                      <a:pt x="108" y="31"/>
                      <a:pt x="107" y="33"/>
                      <a:pt x="107" y="33"/>
                    </a:cubicBezTo>
                    <a:cubicBezTo>
                      <a:pt x="107" y="33"/>
                      <a:pt x="106" y="35"/>
                      <a:pt x="105" y="35"/>
                    </a:cubicBezTo>
                    <a:cubicBezTo>
                      <a:pt x="105" y="35"/>
                      <a:pt x="104" y="36"/>
                      <a:pt x="104" y="36"/>
                    </a:cubicBezTo>
                    <a:cubicBezTo>
                      <a:pt x="104" y="37"/>
                      <a:pt x="104" y="39"/>
                      <a:pt x="104" y="39"/>
                    </a:cubicBezTo>
                    <a:cubicBezTo>
                      <a:pt x="105" y="41"/>
                      <a:pt x="105" y="41"/>
                      <a:pt x="105" y="41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9" y="42"/>
                      <a:pt x="109" y="42"/>
                      <a:pt x="109" y="42"/>
                    </a:cubicBezTo>
                    <a:cubicBezTo>
                      <a:pt x="109" y="42"/>
                      <a:pt x="109" y="42"/>
                      <a:pt x="110" y="43"/>
                    </a:cubicBezTo>
                    <a:cubicBezTo>
                      <a:pt x="112" y="43"/>
                      <a:pt x="113" y="42"/>
                      <a:pt x="114" y="42"/>
                    </a:cubicBezTo>
                    <a:cubicBezTo>
                      <a:pt x="114" y="42"/>
                      <a:pt x="116" y="44"/>
                      <a:pt x="116" y="44"/>
                    </a:cubicBezTo>
                    <a:cubicBezTo>
                      <a:pt x="116" y="44"/>
                      <a:pt x="117" y="45"/>
                      <a:pt x="117" y="45"/>
                    </a:cubicBezTo>
                    <a:cubicBezTo>
                      <a:pt x="118" y="45"/>
                      <a:pt x="120" y="46"/>
                      <a:pt x="120" y="46"/>
                    </a:cubicBezTo>
                    <a:cubicBezTo>
                      <a:pt x="120" y="49"/>
                      <a:pt x="120" y="49"/>
                      <a:pt x="120" y="49"/>
                    </a:cubicBezTo>
                    <a:cubicBezTo>
                      <a:pt x="120" y="49"/>
                      <a:pt x="122" y="49"/>
                      <a:pt x="122" y="49"/>
                    </a:cubicBezTo>
                    <a:cubicBezTo>
                      <a:pt x="123" y="49"/>
                      <a:pt x="124" y="50"/>
                      <a:pt x="124" y="50"/>
                    </a:cubicBezTo>
                    <a:cubicBezTo>
                      <a:pt x="124" y="50"/>
                      <a:pt x="124" y="53"/>
                      <a:pt x="123" y="53"/>
                    </a:cubicBezTo>
                    <a:cubicBezTo>
                      <a:pt x="123" y="54"/>
                      <a:pt x="122" y="55"/>
                      <a:pt x="122" y="55"/>
                    </a:cubicBezTo>
                    <a:cubicBezTo>
                      <a:pt x="122" y="55"/>
                      <a:pt x="123" y="57"/>
                      <a:pt x="124" y="57"/>
                    </a:cubicBezTo>
                    <a:cubicBezTo>
                      <a:pt x="124" y="57"/>
                      <a:pt x="126" y="57"/>
                      <a:pt x="126" y="57"/>
                    </a:cubicBezTo>
                    <a:cubicBezTo>
                      <a:pt x="127" y="57"/>
                      <a:pt x="128" y="59"/>
                      <a:pt x="128" y="59"/>
                    </a:cubicBezTo>
                    <a:cubicBezTo>
                      <a:pt x="128" y="59"/>
                      <a:pt x="129" y="60"/>
                      <a:pt x="129" y="61"/>
                    </a:cubicBezTo>
                    <a:cubicBezTo>
                      <a:pt x="129" y="62"/>
                      <a:pt x="128" y="64"/>
                      <a:pt x="128" y="64"/>
                    </a:cubicBezTo>
                    <a:cubicBezTo>
                      <a:pt x="128" y="64"/>
                      <a:pt x="128" y="65"/>
                      <a:pt x="128" y="66"/>
                    </a:cubicBezTo>
                    <a:cubicBezTo>
                      <a:pt x="128" y="66"/>
                      <a:pt x="127" y="67"/>
                      <a:pt x="127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5" y="67"/>
                      <a:pt x="125" y="70"/>
                      <a:pt x="124" y="70"/>
                    </a:cubicBezTo>
                    <a:cubicBezTo>
                      <a:pt x="124" y="70"/>
                      <a:pt x="123" y="70"/>
                      <a:pt x="123" y="70"/>
                    </a:cubicBezTo>
                    <a:cubicBezTo>
                      <a:pt x="122" y="70"/>
                      <a:pt x="121" y="71"/>
                      <a:pt x="121" y="71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20" y="74"/>
                      <a:pt x="120" y="74"/>
                      <a:pt x="119" y="74"/>
                    </a:cubicBezTo>
                    <a:cubicBezTo>
                      <a:pt x="119" y="74"/>
                      <a:pt x="119" y="74"/>
                      <a:pt x="118" y="74"/>
                    </a:cubicBezTo>
                    <a:cubicBezTo>
                      <a:pt x="118" y="75"/>
                      <a:pt x="117" y="75"/>
                      <a:pt x="117" y="75"/>
                    </a:cubicBezTo>
                    <a:cubicBezTo>
                      <a:pt x="117" y="75"/>
                      <a:pt x="116" y="74"/>
                      <a:pt x="115" y="74"/>
                    </a:cubicBezTo>
                    <a:cubicBezTo>
                      <a:pt x="115" y="74"/>
                      <a:pt x="114" y="74"/>
                      <a:pt x="114" y="75"/>
                    </a:cubicBezTo>
                    <a:cubicBezTo>
                      <a:pt x="113" y="76"/>
                      <a:pt x="113" y="77"/>
                      <a:pt x="112" y="77"/>
                    </a:cubicBezTo>
                    <a:cubicBezTo>
                      <a:pt x="112" y="77"/>
                      <a:pt x="111" y="78"/>
                      <a:pt x="111" y="78"/>
                    </a:cubicBezTo>
                    <a:cubicBezTo>
                      <a:pt x="111" y="78"/>
                      <a:pt x="111" y="80"/>
                      <a:pt x="110" y="80"/>
                    </a:cubicBezTo>
                    <a:cubicBezTo>
                      <a:pt x="110" y="81"/>
                      <a:pt x="109" y="82"/>
                      <a:pt x="109" y="82"/>
                    </a:cubicBezTo>
                    <a:cubicBezTo>
                      <a:pt x="109" y="82"/>
                      <a:pt x="109" y="83"/>
                      <a:pt x="109" y="83"/>
                    </a:cubicBezTo>
                    <a:cubicBezTo>
                      <a:pt x="109" y="84"/>
                      <a:pt x="109" y="85"/>
                      <a:pt x="108" y="86"/>
                    </a:cubicBezTo>
                    <a:cubicBezTo>
                      <a:pt x="107" y="86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9"/>
                    </a:cubicBezTo>
                    <a:cubicBezTo>
                      <a:pt x="106" y="89"/>
                      <a:pt x="106" y="90"/>
                      <a:pt x="106" y="90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106" y="92"/>
                      <a:pt x="105" y="93"/>
                      <a:pt x="105" y="94"/>
                    </a:cubicBezTo>
                    <a:cubicBezTo>
                      <a:pt x="106" y="94"/>
                      <a:pt x="106" y="94"/>
                      <a:pt x="106" y="94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09" y="98"/>
                      <a:pt x="110" y="100"/>
                      <a:pt x="110" y="101"/>
                    </a:cubicBezTo>
                    <a:cubicBezTo>
                      <a:pt x="110" y="101"/>
                      <a:pt x="110" y="103"/>
                      <a:pt x="110" y="103"/>
                    </a:cubicBezTo>
                    <a:cubicBezTo>
                      <a:pt x="108" y="105"/>
                      <a:pt x="108" y="105"/>
                      <a:pt x="108" y="105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6" y="107"/>
                      <a:pt x="106" y="107"/>
                    </a:cubicBezTo>
                    <a:cubicBezTo>
                      <a:pt x="105" y="107"/>
                      <a:pt x="104" y="107"/>
                      <a:pt x="104" y="107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96" y="109"/>
                      <a:pt x="96" y="109"/>
                      <a:pt x="96" y="109"/>
                    </a:cubicBezTo>
                    <a:cubicBezTo>
                      <a:pt x="95" y="107"/>
                      <a:pt x="95" y="107"/>
                      <a:pt x="95" y="107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89" y="103"/>
                      <a:pt x="89" y="103"/>
                      <a:pt x="89" y="103"/>
                    </a:cubicBezTo>
                    <a:cubicBezTo>
                      <a:pt x="90" y="101"/>
                      <a:pt x="90" y="101"/>
                      <a:pt x="90" y="101"/>
                    </a:cubicBezTo>
                    <a:cubicBezTo>
                      <a:pt x="90" y="101"/>
                      <a:pt x="89" y="99"/>
                      <a:pt x="89" y="99"/>
                    </a:cubicBezTo>
                    <a:cubicBezTo>
                      <a:pt x="88" y="99"/>
                      <a:pt x="87" y="99"/>
                      <a:pt x="87" y="99"/>
                    </a:cubicBezTo>
                    <a:cubicBezTo>
                      <a:pt x="85" y="97"/>
                      <a:pt x="85" y="97"/>
                      <a:pt x="85" y="97"/>
                    </a:cubicBezTo>
                    <a:cubicBezTo>
                      <a:pt x="85" y="97"/>
                      <a:pt x="85" y="96"/>
                      <a:pt x="84" y="95"/>
                    </a:cubicBezTo>
                    <a:cubicBezTo>
                      <a:pt x="83" y="95"/>
                      <a:pt x="83" y="94"/>
                      <a:pt x="82" y="94"/>
                    </a:cubicBezTo>
                    <a:cubicBezTo>
                      <a:pt x="81" y="94"/>
                      <a:pt x="79" y="94"/>
                      <a:pt x="79" y="94"/>
                    </a:cubicBezTo>
                    <a:cubicBezTo>
                      <a:pt x="79" y="94"/>
                      <a:pt x="78" y="92"/>
                      <a:pt x="77" y="92"/>
                    </a:cubicBezTo>
                    <a:cubicBezTo>
                      <a:pt x="77" y="92"/>
                      <a:pt x="73" y="92"/>
                      <a:pt x="73" y="92"/>
                    </a:cubicBezTo>
                    <a:cubicBezTo>
                      <a:pt x="73" y="92"/>
                      <a:pt x="74" y="89"/>
                      <a:pt x="74" y="89"/>
                    </a:cubicBezTo>
                    <a:cubicBezTo>
                      <a:pt x="74" y="88"/>
                      <a:pt x="74" y="85"/>
                      <a:pt x="74" y="85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4" y="84"/>
                      <a:pt x="73" y="83"/>
                      <a:pt x="74" y="81"/>
                    </a:cubicBezTo>
                    <a:cubicBezTo>
                      <a:pt x="75" y="79"/>
                      <a:pt x="74" y="80"/>
                      <a:pt x="75" y="78"/>
                    </a:cubicBezTo>
                    <a:cubicBezTo>
                      <a:pt x="76" y="75"/>
                      <a:pt x="76" y="74"/>
                      <a:pt x="76" y="74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73"/>
                      <a:pt x="73" y="72"/>
                      <a:pt x="72" y="73"/>
                    </a:cubicBezTo>
                    <a:cubicBezTo>
                      <a:pt x="72" y="75"/>
                      <a:pt x="71" y="75"/>
                      <a:pt x="71" y="75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69" y="81"/>
                      <a:pt x="69" y="81"/>
                      <a:pt x="69" y="81"/>
                    </a:cubicBezTo>
                    <a:cubicBezTo>
                      <a:pt x="69" y="81"/>
                      <a:pt x="70" y="82"/>
                      <a:pt x="67" y="82"/>
                    </a:cubicBezTo>
                    <a:cubicBezTo>
                      <a:pt x="65" y="82"/>
                      <a:pt x="63" y="82"/>
                      <a:pt x="63" y="82"/>
                    </a:cubicBezTo>
                    <a:cubicBezTo>
                      <a:pt x="63" y="82"/>
                      <a:pt x="65" y="84"/>
                      <a:pt x="63" y="84"/>
                    </a:cubicBezTo>
                    <a:cubicBezTo>
                      <a:pt x="60" y="84"/>
                      <a:pt x="57" y="84"/>
                      <a:pt x="57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2"/>
                      <a:pt x="51" y="80"/>
                    </a:cubicBezTo>
                    <a:cubicBezTo>
                      <a:pt x="51" y="79"/>
                      <a:pt x="50" y="77"/>
                      <a:pt x="51" y="77"/>
                    </a:cubicBezTo>
                    <a:cubicBezTo>
                      <a:pt x="52" y="77"/>
                      <a:pt x="53" y="76"/>
                      <a:pt x="53" y="76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3"/>
                      <a:pt x="51" y="73"/>
                      <a:pt x="51" y="72"/>
                    </a:cubicBezTo>
                    <a:cubicBezTo>
                      <a:pt x="51" y="71"/>
                      <a:pt x="52" y="69"/>
                      <a:pt x="52" y="69"/>
                    </a:cubicBezTo>
                    <a:cubicBezTo>
                      <a:pt x="53" y="68"/>
                      <a:pt x="53" y="66"/>
                      <a:pt x="53" y="66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2" y="66"/>
                      <a:pt x="50" y="67"/>
                      <a:pt x="50" y="65"/>
                    </a:cubicBezTo>
                    <a:cubicBezTo>
                      <a:pt x="50" y="64"/>
                      <a:pt x="49" y="62"/>
                      <a:pt x="49" y="62"/>
                    </a:cubicBezTo>
                    <a:cubicBezTo>
                      <a:pt x="49" y="62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5" y="62"/>
                    </a:cubicBezTo>
                    <a:cubicBezTo>
                      <a:pt x="45" y="62"/>
                      <a:pt x="42" y="61"/>
                      <a:pt x="42" y="61"/>
                    </a:cubicBezTo>
                    <a:cubicBezTo>
                      <a:pt x="42" y="61"/>
                      <a:pt x="39" y="61"/>
                      <a:pt x="39" y="61"/>
                    </a:cubicBezTo>
                    <a:cubicBezTo>
                      <a:pt x="38" y="61"/>
                      <a:pt x="37" y="63"/>
                      <a:pt x="37" y="63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6" y="57"/>
                      <a:pt x="34" y="55"/>
                      <a:pt x="34" y="54"/>
                    </a:cubicBezTo>
                    <a:cubicBezTo>
                      <a:pt x="34" y="54"/>
                      <a:pt x="33" y="52"/>
                      <a:pt x="33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28" y="51"/>
                      <a:pt x="27" y="51"/>
                    </a:cubicBezTo>
                    <a:cubicBezTo>
                      <a:pt x="26" y="51"/>
                      <a:pt x="26" y="51"/>
                      <a:pt x="25" y="51"/>
                    </a:cubicBezTo>
                    <a:cubicBezTo>
                      <a:pt x="25" y="51"/>
                      <a:pt x="23" y="49"/>
                      <a:pt x="23" y="49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2" y="45"/>
                      <a:pt x="21" y="43"/>
                      <a:pt x="21" y="42"/>
                    </a:cubicBezTo>
                    <a:cubicBezTo>
                      <a:pt x="21" y="42"/>
                      <a:pt x="22" y="40"/>
                      <a:pt x="22" y="40"/>
                    </a:cubicBezTo>
                    <a:cubicBezTo>
                      <a:pt x="21" y="39"/>
                      <a:pt x="19" y="37"/>
                      <a:pt x="19" y="37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5" y="37"/>
                      <a:pt x="14" y="37"/>
                    </a:cubicBezTo>
                    <a:cubicBezTo>
                      <a:pt x="13" y="37"/>
                      <a:pt x="11" y="36"/>
                      <a:pt x="11" y="37"/>
                    </a:cubicBezTo>
                    <a:cubicBezTo>
                      <a:pt x="11" y="37"/>
                      <a:pt x="12" y="39"/>
                      <a:pt x="11" y="39"/>
                    </a:cubicBezTo>
                    <a:cubicBezTo>
                      <a:pt x="10" y="39"/>
                      <a:pt x="8" y="39"/>
                      <a:pt x="7" y="38"/>
                    </a:cubicBezTo>
                    <a:cubicBezTo>
                      <a:pt x="6" y="37"/>
                      <a:pt x="6" y="36"/>
                      <a:pt x="6" y="35"/>
                    </a:cubicBezTo>
                    <a:cubicBezTo>
                      <a:pt x="5" y="35"/>
                      <a:pt x="5" y="33"/>
                      <a:pt x="4" y="33"/>
                    </a:cubicBezTo>
                    <a:cubicBezTo>
                      <a:pt x="3" y="33"/>
                      <a:pt x="2" y="33"/>
                      <a:pt x="2" y="32"/>
                    </a:cubicBezTo>
                    <a:cubicBezTo>
                      <a:pt x="2" y="32"/>
                      <a:pt x="2" y="29"/>
                      <a:pt x="2" y="29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4"/>
                      <a:pt x="1" y="24"/>
                    </a:cubicBezTo>
                    <a:cubicBezTo>
                      <a:pt x="1" y="23"/>
                      <a:pt x="0" y="22"/>
                      <a:pt x="0" y="22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1" y="18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Freeform 31">
                <a:extLst>
                  <a:ext uri="{FF2B5EF4-FFF2-40B4-BE49-F238E27FC236}">
                    <a16:creationId xmlns:a16="http://schemas.microsoft.com/office/drawing/2014/main" id="{ED390F8B-B1D8-EE42-A7F6-16CBA680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7582" y="2730092"/>
                <a:ext cx="547516" cy="294055"/>
              </a:xfrm>
              <a:custGeom>
                <a:avLst/>
                <a:gdLst>
                  <a:gd name="T0" fmla="*/ 56 w 240"/>
                  <a:gd name="T1" fmla="*/ 20 h 133"/>
                  <a:gd name="T2" fmla="*/ 62 w 240"/>
                  <a:gd name="T3" fmla="*/ 12 h 133"/>
                  <a:gd name="T4" fmla="*/ 73 w 240"/>
                  <a:gd name="T5" fmla="*/ 5 h 133"/>
                  <a:gd name="T6" fmla="*/ 85 w 240"/>
                  <a:gd name="T7" fmla="*/ 3 h 133"/>
                  <a:gd name="T8" fmla="*/ 87 w 240"/>
                  <a:gd name="T9" fmla="*/ 11 h 133"/>
                  <a:gd name="T10" fmla="*/ 93 w 240"/>
                  <a:gd name="T11" fmla="*/ 10 h 133"/>
                  <a:gd name="T12" fmla="*/ 99 w 240"/>
                  <a:gd name="T13" fmla="*/ 6 h 133"/>
                  <a:gd name="T14" fmla="*/ 103 w 240"/>
                  <a:gd name="T15" fmla="*/ 3 h 133"/>
                  <a:gd name="T16" fmla="*/ 110 w 240"/>
                  <a:gd name="T17" fmla="*/ 10 h 133"/>
                  <a:gd name="T18" fmla="*/ 118 w 240"/>
                  <a:gd name="T19" fmla="*/ 12 h 133"/>
                  <a:gd name="T20" fmla="*/ 126 w 240"/>
                  <a:gd name="T21" fmla="*/ 15 h 133"/>
                  <a:gd name="T22" fmla="*/ 133 w 240"/>
                  <a:gd name="T23" fmla="*/ 17 h 133"/>
                  <a:gd name="T24" fmla="*/ 142 w 240"/>
                  <a:gd name="T25" fmla="*/ 18 h 133"/>
                  <a:gd name="T26" fmla="*/ 146 w 240"/>
                  <a:gd name="T27" fmla="*/ 25 h 133"/>
                  <a:gd name="T28" fmla="*/ 146 w 240"/>
                  <a:gd name="T29" fmla="*/ 31 h 133"/>
                  <a:gd name="T30" fmla="*/ 154 w 240"/>
                  <a:gd name="T31" fmla="*/ 38 h 133"/>
                  <a:gd name="T32" fmla="*/ 164 w 240"/>
                  <a:gd name="T33" fmla="*/ 44 h 133"/>
                  <a:gd name="T34" fmla="*/ 169 w 240"/>
                  <a:gd name="T35" fmla="*/ 31 h 133"/>
                  <a:gd name="T36" fmla="*/ 176 w 240"/>
                  <a:gd name="T37" fmla="*/ 28 h 133"/>
                  <a:gd name="T38" fmla="*/ 194 w 240"/>
                  <a:gd name="T39" fmla="*/ 29 h 133"/>
                  <a:gd name="T40" fmla="*/ 193 w 240"/>
                  <a:gd name="T41" fmla="*/ 39 h 133"/>
                  <a:gd name="T42" fmla="*/ 203 w 240"/>
                  <a:gd name="T43" fmla="*/ 46 h 133"/>
                  <a:gd name="T44" fmla="*/ 213 w 240"/>
                  <a:gd name="T45" fmla="*/ 45 h 133"/>
                  <a:gd name="T46" fmla="*/ 228 w 240"/>
                  <a:gd name="T47" fmla="*/ 54 h 133"/>
                  <a:gd name="T48" fmla="*/ 237 w 240"/>
                  <a:gd name="T49" fmla="*/ 60 h 133"/>
                  <a:gd name="T50" fmla="*/ 236 w 240"/>
                  <a:gd name="T51" fmla="*/ 68 h 133"/>
                  <a:gd name="T52" fmla="*/ 229 w 240"/>
                  <a:gd name="T53" fmla="*/ 70 h 133"/>
                  <a:gd name="T54" fmla="*/ 223 w 240"/>
                  <a:gd name="T55" fmla="*/ 78 h 133"/>
                  <a:gd name="T56" fmla="*/ 216 w 240"/>
                  <a:gd name="T57" fmla="*/ 85 h 133"/>
                  <a:gd name="T58" fmla="*/ 215 w 240"/>
                  <a:gd name="T59" fmla="*/ 97 h 133"/>
                  <a:gd name="T60" fmla="*/ 208 w 240"/>
                  <a:gd name="T61" fmla="*/ 104 h 133"/>
                  <a:gd name="T62" fmla="*/ 203 w 240"/>
                  <a:gd name="T63" fmla="*/ 109 h 133"/>
                  <a:gd name="T64" fmla="*/ 198 w 240"/>
                  <a:gd name="T65" fmla="*/ 111 h 133"/>
                  <a:gd name="T66" fmla="*/ 193 w 240"/>
                  <a:gd name="T67" fmla="*/ 111 h 133"/>
                  <a:gd name="T68" fmla="*/ 189 w 240"/>
                  <a:gd name="T69" fmla="*/ 110 h 133"/>
                  <a:gd name="T70" fmla="*/ 184 w 240"/>
                  <a:gd name="T71" fmla="*/ 111 h 133"/>
                  <a:gd name="T72" fmla="*/ 181 w 240"/>
                  <a:gd name="T73" fmla="*/ 115 h 133"/>
                  <a:gd name="T74" fmla="*/ 179 w 240"/>
                  <a:gd name="T75" fmla="*/ 121 h 133"/>
                  <a:gd name="T76" fmla="*/ 177 w 240"/>
                  <a:gd name="T77" fmla="*/ 123 h 133"/>
                  <a:gd name="T78" fmla="*/ 163 w 240"/>
                  <a:gd name="T79" fmla="*/ 115 h 133"/>
                  <a:gd name="T80" fmla="*/ 147 w 240"/>
                  <a:gd name="T81" fmla="*/ 118 h 133"/>
                  <a:gd name="T82" fmla="*/ 134 w 240"/>
                  <a:gd name="T83" fmla="*/ 112 h 133"/>
                  <a:gd name="T84" fmla="*/ 119 w 240"/>
                  <a:gd name="T85" fmla="*/ 110 h 133"/>
                  <a:gd name="T86" fmla="*/ 106 w 240"/>
                  <a:gd name="T87" fmla="*/ 108 h 133"/>
                  <a:gd name="T88" fmla="*/ 104 w 240"/>
                  <a:gd name="T89" fmla="*/ 121 h 133"/>
                  <a:gd name="T90" fmla="*/ 97 w 240"/>
                  <a:gd name="T91" fmla="*/ 131 h 133"/>
                  <a:gd name="T92" fmla="*/ 86 w 240"/>
                  <a:gd name="T93" fmla="*/ 131 h 133"/>
                  <a:gd name="T94" fmla="*/ 74 w 240"/>
                  <a:gd name="T95" fmla="*/ 131 h 133"/>
                  <a:gd name="T96" fmla="*/ 63 w 240"/>
                  <a:gd name="T97" fmla="*/ 122 h 133"/>
                  <a:gd name="T98" fmla="*/ 55 w 240"/>
                  <a:gd name="T99" fmla="*/ 114 h 133"/>
                  <a:gd name="T100" fmla="*/ 45 w 240"/>
                  <a:gd name="T101" fmla="*/ 107 h 133"/>
                  <a:gd name="T102" fmla="*/ 39 w 240"/>
                  <a:gd name="T103" fmla="*/ 100 h 133"/>
                  <a:gd name="T104" fmla="*/ 24 w 240"/>
                  <a:gd name="T105" fmla="*/ 93 h 133"/>
                  <a:gd name="T106" fmla="*/ 17 w 240"/>
                  <a:gd name="T107" fmla="*/ 79 h 133"/>
                  <a:gd name="T108" fmla="*/ 16 w 240"/>
                  <a:gd name="T109" fmla="*/ 66 h 133"/>
                  <a:gd name="T110" fmla="*/ 4 w 240"/>
                  <a:gd name="T111" fmla="*/ 55 h 133"/>
                  <a:gd name="T112" fmla="*/ 5 w 240"/>
                  <a:gd name="T113" fmla="*/ 44 h 133"/>
                  <a:gd name="T114" fmla="*/ 10 w 240"/>
                  <a:gd name="T115" fmla="*/ 45 h 133"/>
                  <a:gd name="T116" fmla="*/ 23 w 240"/>
                  <a:gd name="T117" fmla="*/ 38 h 133"/>
                  <a:gd name="T118" fmla="*/ 35 w 240"/>
                  <a:gd name="T119" fmla="*/ 3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0" h="133">
                    <a:moveTo>
                      <a:pt x="43" y="27"/>
                    </a:moveTo>
                    <a:cubicBezTo>
                      <a:pt x="44" y="27"/>
                      <a:pt x="50" y="22"/>
                      <a:pt x="50" y="22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4"/>
                      <a:pt x="59" y="12"/>
                      <a:pt x="62" y="12"/>
                    </a:cubicBezTo>
                    <a:cubicBezTo>
                      <a:pt x="65" y="12"/>
                      <a:pt x="74" y="10"/>
                      <a:pt x="74" y="10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1"/>
                      <a:pt x="73" y="1"/>
                    </a:cubicBezTo>
                    <a:cubicBezTo>
                      <a:pt x="74" y="0"/>
                      <a:pt x="78" y="0"/>
                      <a:pt x="80" y="0"/>
                    </a:cubicBezTo>
                    <a:cubicBezTo>
                      <a:pt x="82" y="1"/>
                      <a:pt x="84" y="2"/>
                      <a:pt x="85" y="3"/>
                    </a:cubicBezTo>
                    <a:cubicBezTo>
                      <a:pt x="85" y="4"/>
                      <a:pt x="85" y="3"/>
                      <a:pt x="85" y="5"/>
                    </a:cubicBezTo>
                    <a:cubicBezTo>
                      <a:pt x="85" y="7"/>
                      <a:pt x="85" y="9"/>
                      <a:pt x="85" y="9"/>
                    </a:cubicBezTo>
                    <a:cubicBezTo>
                      <a:pt x="85" y="9"/>
                      <a:pt x="86" y="10"/>
                      <a:pt x="87" y="11"/>
                    </a:cubicBezTo>
                    <a:cubicBezTo>
                      <a:pt x="89" y="11"/>
                      <a:pt x="91" y="13"/>
                      <a:pt x="91" y="12"/>
                    </a:cubicBezTo>
                    <a:cubicBezTo>
                      <a:pt x="91" y="12"/>
                      <a:pt x="92" y="11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12"/>
                      <a:pt x="94" y="11"/>
                      <a:pt x="95" y="11"/>
                    </a:cubicBezTo>
                    <a:cubicBezTo>
                      <a:pt x="96" y="11"/>
                      <a:pt x="100" y="9"/>
                      <a:pt x="100" y="9"/>
                    </a:cubicBezTo>
                    <a:cubicBezTo>
                      <a:pt x="100" y="9"/>
                      <a:pt x="99" y="6"/>
                      <a:pt x="99" y="6"/>
                    </a:cubicBezTo>
                    <a:cubicBezTo>
                      <a:pt x="99" y="5"/>
                      <a:pt x="99" y="4"/>
                      <a:pt x="99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1" y="2"/>
                      <a:pt x="103" y="3"/>
                      <a:pt x="103" y="3"/>
                    </a:cubicBezTo>
                    <a:cubicBezTo>
                      <a:pt x="103" y="3"/>
                      <a:pt x="105" y="4"/>
                      <a:pt x="106" y="4"/>
                    </a:cubicBezTo>
                    <a:cubicBezTo>
                      <a:pt x="108" y="4"/>
                      <a:pt x="107" y="6"/>
                      <a:pt x="107" y="6"/>
                    </a:cubicBezTo>
                    <a:cubicBezTo>
                      <a:pt x="107" y="6"/>
                      <a:pt x="108" y="9"/>
                      <a:pt x="110" y="10"/>
                    </a:cubicBezTo>
                    <a:cubicBezTo>
                      <a:pt x="112" y="11"/>
                      <a:pt x="112" y="12"/>
                      <a:pt x="112" y="13"/>
                    </a:cubicBezTo>
                    <a:cubicBezTo>
                      <a:pt x="113" y="13"/>
                      <a:pt x="115" y="13"/>
                      <a:pt x="115" y="13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20" y="13"/>
                      <a:pt x="121" y="15"/>
                    </a:cubicBezTo>
                    <a:cubicBezTo>
                      <a:pt x="121" y="16"/>
                      <a:pt x="124" y="16"/>
                      <a:pt x="125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7" y="16"/>
                      <a:pt x="129" y="20"/>
                      <a:pt x="132" y="17"/>
                    </a:cubicBezTo>
                    <a:cubicBezTo>
                      <a:pt x="135" y="14"/>
                      <a:pt x="133" y="17"/>
                      <a:pt x="133" y="17"/>
                    </a:cubicBezTo>
                    <a:cubicBezTo>
                      <a:pt x="133" y="17"/>
                      <a:pt x="135" y="20"/>
                      <a:pt x="136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42" y="18"/>
                      <a:pt x="142" y="18"/>
                      <a:pt x="142" y="18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45" y="17"/>
                      <a:pt x="148" y="17"/>
                      <a:pt x="147" y="22"/>
                    </a:cubicBezTo>
                    <a:cubicBezTo>
                      <a:pt x="147" y="26"/>
                      <a:pt x="146" y="25"/>
                      <a:pt x="146" y="25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31"/>
                      <a:pt x="144" y="31"/>
                      <a:pt x="144" y="31"/>
                    </a:cubicBezTo>
                    <a:cubicBezTo>
                      <a:pt x="144" y="31"/>
                      <a:pt x="145" y="31"/>
                      <a:pt x="146" y="31"/>
                    </a:cubicBezTo>
                    <a:cubicBezTo>
                      <a:pt x="147" y="31"/>
                      <a:pt x="148" y="35"/>
                      <a:pt x="148" y="35"/>
                    </a:cubicBezTo>
                    <a:cubicBezTo>
                      <a:pt x="151" y="36"/>
                      <a:pt x="151" y="36"/>
                      <a:pt x="151" y="36"/>
                    </a:cubicBezTo>
                    <a:cubicBezTo>
                      <a:pt x="151" y="36"/>
                      <a:pt x="152" y="37"/>
                      <a:pt x="154" y="38"/>
                    </a:cubicBezTo>
                    <a:cubicBezTo>
                      <a:pt x="155" y="39"/>
                      <a:pt x="156" y="41"/>
                      <a:pt x="156" y="41"/>
                    </a:cubicBezTo>
                    <a:cubicBezTo>
                      <a:pt x="156" y="41"/>
                      <a:pt x="157" y="45"/>
                      <a:pt x="158" y="46"/>
                    </a:cubicBezTo>
                    <a:cubicBezTo>
                      <a:pt x="158" y="48"/>
                      <a:pt x="164" y="44"/>
                      <a:pt x="164" y="44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71" y="37"/>
                      <a:pt x="171" y="37"/>
                      <a:pt x="171" y="37"/>
                    </a:cubicBezTo>
                    <a:cubicBezTo>
                      <a:pt x="169" y="31"/>
                      <a:pt x="169" y="31"/>
                      <a:pt x="169" y="31"/>
                    </a:cubicBezTo>
                    <a:cubicBezTo>
                      <a:pt x="167" y="27"/>
                      <a:pt x="167" y="27"/>
                      <a:pt x="167" y="27"/>
                    </a:cubicBezTo>
                    <a:cubicBezTo>
                      <a:pt x="167" y="27"/>
                      <a:pt x="171" y="28"/>
                      <a:pt x="172" y="27"/>
                    </a:cubicBezTo>
                    <a:cubicBezTo>
                      <a:pt x="173" y="27"/>
                      <a:pt x="176" y="28"/>
                      <a:pt x="176" y="28"/>
                    </a:cubicBezTo>
                    <a:cubicBezTo>
                      <a:pt x="187" y="33"/>
                      <a:pt x="187" y="33"/>
                      <a:pt x="187" y="33"/>
                    </a:cubicBezTo>
                    <a:cubicBezTo>
                      <a:pt x="187" y="33"/>
                      <a:pt x="190" y="32"/>
                      <a:pt x="192" y="32"/>
                    </a:cubicBezTo>
                    <a:cubicBezTo>
                      <a:pt x="194" y="31"/>
                      <a:pt x="194" y="29"/>
                      <a:pt x="194" y="29"/>
                    </a:cubicBezTo>
                    <a:cubicBezTo>
                      <a:pt x="194" y="29"/>
                      <a:pt x="195" y="30"/>
                      <a:pt x="197" y="32"/>
                    </a:cubicBezTo>
                    <a:cubicBezTo>
                      <a:pt x="198" y="35"/>
                      <a:pt x="196" y="34"/>
                      <a:pt x="196" y="35"/>
                    </a:cubicBezTo>
                    <a:cubicBezTo>
                      <a:pt x="195" y="36"/>
                      <a:pt x="193" y="39"/>
                      <a:pt x="193" y="39"/>
                    </a:cubicBezTo>
                    <a:cubicBezTo>
                      <a:pt x="193" y="39"/>
                      <a:pt x="194" y="41"/>
                      <a:pt x="196" y="41"/>
                    </a:cubicBezTo>
                    <a:cubicBezTo>
                      <a:pt x="197" y="41"/>
                      <a:pt x="196" y="42"/>
                      <a:pt x="198" y="44"/>
                    </a:cubicBezTo>
                    <a:cubicBezTo>
                      <a:pt x="199" y="45"/>
                      <a:pt x="203" y="46"/>
                      <a:pt x="203" y="46"/>
                    </a:cubicBezTo>
                    <a:cubicBezTo>
                      <a:pt x="206" y="46"/>
                      <a:pt x="206" y="46"/>
                      <a:pt x="206" y="46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9" y="43"/>
                      <a:pt x="212" y="44"/>
                      <a:pt x="213" y="45"/>
                    </a:cubicBezTo>
                    <a:cubicBezTo>
                      <a:pt x="214" y="46"/>
                      <a:pt x="219" y="48"/>
                      <a:pt x="219" y="48"/>
                    </a:cubicBezTo>
                    <a:cubicBezTo>
                      <a:pt x="227" y="46"/>
                      <a:pt x="227" y="46"/>
                      <a:pt x="227" y="46"/>
                    </a:cubicBezTo>
                    <a:cubicBezTo>
                      <a:pt x="228" y="54"/>
                      <a:pt x="228" y="54"/>
                      <a:pt x="228" y="54"/>
                    </a:cubicBezTo>
                    <a:cubicBezTo>
                      <a:pt x="228" y="54"/>
                      <a:pt x="230" y="54"/>
                      <a:pt x="232" y="57"/>
                    </a:cubicBezTo>
                    <a:cubicBezTo>
                      <a:pt x="234" y="59"/>
                      <a:pt x="233" y="57"/>
                      <a:pt x="233" y="57"/>
                    </a:cubicBezTo>
                    <a:cubicBezTo>
                      <a:pt x="233" y="57"/>
                      <a:pt x="237" y="59"/>
                      <a:pt x="237" y="60"/>
                    </a:cubicBezTo>
                    <a:cubicBezTo>
                      <a:pt x="237" y="62"/>
                      <a:pt x="238" y="64"/>
                      <a:pt x="238" y="64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39" y="68"/>
                      <a:pt x="237" y="68"/>
                      <a:pt x="236" y="68"/>
                    </a:cubicBezTo>
                    <a:cubicBezTo>
                      <a:pt x="236" y="68"/>
                      <a:pt x="235" y="69"/>
                      <a:pt x="234" y="69"/>
                    </a:cubicBezTo>
                    <a:cubicBezTo>
                      <a:pt x="233" y="69"/>
                      <a:pt x="232" y="69"/>
                      <a:pt x="232" y="69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7" y="72"/>
                      <a:pt x="227" y="72"/>
                      <a:pt x="227" y="72"/>
                    </a:cubicBezTo>
                    <a:cubicBezTo>
                      <a:pt x="225" y="74"/>
                      <a:pt x="225" y="74"/>
                      <a:pt x="225" y="74"/>
                    </a:cubicBezTo>
                    <a:cubicBezTo>
                      <a:pt x="223" y="78"/>
                      <a:pt x="223" y="78"/>
                      <a:pt x="223" y="78"/>
                    </a:cubicBezTo>
                    <a:cubicBezTo>
                      <a:pt x="223" y="80"/>
                      <a:pt x="223" y="80"/>
                      <a:pt x="223" y="80"/>
                    </a:cubicBezTo>
                    <a:cubicBezTo>
                      <a:pt x="220" y="83"/>
                      <a:pt x="220" y="83"/>
                      <a:pt x="220" y="83"/>
                    </a:cubicBezTo>
                    <a:cubicBezTo>
                      <a:pt x="220" y="83"/>
                      <a:pt x="217" y="85"/>
                      <a:pt x="216" y="85"/>
                    </a:cubicBezTo>
                    <a:cubicBezTo>
                      <a:pt x="215" y="85"/>
                      <a:pt x="215" y="89"/>
                      <a:pt x="215" y="89"/>
                    </a:cubicBezTo>
                    <a:cubicBezTo>
                      <a:pt x="216" y="92"/>
                      <a:pt x="216" y="92"/>
                      <a:pt x="216" y="92"/>
                    </a:cubicBezTo>
                    <a:cubicBezTo>
                      <a:pt x="215" y="97"/>
                      <a:pt x="215" y="97"/>
                      <a:pt x="215" y="97"/>
                    </a:cubicBezTo>
                    <a:cubicBezTo>
                      <a:pt x="210" y="99"/>
                      <a:pt x="210" y="99"/>
                      <a:pt x="210" y="99"/>
                    </a:cubicBezTo>
                    <a:cubicBezTo>
                      <a:pt x="209" y="102"/>
                      <a:pt x="209" y="102"/>
                      <a:pt x="209" y="102"/>
                    </a:cubicBezTo>
                    <a:cubicBezTo>
                      <a:pt x="208" y="104"/>
                      <a:pt x="208" y="104"/>
                      <a:pt x="208" y="104"/>
                    </a:cubicBezTo>
                    <a:cubicBezTo>
                      <a:pt x="208" y="104"/>
                      <a:pt x="206" y="105"/>
                      <a:pt x="206" y="105"/>
                    </a:cubicBezTo>
                    <a:cubicBezTo>
                      <a:pt x="205" y="104"/>
                      <a:pt x="205" y="107"/>
                      <a:pt x="205" y="107"/>
                    </a:cubicBezTo>
                    <a:cubicBezTo>
                      <a:pt x="203" y="109"/>
                      <a:pt x="203" y="109"/>
                      <a:pt x="203" y="109"/>
                    </a:cubicBezTo>
                    <a:cubicBezTo>
                      <a:pt x="202" y="109"/>
                      <a:pt x="202" y="109"/>
                      <a:pt x="202" y="109"/>
                    </a:cubicBezTo>
                    <a:cubicBezTo>
                      <a:pt x="200" y="110"/>
                      <a:pt x="200" y="110"/>
                      <a:pt x="200" y="110"/>
                    </a:cubicBezTo>
                    <a:cubicBezTo>
                      <a:pt x="200" y="110"/>
                      <a:pt x="199" y="111"/>
                      <a:pt x="198" y="111"/>
                    </a:cubicBezTo>
                    <a:cubicBezTo>
                      <a:pt x="198" y="112"/>
                      <a:pt x="197" y="111"/>
                      <a:pt x="197" y="111"/>
                    </a:cubicBezTo>
                    <a:cubicBezTo>
                      <a:pt x="197" y="111"/>
                      <a:pt x="195" y="110"/>
                      <a:pt x="194" y="110"/>
                    </a:cubicBezTo>
                    <a:cubicBezTo>
                      <a:pt x="194" y="110"/>
                      <a:pt x="194" y="111"/>
                      <a:pt x="193" y="111"/>
                    </a:cubicBezTo>
                    <a:cubicBezTo>
                      <a:pt x="193" y="111"/>
                      <a:pt x="193" y="111"/>
                      <a:pt x="192" y="112"/>
                    </a:cubicBezTo>
                    <a:cubicBezTo>
                      <a:pt x="192" y="112"/>
                      <a:pt x="191" y="111"/>
                      <a:pt x="190" y="111"/>
                    </a:cubicBezTo>
                    <a:cubicBezTo>
                      <a:pt x="189" y="111"/>
                      <a:pt x="189" y="110"/>
                      <a:pt x="189" y="110"/>
                    </a:cubicBezTo>
                    <a:cubicBezTo>
                      <a:pt x="188" y="110"/>
                      <a:pt x="187" y="110"/>
                      <a:pt x="187" y="110"/>
                    </a:cubicBezTo>
                    <a:cubicBezTo>
                      <a:pt x="186" y="110"/>
                      <a:pt x="185" y="110"/>
                      <a:pt x="185" y="110"/>
                    </a:cubicBezTo>
                    <a:cubicBezTo>
                      <a:pt x="185" y="110"/>
                      <a:pt x="184" y="111"/>
                      <a:pt x="184" y="111"/>
                    </a:cubicBezTo>
                    <a:cubicBezTo>
                      <a:pt x="182" y="112"/>
                      <a:pt x="182" y="112"/>
                      <a:pt x="182" y="112"/>
                    </a:cubicBezTo>
                    <a:cubicBezTo>
                      <a:pt x="182" y="112"/>
                      <a:pt x="182" y="113"/>
                      <a:pt x="182" y="114"/>
                    </a:cubicBezTo>
                    <a:cubicBezTo>
                      <a:pt x="182" y="114"/>
                      <a:pt x="182" y="115"/>
                      <a:pt x="181" y="115"/>
                    </a:cubicBezTo>
                    <a:cubicBezTo>
                      <a:pt x="181" y="115"/>
                      <a:pt x="180" y="117"/>
                      <a:pt x="180" y="117"/>
                    </a:cubicBezTo>
                    <a:cubicBezTo>
                      <a:pt x="180" y="117"/>
                      <a:pt x="180" y="120"/>
                      <a:pt x="179" y="120"/>
                    </a:cubicBezTo>
                    <a:cubicBezTo>
                      <a:pt x="179" y="120"/>
                      <a:pt x="179" y="121"/>
                      <a:pt x="179" y="121"/>
                    </a:cubicBez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4"/>
                      <a:pt x="179" y="124"/>
                      <a:pt x="179" y="124"/>
                    </a:cubicBezTo>
                    <a:cubicBezTo>
                      <a:pt x="177" y="123"/>
                      <a:pt x="177" y="123"/>
                      <a:pt x="177" y="12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7"/>
                      <a:pt x="172" y="118"/>
                      <a:pt x="169" y="118"/>
                    </a:cubicBezTo>
                    <a:cubicBezTo>
                      <a:pt x="166" y="117"/>
                      <a:pt x="164" y="115"/>
                      <a:pt x="163" y="115"/>
                    </a:cubicBezTo>
                    <a:cubicBezTo>
                      <a:pt x="163" y="114"/>
                      <a:pt x="159" y="115"/>
                      <a:pt x="159" y="115"/>
                    </a:cubicBezTo>
                    <a:cubicBezTo>
                      <a:pt x="158" y="119"/>
                      <a:pt x="158" y="119"/>
                      <a:pt x="158" y="119"/>
                    </a:cubicBez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34" y="112"/>
                      <a:pt x="134" y="112"/>
                      <a:pt x="134" y="112"/>
                    </a:cubicBezTo>
                    <a:cubicBezTo>
                      <a:pt x="134" y="112"/>
                      <a:pt x="130" y="112"/>
                      <a:pt x="129" y="112"/>
                    </a:cubicBezTo>
                    <a:cubicBezTo>
                      <a:pt x="128" y="112"/>
                      <a:pt x="124" y="111"/>
                      <a:pt x="124" y="111"/>
                    </a:cubicBezTo>
                    <a:cubicBezTo>
                      <a:pt x="124" y="111"/>
                      <a:pt x="120" y="110"/>
                      <a:pt x="119" y="110"/>
                    </a:cubicBezTo>
                    <a:cubicBezTo>
                      <a:pt x="118" y="110"/>
                      <a:pt x="116" y="110"/>
                      <a:pt x="116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11" y="109"/>
                      <a:pt x="108" y="107"/>
                      <a:pt x="106" y="108"/>
                    </a:cubicBezTo>
                    <a:cubicBezTo>
                      <a:pt x="105" y="108"/>
                      <a:pt x="106" y="111"/>
                      <a:pt x="106" y="111"/>
                    </a:cubicBezTo>
                    <a:cubicBezTo>
                      <a:pt x="106" y="111"/>
                      <a:pt x="105" y="116"/>
                      <a:pt x="106" y="117"/>
                    </a:cubicBezTo>
                    <a:cubicBezTo>
                      <a:pt x="106" y="119"/>
                      <a:pt x="104" y="121"/>
                      <a:pt x="104" y="121"/>
                    </a:cubicBezTo>
                    <a:cubicBezTo>
                      <a:pt x="101" y="122"/>
                      <a:pt x="101" y="122"/>
                      <a:pt x="101" y="122"/>
                    </a:cubicBezTo>
                    <a:cubicBezTo>
                      <a:pt x="101" y="122"/>
                      <a:pt x="99" y="125"/>
                      <a:pt x="98" y="125"/>
                    </a:cubicBezTo>
                    <a:cubicBezTo>
                      <a:pt x="97" y="125"/>
                      <a:pt x="97" y="131"/>
                      <a:pt x="97" y="131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89" y="129"/>
                      <a:pt x="89" y="129"/>
                      <a:pt x="89" y="129"/>
                    </a:cubicBezTo>
                    <a:cubicBezTo>
                      <a:pt x="86" y="131"/>
                      <a:pt x="86" y="131"/>
                      <a:pt x="86" y="131"/>
                    </a:cubicBezTo>
                    <a:cubicBezTo>
                      <a:pt x="85" y="133"/>
                      <a:pt x="85" y="133"/>
                      <a:pt x="85" y="133"/>
                    </a:cubicBezTo>
                    <a:cubicBezTo>
                      <a:pt x="85" y="133"/>
                      <a:pt x="80" y="132"/>
                      <a:pt x="80" y="132"/>
                    </a:cubicBezTo>
                    <a:cubicBezTo>
                      <a:pt x="79" y="132"/>
                      <a:pt x="74" y="131"/>
                      <a:pt x="74" y="131"/>
                    </a:cubicBezTo>
                    <a:cubicBezTo>
                      <a:pt x="74" y="131"/>
                      <a:pt x="71" y="128"/>
                      <a:pt x="70" y="127"/>
                    </a:cubicBezTo>
                    <a:cubicBezTo>
                      <a:pt x="69" y="126"/>
                      <a:pt x="65" y="124"/>
                      <a:pt x="64" y="123"/>
                    </a:cubicBezTo>
                    <a:cubicBezTo>
                      <a:pt x="63" y="123"/>
                      <a:pt x="63" y="122"/>
                      <a:pt x="63" y="122"/>
                    </a:cubicBezTo>
                    <a:cubicBezTo>
                      <a:pt x="61" y="120"/>
                      <a:pt x="62" y="120"/>
                      <a:pt x="60" y="119"/>
                    </a:cubicBezTo>
                    <a:cubicBezTo>
                      <a:pt x="58" y="118"/>
                      <a:pt x="56" y="118"/>
                      <a:pt x="56" y="117"/>
                    </a:cubicBezTo>
                    <a:cubicBezTo>
                      <a:pt x="56" y="116"/>
                      <a:pt x="57" y="114"/>
                      <a:pt x="55" y="114"/>
                    </a:cubicBezTo>
                    <a:cubicBezTo>
                      <a:pt x="52" y="115"/>
                      <a:pt x="51" y="116"/>
                      <a:pt x="50" y="115"/>
                    </a:cubicBezTo>
                    <a:cubicBezTo>
                      <a:pt x="48" y="113"/>
                      <a:pt x="48" y="113"/>
                      <a:pt x="47" y="111"/>
                    </a:cubicBezTo>
                    <a:cubicBezTo>
                      <a:pt x="47" y="109"/>
                      <a:pt x="47" y="107"/>
                      <a:pt x="45" y="107"/>
                    </a:cubicBezTo>
                    <a:cubicBezTo>
                      <a:pt x="43" y="107"/>
                      <a:pt x="42" y="106"/>
                      <a:pt x="42" y="106"/>
                    </a:cubicBezTo>
                    <a:cubicBezTo>
                      <a:pt x="42" y="106"/>
                      <a:pt x="41" y="107"/>
                      <a:pt x="40" y="105"/>
                    </a:cubicBezTo>
                    <a:cubicBezTo>
                      <a:pt x="39" y="102"/>
                      <a:pt x="42" y="104"/>
                      <a:pt x="39" y="100"/>
                    </a:cubicBezTo>
                    <a:cubicBezTo>
                      <a:pt x="35" y="97"/>
                      <a:pt x="36" y="98"/>
                      <a:pt x="34" y="96"/>
                    </a:cubicBezTo>
                    <a:cubicBezTo>
                      <a:pt x="32" y="94"/>
                      <a:pt x="26" y="96"/>
                      <a:pt x="26" y="96"/>
                    </a:cubicBezTo>
                    <a:cubicBezTo>
                      <a:pt x="26" y="96"/>
                      <a:pt x="26" y="95"/>
                      <a:pt x="24" y="93"/>
                    </a:cubicBezTo>
                    <a:cubicBezTo>
                      <a:pt x="22" y="91"/>
                      <a:pt x="23" y="92"/>
                      <a:pt x="21" y="90"/>
                    </a:cubicBezTo>
                    <a:cubicBezTo>
                      <a:pt x="19" y="87"/>
                      <a:pt x="19" y="88"/>
                      <a:pt x="19" y="85"/>
                    </a:cubicBezTo>
                    <a:cubicBezTo>
                      <a:pt x="18" y="82"/>
                      <a:pt x="19" y="81"/>
                      <a:pt x="17" y="79"/>
                    </a:cubicBezTo>
                    <a:cubicBezTo>
                      <a:pt x="15" y="77"/>
                      <a:pt x="14" y="75"/>
                      <a:pt x="14" y="75"/>
                    </a:cubicBezTo>
                    <a:cubicBezTo>
                      <a:pt x="14" y="75"/>
                      <a:pt x="12" y="73"/>
                      <a:pt x="14" y="70"/>
                    </a:cubicBezTo>
                    <a:cubicBezTo>
                      <a:pt x="16" y="68"/>
                      <a:pt x="16" y="68"/>
                      <a:pt x="16" y="66"/>
                    </a:cubicBezTo>
                    <a:cubicBezTo>
                      <a:pt x="16" y="65"/>
                      <a:pt x="17" y="63"/>
                      <a:pt x="14" y="61"/>
                    </a:cubicBezTo>
                    <a:cubicBezTo>
                      <a:pt x="11" y="59"/>
                      <a:pt x="11" y="59"/>
                      <a:pt x="8" y="57"/>
                    </a:cubicBezTo>
                    <a:cubicBezTo>
                      <a:pt x="6" y="56"/>
                      <a:pt x="5" y="56"/>
                      <a:pt x="4" y="55"/>
                    </a:cubicBezTo>
                    <a:cubicBezTo>
                      <a:pt x="3" y="54"/>
                      <a:pt x="1" y="47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7" y="40"/>
                    </a:cubicBezTo>
                    <a:cubicBezTo>
                      <a:pt x="19" y="40"/>
                      <a:pt x="22" y="38"/>
                      <a:pt x="23" y="38"/>
                    </a:cubicBezTo>
                    <a:cubicBezTo>
                      <a:pt x="25" y="38"/>
                      <a:pt x="28" y="39"/>
                      <a:pt x="29" y="39"/>
                    </a:cubicBezTo>
                    <a:cubicBezTo>
                      <a:pt x="31" y="38"/>
                      <a:pt x="32" y="38"/>
                      <a:pt x="32" y="36"/>
                    </a:cubicBezTo>
                    <a:cubicBezTo>
                      <a:pt x="33" y="35"/>
                      <a:pt x="31" y="33"/>
                      <a:pt x="35" y="32"/>
                    </a:cubicBezTo>
                    <a:cubicBezTo>
                      <a:pt x="38" y="30"/>
                      <a:pt x="39" y="30"/>
                      <a:pt x="39" y="30"/>
                    </a:cubicBezTo>
                    <a:lnTo>
                      <a:pt x="43" y="27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9DA8DB26-EAF8-9646-BE02-C85F02AD4F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87686" y="3123231"/>
                <a:ext cx="662956" cy="236523"/>
              </a:xfrm>
              <a:custGeom>
                <a:avLst/>
                <a:gdLst>
                  <a:gd name="T0" fmla="*/ 233 w 291"/>
                  <a:gd name="T1" fmla="*/ 67 h 107"/>
                  <a:gd name="T2" fmla="*/ 238 w 291"/>
                  <a:gd name="T3" fmla="*/ 67 h 107"/>
                  <a:gd name="T4" fmla="*/ 239 w 291"/>
                  <a:gd name="T5" fmla="*/ 67 h 107"/>
                  <a:gd name="T6" fmla="*/ 240 w 291"/>
                  <a:gd name="T7" fmla="*/ 67 h 107"/>
                  <a:gd name="T8" fmla="*/ 240 w 291"/>
                  <a:gd name="T9" fmla="*/ 68 h 107"/>
                  <a:gd name="T10" fmla="*/ 241 w 291"/>
                  <a:gd name="T11" fmla="*/ 68 h 107"/>
                  <a:gd name="T12" fmla="*/ 242 w 291"/>
                  <a:gd name="T13" fmla="*/ 67 h 107"/>
                  <a:gd name="T14" fmla="*/ 243 w 291"/>
                  <a:gd name="T15" fmla="*/ 67 h 107"/>
                  <a:gd name="T16" fmla="*/ 244 w 291"/>
                  <a:gd name="T17" fmla="*/ 67 h 107"/>
                  <a:gd name="T18" fmla="*/ 245 w 291"/>
                  <a:gd name="T19" fmla="*/ 67 h 107"/>
                  <a:gd name="T20" fmla="*/ 247 w 291"/>
                  <a:gd name="T21" fmla="*/ 67 h 107"/>
                  <a:gd name="T22" fmla="*/ 248 w 291"/>
                  <a:gd name="T23" fmla="*/ 67 h 107"/>
                  <a:gd name="T24" fmla="*/ 249 w 291"/>
                  <a:gd name="T25" fmla="*/ 66 h 107"/>
                  <a:gd name="T26" fmla="*/ 250 w 291"/>
                  <a:gd name="T27" fmla="*/ 66 h 107"/>
                  <a:gd name="T28" fmla="*/ 250 w 291"/>
                  <a:gd name="T29" fmla="*/ 66 h 107"/>
                  <a:gd name="T30" fmla="*/ 267 w 291"/>
                  <a:gd name="T31" fmla="*/ 71 h 107"/>
                  <a:gd name="T32" fmla="*/ 268 w 291"/>
                  <a:gd name="T33" fmla="*/ 71 h 107"/>
                  <a:gd name="T34" fmla="*/ 268 w 291"/>
                  <a:gd name="T35" fmla="*/ 71 h 107"/>
                  <a:gd name="T36" fmla="*/ 268 w 291"/>
                  <a:gd name="T37" fmla="*/ 71 h 107"/>
                  <a:gd name="T38" fmla="*/ 233 w 291"/>
                  <a:gd name="T39" fmla="*/ 67 h 107"/>
                  <a:gd name="T40" fmla="*/ 269 w 291"/>
                  <a:gd name="T41" fmla="*/ 71 h 107"/>
                  <a:gd name="T42" fmla="*/ 269 w 291"/>
                  <a:gd name="T43" fmla="*/ 71 h 107"/>
                  <a:gd name="T44" fmla="*/ 270 w 291"/>
                  <a:gd name="T45" fmla="*/ 71 h 107"/>
                  <a:gd name="T46" fmla="*/ 270 w 291"/>
                  <a:gd name="T47" fmla="*/ 70 h 107"/>
                  <a:gd name="T48" fmla="*/ 271 w 291"/>
                  <a:gd name="T49" fmla="*/ 70 h 107"/>
                  <a:gd name="T50" fmla="*/ 271 w 291"/>
                  <a:gd name="T51" fmla="*/ 70 h 107"/>
                  <a:gd name="T52" fmla="*/ 271 w 291"/>
                  <a:gd name="T53" fmla="*/ 70 h 107"/>
                  <a:gd name="T54" fmla="*/ 272 w 291"/>
                  <a:gd name="T55" fmla="*/ 69 h 107"/>
                  <a:gd name="T56" fmla="*/ 272 w 291"/>
                  <a:gd name="T57" fmla="*/ 69 h 107"/>
                  <a:gd name="T58" fmla="*/ 273 w 291"/>
                  <a:gd name="T59" fmla="*/ 69 h 107"/>
                  <a:gd name="T60" fmla="*/ 273 w 291"/>
                  <a:gd name="T61" fmla="*/ 69 h 107"/>
                  <a:gd name="T62" fmla="*/ 273 w 291"/>
                  <a:gd name="T63" fmla="*/ 69 h 107"/>
                  <a:gd name="T64" fmla="*/ 273 w 291"/>
                  <a:gd name="T65" fmla="*/ 69 h 107"/>
                  <a:gd name="T66" fmla="*/ 274 w 291"/>
                  <a:gd name="T67" fmla="*/ 69 h 107"/>
                  <a:gd name="T68" fmla="*/ 274 w 291"/>
                  <a:gd name="T69" fmla="*/ 69 h 107"/>
                  <a:gd name="T70" fmla="*/ 274 w 291"/>
                  <a:gd name="T71" fmla="*/ 69 h 107"/>
                  <a:gd name="T72" fmla="*/ 275 w 291"/>
                  <a:gd name="T73" fmla="*/ 69 h 107"/>
                  <a:gd name="T74" fmla="*/ 289 w 291"/>
                  <a:gd name="T75" fmla="*/ 72 h 107"/>
                  <a:gd name="T76" fmla="*/ 272 w 291"/>
                  <a:gd name="T77" fmla="*/ 47 h 107"/>
                  <a:gd name="T78" fmla="*/ 266 w 291"/>
                  <a:gd name="T79" fmla="*/ 27 h 107"/>
                  <a:gd name="T80" fmla="*/ 235 w 291"/>
                  <a:gd name="T81" fmla="*/ 11 h 107"/>
                  <a:gd name="T82" fmla="*/ 197 w 291"/>
                  <a:gd name="T83" fmla="*/ 0 h 107"/>
                  <a:gd name="T84" fmla="*/ 173 w 291"/>
                  <a:gd name="T85" fmla="*/ 17 h 107"/>
                  <a:gd name="T86" fmla="*/ 157 w 291"/>
                  <a:gd name="T87" fmla="*/ 16 h 107"/>
                  <a:gd name="T88" fmla="*/ 111 w 291"/>
                  <a:gd name="T89" fmla="*/ 2 h 107"/>
                  <a:gd name="T90" fmla="*/ 68 w 291"/>
                  <a:gd name="T91" fmla="*/ 11 h 107"/>
                  <a:gd name="T92" fmla="*/ 40 w 291"/>
                  <a:gd name="T93" fmla="*/ 10 h 107"/>
                  <a:gd name="T94" fmla="*/ 1 w 291"/>
                  <a:gd name="T95" fmla="*/ 10 h 107"/>
                  <a:gd name="T96" fmla="*/ 18 w 291"/>
                  <a:gd name="T97" fmla="*/ 27 h 107"/>
                  <a:gd name="T98" fmla="*/ 44 w 291"/>
                  <a:gd name="T99" fmla="*/ 31 h 107"/>
                  <a:gd name="T100" fmla="*/ 70 w 291"/>
                  <a:gd name="T101" fmla="*/ 48 h 107"/>
                  <a:gd name="T102" fmla="*/ 83 w 291"/>
                  <a:gd name="T103" fmla="*/ 100 h 107"/>
                  <a:gd name="T104" fmla="*/ 124 w 291"/>
                  <a:gd name="T105" fmla="*/ 91 h 107"/>
                  <a:gd name="T106" fmla="*/ 153 w 291"/>
                  <a:gd name="T107" fmla="*/ 102 h 107"/>
                  <a:gd name="T108" fmla="*/ 163 w 291"/>
                  <a:gd name="T109" fmla="*/ 98 h 107"/>
                  <a:gd name="T110" fmla="*/ 184 w 291"/>
                  <a:gd name="T111" fmla="*/ 85 h 107"/>
                  <a:gd name="T112" fmla="*/ 193 w 291"/>
                  <a:gd name="T113" fmla="*/ 79 h 107"/>
                  <a:gd name="T114" fmla="*/ 206 w 291"/>
                  <a:gd name="T115" fmla="*/ 76 h 107"/>
                  <a:gd name="T116" fmla="*/ 215 w 291"/>
                  <a:gd name="T117" fmla="*/ 68 h 107"/>
                  <a:gd name="T118" fmla="*/ 230 w 291"/>
                  <a:gd name="T119" fmla="*/ 6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1" h="107">
                    <a:moveTo>
                      <a:pt x="231" y="69"/>
                    </a:moveTo>
                    <a:cubicBezTo>
                      <a:pt x="232" y="69"/>
                      <a:pt x="232" y="69"/>
                      <a:pt x="232" y="69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1" y="68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4" y="67"/>
                      <a:pt x="234" y="67"/>
                      <a:pt x="234" y="67"/>
                    </a:cubicBezTo>
                    <a:cubicBezTo>
                      <a:pt x="234" y="67"/>
                      <a:pt x="234" y="67"/>
                      <a:pt x="234" y="67"/>
                    </a:cubicBezTo>
                    <a:cubicBezTo>
                      <a:pt x="235" y="67"/>
                      <a:pt x="237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8" y="67"/>
                      <a:pt x="238" y="67"/>
                      <a:pt x="238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39" y="67"/>
                      <a:pt x="239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0" y="68"/>
                      <a:pt x="240" y="68"/>
                      <a:pt x="240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4" y="67"/>
                      <a:pt x="244" y="67"/>
                      <a:pt x="244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5" y="67"/>
                      <a:pt x="245" y="67"/>
                      <a:pt x="245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7" y="67"/>
                      <a:pt x="247" y="67"/>
                      <a:pt x="247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9" y="67"/>
                      <a:pt x="249" y="67"/>
                      <a:pt x="249" y="67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2" y="70"/>
                      <a:pt x="252" y="70"/>
                      <a:pt x="252" y="70"/>
                    </a:cubicBezTo>
                    <a:cubicBezTo>
                      <a:pt x="252" y="70"/>
                      <a:pt x="263" y="72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31" y="69"/>
                      <a:pt x="231" y="69"/>
                      <a:pt x="231" y="69"/>
                    </a:cubicBezTo>
                    <a:close/>
                    <a:moveTo>
                      <a:pt x="233" y="67"/>
                    </a:move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ubicBezTo>
                      <a:pt x="233" y="67"/>
                      <a:pt x="233" y="67"/>
                      <a:pt x="233" y="67"/>
                    </a:cubicBezTo>
                    <a:close/>
                    <a:moveTo>
                      <a:pt x="269" y="71"/>
                    </a:move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1" y="70"/>
                      <a:pt x="271" y="70"/>
                      <a:pt x="271" y="70"/>
                    </a:cubicBezTo>
                    <a:cubicBezTo>
                      <a:pt x="272" y="70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2" y="69"/>
                      <a:pt x="272" y="69"/>
                      <a:pt x="272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3" y="69"/>
                      <a:pt x="273" y="69"/>
                      <a:pt x="273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4" y="69"/>
                      <a:pt x="274" y="69"/>
                      <a:pt x="274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5" y="69"/>
                      <a:pt x="275" y="69"/>
                      <a:pt x="275" y="69"/>
                    </a:cubicBezTo>
                    <a:cubicBezTo>
                      <a:pt x="276" y="69"/>
                      <a:pt x="276" y="69"/>
                      <a:pt x="278" y="70"/>
                    </a:cubicBezTo>
                    <a:cubicBezTo>
                      <a:pt x="280" y="71"/>
                      <a:pt x="283" y="72"/>
                      <a:pt x="285" y="72"/>
                    </a:cubicBezTo>
                    <a:cubicBezTo>
                      <a:pt x="289" y="72"/>
                      <a:pt x="289" y="72"/>
                      <a:pt x="289" y="72"/>
                    </a:cubicBezTo>
                    <a:cubicBezTo>
                      <a:pt x="290" y="69"/>
                      <a:pt x="290" y="69"/>
                      <a:pt x="290" y="69"/>
                    </a:cubicBezTo>
                    <a:cubicBezTo>
                      <a:pt x="291" y="71"/>
                      <a:pt x="289" y="61"/>
                      <a:pt x="290" y="58"/>
                    </a:cubicBezTo>
                    <a:cubicBezTo>
                      <a:pt x="289" y="57"/>
                      <a:pt x="288" y="56"/>
                      <a:pt x="288" y="55"/>
                    </a:cubicBezTo>
                    <a:cubicBezTo>
                      <a:pt x="287" y="54"/>
                      <a:pt x="282" y="54"/>
                      <a:pt x="282" y="54"/>
                    </a:cubicBezTo>
                    <a:cubicBezTo>
                      <a:pt x="278" y="53"/>
                      <a:pt x="278" y="53"/>
                      <a:pt x="278" y="53"/>
                    </a:cubicBezTo>
                    <a:cubicBezTo>
                      <a:pt x="275" y="52"/>
                      <a:pt x="275" y="52"/>
                      <a:pt x="275" y="52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69" y="45"/>
                      <a:pt x="269" y="45"/>
                      <a:pt x="269" y="45"/>
                    </a:cubicBezTo>
                    <a:cubicBezTo>
                      <a:pt x="266" y="41"/>
                      <a:pt x="266" y="41"/>
                      <a:pt x="266" y="41"/>
                    </a:cubicBezTo>
                    <a:cubicBezTo>
                      <a:pt x="267" y="39"/>
                      <a:pt x="267" y="39"/>
                      <a:pt x="267" y="39"/>
                    </a:cubicBezTo>
                    <a:cubicBezTo>
                      <a:pt x="270" y="35"/>
                      <a:pt x="270" y="35"/>
                      <a:pt x="270" y="35"/>
                    </a:cubicBezTo>
                    <a:cubicBezTo>
                      <a:pt x="270" y="35"/>
                      <a:pt x="271" y="35"/>
                      <a:pt x="272" y="33"/>
                    </a:cubicBezTo>
                    <a:cubicBezTo>
                      <a:pt x="274" y="30"/>
                      <a:pt x="272" y="30"/>
                      <a:pt x="272" y="30"/>
                    </a:cubicBezTo>
                    <a:cubicBezTo>
                      <a:pt x="272" y="30"/>
                      <a:pt x="268" y="28"/>
                      <a:pt x="266" y="27"/>
                    </a:cubicBezTo>
                    <a:cubicBezTo>
                      <a:pt x="264" y="26"/>
                      <a:pt x="261" y="29"/>
                      <a:pt x="261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0" y="28"/>
                      <a:pt x="250" y="28"/>
                      <a:pt x="250" y="28"/>
                    </a:cubicBezTo>
                    <a:cubicBezTo>
                      <a:pt x="246" y="24"/>
                      <a:pt x="246" y="24"/>
                      <a:pt x="246" y="24"/>
                    </a:cubicBezTo>
                    <a:cubicBezTo>
                      <a:pt x="239" y="22"/>
                      <a:pt x="239" y="22"/>
                      <a:pt x="239" y="22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20"/>
                      <a:pt x="235" y="12"/>
                      <a:pt x="235" y="11"/>
                    </a:cubicBezTo>
                    <a:cubicBezTo>
                      <a:pt x="235" y="9"/>
                      <a:pt x="235" y="6"/>
                      <a:pt x="235" y="6"/>
                    </a:cubicBezTo>
                    <a:cubicBezTo>
                      <a:pt x="235" y="6"/>
                      <a:pt x="229" y="5"/>
                      <a:pt x="226" y="6"/>
                    </a:cubicBezTo>
                    <a:cubicBezTo>
                      <a:pt x="224" y="7"/>
                      <a:pt x="221" y="6"/>
                      <a:pt x="221" y="6"/>
                    </a:cubicBezTo>
                    <a:cubicBezTo>
                      <a:pt x="221" y="6"/>
                      <a:pt x="213" y="5"/>
                      <a:pt x="212" y="3"/>
                    </a:cubicBezTo>
                    <a:cubicBezTo>
                      <a:pt x="212" y="1"/>
                      <a:pt x="212" y="2"/>
                      <a:pt x="211" y="2"/>
                    </a:cubicBezTo>
                    <a:cubicBezTo>
                      <a:pt x="209" y="2"/>
                      <a:pt x="203" y="2"/>
                      <a:pt x="203" y="2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97" y="9"/>
                      <a:pt x="197" y="9"/>
                      <a:pt x="197" y="9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86" y="6"/>
                      <a:pt x="186" y="6"/>
                      <a:pt x="186" y="6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75" y="11"/>
                      <a:pt x="175" y="11"/>
                      <a:pt x="175" y="11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3" y="17"/>
                      <a:pt x="173" y="17"/>
                      <a:pt x="173" y="17"/>
                    </a:cubicBezTo>
                    <a:cubicBezTo>
                      <a:pt x="173" y="17"/>
                      <a:pt x="170" y="18"/>
                      <a:pt x="168" y="18"/>
                    </a:cubicBezTo>
                    <a:cubicBezTo>
                      <a:pt x="168" y="19"/>
                      <a:pt x="167" y="21"/>
                      <a:pt x="167" y="22"/>
                    </a:cubicBezTo>
                    <a:cubicBezTo>
                      <a:pt x="166" y="23"/>
                      <a:pt x="164" y="23"/>
                      <a:pt x="164" y="23"/>
                    </a:cubicBezTo>
                    <a:cubicBezTo>
                      <a:pt x="160" y="22"/>
                      <a:pt x="160" y="22"/>
                      <a:pt x="160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51" y="14"/>
                      <a:pt x="151" y="14"/>
                      <a:pt x="151" y="14"/>
                    </a:cubicBezTo>
                    <a:cubicBezTo>
                      <a:pt x="145" y="12"/>
                      <a:pt x="145" y="12"/>
                      <a:pt x="145" y="12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24" y="9"/>
                      <a:pt x="124" y="9"/>
                      <a:pt x="124" y="9"/>
                    </a:cubicBezTo>
                    <a:cubicBezTo>
                      <a:pt x="119" y="4"/>
                      <a:pt x="119" y="4"/>
                      <a:pt x="119" y="4"/>
                    </a:cubicBezTo>
                    <a:cubicBezTo>
                      <a:pt x="111" y="2"/>
                      <a:pt x="111" y="2"/>
                      <a:pt x="111" y="2"/>
                    </a:cubicBezTo>
                    <a:cubicBezTo>
                      <a:pt x="104" y="7"/>
                      <a:pt x="104" y="7"/>
                      <a:pt x="104" y="7"/>
                    </a:cubicBezTo>
                    <a:cubicBezTo>
                      <a:pt x="104" y="7"/>
                      <a:pt x="97" y="4"/>
                      <a:pt x="94" y="4"/>
                    </a:cubicBezTo>
                    <a:cubicBezTo>
                      <a:pt x="92" y="5"/>
                      <a:pt x="88" y="6"/>
                      <a:pt x="87" y="7"/>
                    </a:cubicBezTo>
                    <a:cubicBezTo>
                      <a:pt x="86" y="7"/>
                      <a:pt x="84" y="10"/>
                      <a:pt x="83" y="10"/>
                    </a:cubicBezTo>
                    <a:cubicBezTo>
                      <a:pt x="81" y="11"/>
                      <a:pt x="79" y="10"/>
                      <a:pt x="77" y="10"/>
                    </a:cubicBezTo>
                    <a:cubicBezTo>
                      <a:pt x="76" y="11"/>
                      <a:pt x="75" y="12"/>
                      <a:pt x="73" y="12"/>
                    </a:cubicBezTo>
                    <a:cubicBezTo>
                      <a:pt x="71" y="12"/>
                      <a:pt x="70" y="11"/>
                      <a:pt x="68" y="11"/>
                    </a:cubicBezTo>
                    <a:cubicBezTo>
                      <a:pt x="67" y="12"/>
                      <a:pt x="66" y="13"/>
                      <a:pt x="64" y="13"/>
                    </a:cubicBezTo>
                    <a:cubicBezTo>
                      <a:pt x="62" y="13"/>
                      <a:pt x="61" y="11"/>
                      <a:pt x="61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8"/>
                      <a:pt x="54" y="10"/>
                      <a:pt x="51" y="10"/>
                    </a:cubicBezTo>
                    <a:cubicBezTo>
                      <a:pt x="49" y="9"/>
                      <a:pt x="47" y="8"/>
                      <a:pt x="45" y="9"/>
                    </a:cubicBezTo>
                    <a:cubicBezTo>
                      <a:pt x="43" y="9"/>
                      <a:pt x="40" y="10"/>
                      <a:pt x="40" y="1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0" y="6"/>
                      <a:pt x="6" y="7"/>
                    </a:cubicBezTo>
                    <a:cubicBezTo>
                      <a:pt x="5" y="7"/>
                      <a:pt x="2" y="10"/>
                      <a:pt x="1" y="10"/>
                    </a:cubicBezTo>
                    <a:cubicBezTo>
                      <a:pt x="0" y="11"/>
                      <a:pt x="1" y="11"/>
                      <a:pt x="2" y="14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6" y="30"/>
                      <a:pt x="17" y="29"/>
                    </a:cubicBezTo>
                    <a:cubicBezTo>
                      <a:pt x="18" y="29"/>
                      <a:pt x="17" y="28"/>
                      <a:pt x="18" y="27"/>
                    </a:cubicBezTo>
                    <a:cubicBezTo>
                      <a:pt x="18" y="27"/>
                      <a:pt x="19" y="29"/>
                      <a:pt x="21" y="29"/>
                    </a:cubicBezTo>
                    <a:cubicBezTo>
                      <a:pt x="21" y="29"/>
                      <a:pt x="23" y="28"/>
                      <a:pt x="24" y="28"/>
                    </a:cubicBezTo>
                    <a:cubicBezTo>
                      <a:pt x="26" y="29"/>
                      <a:pt x="27" y="30"/>
                      <a:pt x="28" y="30"/>
                    </a:cubicBezTo>
                    <a:cubicBezTo>
                      <a:pt x="29" y="30"/>
                      <a:pt x="31" y="29"/>
                      <a:pt x="31" y="29"/>
                    </a:cubicBezTo>
                    <a:cubicBezTo>
                      <a:pt x="33" y="28"/>
                      <a:pt x="36" y="27"/>
                      <a:pt x="39" y="30"/>
                    </a:cubicBezTo>
                    <a:cubicBezTo>
                      <a:pt x="41" y="32"/>
                      <a:pt x="40" y="33"/>
                      <a:pt x="42" y="33"/>
                    </a:cubicBezTo>
                    <a:cubicBezTo>
                      <a:pt x="43" y="33"/>
                      <a:pt x="43" y="31"/>
                      <a:pt x="44" y="31"/>
                    </a:cubicBezTo>
                    <a:cubicBezTo>
                      <a:pt x="46" y="31"/>
                      <a:pt x="46" y="32"/>
                      <a:pt x="47" y="33"/>
                    </a:cubicBezTo>
                    <a:cubicBezTo>
                      <a:pt x="49" y="35"/>
                      <a:pt x="49" y="37"/>
                      <a:pt x="51" y="38"/>
                    </a:cubicBezTo>
                    <a:cubicBezTo>
                      <a:pt x="51" y="39"/>
                      <a:pt x="52" y="40"/>
                      <a:pt x="54" y="40"/>
                    </a:cubicBezTo>
                    <a:cubicBezTo>
                      <a:pt x="54" y="40"/>
                      <a:pt x="55" y="39"/>
                      <a:pt x="55" y="39"/>
                    </a:cubicBezTo>
                    <a:cubicBezTo>
                      <a:pt x="57" y="39"/>
                      <a:pt x="59" y="39"/>
                      <a:pt x="60" y="40"/>
                    </a:cubicBezTo>
                    <a:cubicBezTo>
                      <a:pt x="64" y="40"/>
                      <a:pt x="65" y="40"/>
                      <a:pt x="66" y="41"/>
                    </a:cubicBezTo>
                    <a:cubicBezTo>
                      <a:pt x="67" y="43"/>
                      <a:pt x="69" y="46"/>
                      <a:pt x="70" y="48"/>
                    </a:cubicBezTo>
                    <a:cubicBezTo>
                      <a:pt x="71" y="50"/>
                      <a:pt x="72" y="54"/>
                      <a:pt x="73" y="55"/>
                    </a:cubicBezTo>
                    <a:cubicBezTo>
                      <a:pt x="74" y="57"/>
                      <a:pt x="77" y="58"/>
                      <a:pt x="78" y="60"/>
                    </a:cubicBezTo>
                    <a:cubicBezTo>
                      <a:pt x="79" y="61"/>
                      <a:pt x="81" y="67"/>
                      <a:pt x="82" y="69"/>
                    </a:cubicBezTo>
                    <a:cubicBezTo>
                      <a:pt x="82" y="71"/>
                      <a:pt x="85" y="74"/>
                      <a:pt x="86" y="78"/>
                    </a:cubicBezTo>
                    <a:cubicBezTo>
                      <a:pt x="88" y="82"/>
                      <a:pt x="88" y="85"/>
                      <a:pt x="88" y="85"/>
                    </a:cubicBezTo>
                    <a:cubicBezTo>
                      <a:pt x="88" y="89"/>
                      <a:pt x="88" y="89"/>
                      <a:pt x="88" y="89"/>
                    </a:cubicBezTo>
                    <a:cubicBezTo>
                      <a:pt x="88" y="89"/>
                      <a:pt x="85" y="98"/>
                      <a:pt x="83" y="100"/>
                    </a:cubicBezTo>
                    <a:cubicBezTo>
                      <a:pt x="81" y="102"/>
                      <a:pt x="84" y="105"/>
                      <a:pt x="87" y="106"/>
                    </a:cubicBezTo>
                    <a:cubicBezTo>
                      <a:pt x="90" y="107"/>
                      <a:pt x="98" y="103"/>
                      <a:pt x="98" y="103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8" y="100"/>
                      <a:pt x="120" y="99"/>
                      <a:pt x="122" y="98"/>
                    </a:cubicBezTo>
                    <a:cubicBezTo>
                      <a:pt x="125" y="96"/>
                      <a:pt x="125" y="94"/>
                      <a:pt x="125" y="94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30" y="88"/>
                      <a:pt x="133" y="87"/>
                    </a:cubicBezTo>
                    <a:cubicBezTo>
                      <a:pt x="135" y="86"/>
                      <a:pt x="137" y="88"/>
                      <a:pt x="137" y="88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4" y="95"/>
                      <a:pt x="144" y="95"/>
                      <a:pt x="144" y="95"/>
                    </a:cubicBezTo>
                    <a:cubicBezTo>
                      <a:pt x="149" y="96"/>
                      <a:pt x="149" y="96"/>
                      <a:pt x="149" y="96"/>
                    </a:cubicBezTo>
                    <a:cubicBezTo>
                      <a:pt x="149" y="96"/>
                      <a:pt x="152" y="99"/>
                      <a:pt x="153" y="100"/>
                    </a:cubicBezTo>
                    <a:cubicBezTo>
                      <a:pt x="153" y="102"/>
                      <a:pt x="153" y="102"/>
                      <a:pt x="153" y="102"/>
                    </a:cubicBezTo>
                    <a:cubicBezTo>
                      <a:pt x="159" y="102"/>
                      <a:pt x="159" y="102"/>
                      <a:pt x="159" y="102"/>
                    </a:cubicBezTo>
                    <a:cubicBezTo>
                      <a:pt x="164" y="100"/>
                      <a:pt x="164" y="100"/>
                      <a:pt x="164" y="100"/>
                    </a:cubicBezTo>
                    <a:cubicBezTo>
                      <a:pt x="169" y="103"/>
                      <a:pt x="169" y="103"/>
                      <a:pt x="169" y="103"/>
                    </a:cubicBezTo>
                    <a:cubicBezTo>
                      <a:pt x="174" y="101"/>
                      <a:pt x="174" y="101"/>
                      <a:pt x="174" y="101"/>
                    </a:cubicBezTo>
                    <a:cubicBezTo>
                      <a:pt x="173" y="100"/>
                      <a:pt x="169" y="99"/>
                      <a:pt x="169" y="99"/>
                    </a:cubicBezTo>
                    <a:cubicBezTo>
                      <a:pt x="164" y="99"/>
                      <a:pt x="164" y="99"/>
                      <a:pt x="164" y="99"/>
                    </a:cubicBezTo>
                    <a:cubicBezTo>
                      <a:pt x="163" y="98"/>
                      <a:pt x="163" y="98"/>
                      <a:pt x="163" y="98"/>
                    </a:cubicBezTo>
                    <a:cubicBezTo>
                      <a:pt x="161" y="96"/>
                      <a:pt x="161" y="96"/>
                      <a:pt x="161" y="96"/>
                    </a:cubicBezTo>
                    <a:cubicBezTo>
                      <a:pt x="165" y="93"/>
                      <a:pt x="165" y="93"/>
                      <a:pt x="165" y="93"/>
                    </a:cubicBezTo>
                    <a:cubicBezTo>
                      <a:pt x="165" y="93"/>
                      <a:pt x="167" y="93"/>
                      <a:pt x="168" y="92"/>
                    </a:cubicBezTo>
                    <a:cubicBezTo>
                      <a:pt x="170" y="92"/>
                      <a:pt x="176" y="90"/>
                      <a:pt x="176" y="90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8" y="88"/>
                      <a:pt x="180" y="86"/>
                      <a:pt x="180" y="86"/>
                    </a:cubicBezTo>
                    <a:cubicBezTo>
                      <a:pt x="181" y="86"/>
                      <a:pt x="183" y="86"/>
                      <a:pt x="184" y="85"/>
                    </a:cubicBezTo>
                    <a:cubicBezTo>
                      <a:pt x="184" y="85"/>
                      <a:pt x="185" y="84"/>
                      <a:pt x="185" y="84"/>
                    </a:cubicBezTo>
                    <a:cubicBezTo>
                      <a:pt x="185" y="84"/>
                      <a:pt x="185" y="83"/>
                      <a:pt x="186" y="83"/>
                    </a:cubicBezTo>
                    <a:cubicBezTo>
                      <a:pt x="186" y="83"/>
                      <a:pt x="187" y="83"/>
                      <a:pt x="188" y="82"/>
                    </a:cubicBezTo>
                    <a:cubicBezTo>
                      <a:pt x="189" y="82"/>
                      <a:pt x="189" y="82"/>
                      <a:pt x="190" y="81"/>
                    </a:cubicBezTo>
                    <a:cubicBezTo>
                      <a:pt x="190" y="81"/>
                      <a:pt x="191" y="78"/>
                      <a:pt x="191" y="78"/>
                    </a:cubicBezTo>
                    <a:cubicBezTo>
                      <a:pt x="191" y="78"/>
                      <a:pt x="191" y="78"/>
                      <a:pt x="191" y="78"/>
                    </a:cubicBezTo>
                    <a:cubicBezTo>
                      <a:pt x="192" y="78"/>
                      <a:pt x="193" y="79"/>
                      <a:pt x="193" y="79"/>
                    </a:cubicBezTo>
                    <a:cubicBezTo>
                      <a:pt x="193" y="79"/>
                      <a:pt x="195" y="79"/>
                      <a:pt x="196" y="79"/>
                    </a:cubicBezTo>
                    <a:cubicBezTo>
                      <a:pt x="196" y="79"/>
                      <a:pt x="198" y="78"/>
                      <a:pt x="198" y="78"/>
                    </a:cubicBezTo>
                    <a:cubicBezTo>
                      <a:pt x="198" y="78"/>
                      <a:pt x="198" y="77"/>
                      <a:pt x="199" y="77"/>
                    </a:cubicBezTo>
                    <a:cubicBezTo>
                      <a:pt x="200" y="77"/>
                      <a:pt x="201" y="77"/>
                      <a:pt x="202" y="77"/>
                    </a:cubicBezTo>
                    <a:cubicBezTo>
                      <a:pt x="202" y="77"/>
                      <a:pt x="204" y="77"/>
                      <a:pt x="204" y="77"/>
                    </a:cubicBezTo>
                    <a:cubicBezTo>
                      <a:pt x="205" y="76"/>
                      <a:pt x="205" y="76"/>
                      <a:pt x="205" y="76"/>
                    </a:cubicBezTo>
                    <a:cubicBezTo>
                      <a:pt x="206" y="76"/>
                      <a:pt x="205" y="75"/>
                      <a:pt x="206" y="76"/>
                    </a:cubicBezTo>
                    <a:cubicBezTo>
                      <a:pt x="207" y="76"/>
                      <a:pt x="206" y="77"/>
                      <a:pt x="207" y="76"/>
                    </a:cubicBezTo>
                    <a:cubicBezTo>
                      <a:pt x="208" y="75"/>
                      <a:pt x="209" y="73"/>
                      <a:pt x="209" y="73"/>
                    </a:cubicBezTo>
                    <a:cubicBezTo>
                      <a:pt x="209" y="73"/>
                      <a:pt x="208" y="73"/>
                      <a:pt x="210" y="73"/>
                    </a:cubicBezTo>
                    <a:cubicBezTo>
                      <a:pt x="212" y="73"/>
                      <a:pt x="212" y="73"/>
                      <a:pt x="214" y="73"/>
                    </a:cubicBezTo>
                    <a:cubicBezTo>
                      <a:pt x="215" y="73"/>
                      <a:pt x="217" y="72"/>
                      <a:pt x="217" y="72"/>
                    </a:cubicBezTo>
                    <a:cubicBezTo>
                      <a:pt x="218" y="72"/>
                      <a:pt x="219" y="71"/>
                      <a:pt x="219" y="71"/>
                    </a:cubicBezTo>
                    <a:cubicBezTo>
                      <a:pt x="219" y="70"/>
                      <a:pt x="215" y="68"/>
                      <a:pt x="215" y="68"/>
                    </a:cubicBezTo>
                    <a:cubicBezTo>
                      <a:pt x="215" y="68"/>
                      <a:pt x="213" y="67"/>
                      <a:pt x="216" y="67"/>
                    </a:cubicBezTo>
                    <a:cubicBezTo>
                      <a:pt x="219" y="68"/>
                      <a:pt x="220" y="68"/>
                      <a:pt x="220" y="68"/>
                    </a:cubicBezTo>
                    <a:cubicBezTo>
                      <a:pt x="221" y="68"/>
                      <a:pt x="221" y="67"/>
                      <a:pt x="222" y="67"/>
                    </a:cubicBezTo>
                    <a:cubicBezTo>
                      <a:pt x="223" y="66"/>
                      <a:pt x="224" y="65"/>
                      <a:pt x="224" y="65"/>
                    </a:cubicBezTo>
                    <a:cubicBezTo>
                      <a:pt x="225" y="65"/>
                      <a:pt x="227" y="67"/>
                      <a:pt x="227" y="67"/>
                    </a:cubicBezTo>
                    <a:cubicBezTo>
                      <a:pt x="227" y="69"/>
                      <a:pt x="227" y="69"/>
                      <a:pt x="227" y="69"/>
                    </a:cubicBezTo>
                    <a:cubicBezTo>
                      <a:pt x="230" y="69"/>
                      <a:pt x="230" y="69"/>
                      <a:pt x="230" y="69"/>
                    </a:cubicBezTo>
                    <a:cubicBezTo>
                      <a:pt x="230" y="69"/>
                      <a:pt x="231" y="69"/>
                      <a:pt x="231" y="69"/>
                    </a:cubicBezTo>
                    <a:cubicBezTo>
                      <a:pt x="269" y="71"/>
                      <a:pt x="269" y="71"/>
                      <a:pt x="269" y="71"/>
                    </a:cubicBezTo>
                    <a:close/>
                    <a:moveTo>
                      <a:pt x="269" y="71"/>
                    </a:moveTo>
                    <a:cubicBezTo>
                      <a:pt x="269" y="71"/>
                      <a:pt x="269" y="71"/>
                      <a:pt x="269" y="71"/>
                    </a:cubicBezTo>
                    <a:cubicBezTo>
                      <a:pt x="269" y="71"/>
                      <a:pt x="269" y="71"/>
                      <a:pt x="269" y="71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Freeform 41">
                <a:extLst>
                  <a:ext uri="{FF2B5EF4-FFF2-40B4-BE49-F238E27FC236}">
                    <a16:creationId xmlns:a16="http://schemas.microsoft.com/office/drawing/2014/main" id="{27B6F2E4-03FA-234E-8C7D-009BF68A1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181" y="1991757"/>
                <a:ext cx="413386" cy="308971"/>
              </a:xfrm>
              <a:custGeom>
                <a:avLst/>
                <a:gdLst>
                  <a:gd name="T0" fmla="*/ 24 w 181"/>
                  <a:gd name="T1" fmla="*/ 22 h 140"/>
                  <a:gd name="T2" fmla="*/ 34 w 181"/>
                  <a:gd name="T3" fmla="*/ 20 h 140"/>
                  <a:gd name="T4" fmla="*/ 48 w 181"/>
                  <a:gd name="T5" fmla="*/ 17 h 140"/>
                  <a:gd name="T6" fmla="*/ 55 w 181"/>
                  <a:gd name="T7" fmla="*/ 16 h 140"/>
                  <a:gd name="T8" fmla="*/ 62 w 181"/>
                  <a:gd name="T9" fmla="*/ 15 h 140"/>
                  <a:gd name="T10" fmla="*/ 73 w 181"/>
                  <a:gd name="T11" fmla="*/ 13 h 140"/>
                  <a:gd name="T12" fmla="*/ 81 w 181"/>
                  <a:gd name="T13" fmla="*/ 13 h 140"/>
                  <a:gd name="T14" fmla="*/ 92 w 181"/>
                  <a:gd name="T15" fmla="*/ 15 h 140"/>
                  <a:gd name="T16" fmla="*/ 101 w 181"/>
                  <a:gd name="T17" fmla="*/ 12 h 140"/>
                  <a:gd name="T18" fmla="*/ 105 w 181"/>
                  <a:gd name="T19" fmla="*/ 3 h 140"/>
                  <a:gd name="T20" fmla="*/ 112 w 181"/>
                  <a:gd name="T21" fmla="*/ 6 h 140"/>
                  <a:gd name="T22" fmla="*/ 117 w 181"/>
                  <a:gd name="T23" fmla="*/ 10 h 140"/>
                  <a:gd name="T24" fmla="*/ 128 w 181"/>
                  <a:gd name="T25" fmla="*/ 11 h 140"/>
                  <a:gd name="T26" fmla="*/ 135 w 181"/>
                  <a:gd name="T27" fmla="*/ 10 h 140"/>
                  <a:gd name="T28" fmla="*/ 139 w 181"/>
                  <a:gd name="T29" fmla="*/ 14 h 140"/>
                  <a:gd name="T30" fmla="*/ 146 w 181"/>
                  <a:gd name="T31" fmla="*/ 17 h 140"/>
                  <a:gd name="T32" fmla="*/ 153 w 181"/>
                  <a:gd name="T33" fmla="*/ 22 h 140"/>
                  <a:gd name="T34" fmla="*/ 158 w 181"/>
                  <a:gd name="T35" fmla="*/ 27 h 140"/>
                  <a:gd name="T36" fmla="*/ 167 w 181"/>
                  <a:gd name="T37" fmla="*/ 28 h 140"/>
                  <a:gd name="T38" fmla="*/ 170 w 181"/>
                  <a:gd name="T39" fmla="*/ 28 h 140"/>
                  <a:gd name="T40" fmla="*/ 172 w 181"/>
                  <a:gd name="T41" fmla="*/ 37 h 140"/>
                  <a:gd name="T42" fmla="*/ 170 w 181"/>
                  <a:gd name="T43" fmla="*/ 47 h 140"/>
                  <a:gd name="T44" fmla="*/ 180 w 181"/>
                  <a:gd name="T45" fmla="*/ 47 h 140"/>
                  <a:gd name="T46" fmla="*/ 177 w 181"/>
                  <a:gd name="T47" fmla="*/ 53 h 140"/>
                  <a:gd name="T48" fmla="*/ 170 w 181"/>
                  <a:gd name="T49" fmla="*/ 57 h 140"/>
                  <a:gd name="T50" fmla="*/ 167 w 181"/>
                  <a:gd name="T51" fmla="*/ 67 h 140"/>
                  <a:gd name="T52" fmla="*/ 157 w 181"/>
                  <a:gd name="T53" fmla="*/ 74 h 140"/>
                  <a:gd name="T54" fmla="*/ 156 w 181"/>
                  <a:gd name="T55" fmla="*/ 82 h 140"/>
                  <a:gd name="T56" fmla="*/ 158 w 181"/>
                  <a:gd name="T57" fmla="*/ 95 h 140"/>
                  <a:gd name="T58" fmla="*/ 157 w 181"/>
                  <a:gd name="T59" fmla="*/ 104 h 140"/>
                  <a:gd name="T60" fmla="*/ 164 w 181"/>
                  <a:gd name="T61" fmla="*/ 107 h 140"/>
                  <a:gd name="T62" fmla="*/ 157 w 181"/>
                  <a:gd name="T63" fmla="*/ 114 h 140"/>
                  <a:gd name="T64" fmla="*/ 156 w 181"/>
                  <a:gd name="T65" fmla="*/ 108 h 140"/>
                  <a:gd name="T66" fmla="*/ 146 w 181"/>
                  <a:gd name="T67" fmla="*/ 113 h 140"/>
                  <a:gd name="T68" fmla="*/ 144 w 181"/>
                  <a:gd name="T69" fmla="*/ 119 h 140"/>
                  <a:gd name="T70" fmla="*/ 136 w 181"/>
                  <a:gd name="T71" fmla="*/ 121 h 140"/>
                  <a:gd name="T72" fmla="*/ 133 w 181"/>
                  <a:gd name="T73" fmla="*/ 128 h 140"/>
                  <a:gd name="T74" fmla="*/ 122 w 181"/>
                  <a:gd name="T75" fmla="*/ 134 h 140"/>
                  <a:gd name="T76" fmla="*/ 106 w 181"/>
                  <a:gd name="T77" fmla="*/ 137 h 140"/>
                  <a:gd name="T78" fmla="*/ 97 w 181"/>
                  <a:gd name="T79" fmla="*/ 140 h 140"/>
                  <a:gd name="T80" fmla="*/ 93 w 181"/>
                  <a:gd name="T81" fmla="*/ 131 h 140"/>
                  <a:gd name="T82" fmla="*/ 79 w 181"/>
                  <a:gd name="T83" fmla="*/ 124 h 140"/>
                  <a:gd name="T84" fmla="*/ 73 w 181"/>
                  <a:gd name="T85" fmla="*/ 121 h 140"/>
                  <a:gd name="T86" fmla="*/ 69 w 181"/>
                  <a:gd name="T87" fmla="*/ 121 h 140"/>
                  <a:gd name="T88" fmla="*/ 66 w 181"/>
                  <a:gd name="T89" fmla="*/ 107 h 140"/>
                  <a:gd name="T90" fmla="*/ 68 w 181"/>
                  <a:gd name="T91" fmla="*/ 97 h 140"/>
                  <a:gd name="T92" fmla="*/ 61 w 181"/>
                  <a:gd name="T93" fmla="*/ 90 h 140"/>
                  <a:gd name="T94" fmla="*/ 56 w 181"/>
                  <a:gd name="T95" fmla="*/ 86 h 140"/>
                  <a:gd name="T96" fmla="*/ 45 w 181"/>
                  <a:gd name="T97" fmla="*/ 89 h 140"/>
                  <a:gd name="T98" fmla="*/ 31 w 181"/>
                  <a:gd name="T99" fmla="*/ 90 h 140"/>
                  <a:gd name="T100" fmla="*/ 22 w 181"/>
                  <a:gd name="T101" fmla="*/ 86 h 140"/>
                  <a:gd name="T102" fmla="*/ 13 w 181"/>
                  <a:gd name="T103" fmla="*/ 79 h 140"/>
                  <a:gd name="T104" fmla="*/ 11 w 181"/>
                  <a:gd name="T105" fmla="*/ 69 h 140"/>
                  <a:gd name="T106" fmla="*/ 4 w 181"/>
                  <a:gd name="T107" fmla="*/ 60 h 140"/>
                  <a:gd name="T108" fmla="*/ 1 w 181"/>
                  <a:gd name="T109" fmla="*/ 49 h 140"/>
                  <a:gd name="T110" fmla="*/ 1 w 181"/>
                  <a:gd name="T111" fmla="*/ 42 h 140"/>
                  <a:gd name="T112" fmla="*/ 7 w 181"/>
                  <a:gd name="T113" fmla="*/ 35 h 140"/>
                  <a:gd name="T114" fmla="*/ 12 w 181"/>
                  <a:gd name="T115" fmla="*/ 31 h 140"/>
                  <a:gd name="T116" fmla="*/ 18 w 181"/>
                  <a:gd name="T117" fmla="*/ 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1" h="140">
                    <a:moveTo>
                      <a:pt x="18" y="26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9" y="18"/>
                      <a:pt x="40" y="18"/>
                    </a:cubicBezTo>
                    <a:cubicBezTo>
                      <a:pt x="41" y="18"/>
                      <a:pt x="48" y="17"/>
                      <a:pt x="48" y="17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14"/>
                      <a:pt x="55" y="15"/>
                      <a:pt x="55" y="16"/>
                    </a:cubicBezTo>
                    <a:cubicBezTo>
                      <a:pt x="56" y="17"/>
                      <a:pt x="59" y="20"/>
                      <a:pt x="60" y="20"/>
                    </a:cubicBezTo>
                    <a:cubicBezTo>
                      <a:pt x="61" y="19"/>
                      <a:pt x="62" y="15"/>
                      <a:pt x="62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3"/>
                      <a:pt x="73" y="12"/>
                      <a:pt x="74" y="12"/>
                    </a:cubicBezTo>
                    <a:cubicBezTo>
                      <a:pt x="75" y="13"/>
                      <a:pt x="81" y="13"/>
                      <a:pt x="81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3"/>
                      <a:pt x="91" y="15"/>
                      <a:pt x="92" y="15"/>
                    </a:cubicBezTo>
                    <a:cubicBezTo>
                      <a:pt x="92" y="14"/>
                      <a:pt x="95" y="10"/>
                      <a:pt x="95" y="10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8"/>
                      <a:pt x="105" y="3"/>
                      <a:pt x="105" y="3"/>
                    </a:cubicBezTo>
                    <a:cubicBezTo>
                      <a:pt x="106" y="3"/>
                      <a:pt x="110" y="0"/>
                      <a:pt x="110" y="0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32" y="10"/>
                      <a:pt x="132" y="10"/>
                      <a:pt x="132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9" y="14"/>
                      <a:pt x="139" y="14"/>
                      <a:pt x="139" y="14"/>
                    </a:cubicBezTo>
                    <a:cubicBezTo>
                      <a:pt x="144" y="14"/>
                      <a:pt x="144" y="14"/>
                      <a:pt x="144" y="14"/>
                    </a:cubicBezTo>
                    <a:cubicBezTo>
                      <a:pt x="146" y="17"/>
                      <a:pt x="146" y="17"/>
                      <a:pt x="146" y="17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3" y="22"/>
                      <a:pt x="153" y="22"/>
                      <a:pt x="153" y="22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58" y="27"/>
                      <a:pt x="158" y="27"/>
                      <a:pt x="158" y="27"/>
                    </a:cubicBezTo>
                    <a:cubicBezTo>
                      <a:pt x="162" y="27"/>
                      <a:pt x="162" y="27"/>
                      <a:pt x="162" y="27"/>
                    </a:cubicBezTo>
                    <a:cubicBezTo>
                      <a:pt x="167" y="28"/>
                      <a:pt x="167" y="28"/>
                      <a:pt x="167" y="28"/>
                    </a:cubicBezTo>
                    <a:cubicBezTo>
                      <a:pt x="170" y="28"/>
                      <a:pt x="170" y="28"/>
                      <a:pt x="170" y="28"/>
                    </a:cubicBezTo>
                    <a:cubicBezTo>
                      <a:pt x="170" y="28"/>
                      <a:pt x="170" y="28"/>
                      <a:pt x="170" y="28"/>
                    </a:cubicBezTo>
                    <a:cubicBezTo>
                      <a:pt x="171" y="28"/>
                      <a:pt x="171" y="28"/>
                      <a:pt x="171" y="28"/>
                    </a:cubicBezTo>
                    <a:cubicBezTo>
                      <a:pt x="172" y="37"/>
                      <a:pt x="172" y="37"/>
                      <a:pt x="172" y="37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0" y="47"/>
                      <a:pt x="170" y="47"/>
                      <a:pt x="170" y="47"/>
                    </a:cubicBezTo>
                    <a:cubicBezTo>
                      <a:pt x="173" y="48"/>
                      <a:pt x="173" y="48"/>
                      <a:pt x="173" y="48"/>
                    </a:cubicBezTo>
                    <a:cubicBezTo>
                      <a:pt x="180" y="47"/>
                      <a:pt x="180" y="47"/>
                      <a:pt x="180" y="47"/>
                    </a:cubicBezTo>
                    <a:cubicBezTo>
                      <a:pt x="181" y="51"/>
                      <a:pt x="181" y="51"/>
                      <a:pt x="181" y="51"/>
                    </a:cubicBezTo>
                    <a:cubicBezTo>
                      <a:pt x="177" y="53"/>
                      <a:pt x="177" y="53"/>
                      <a:pt x="177" y="53"/>
                    </a:cubicBezTo>
                    <a:cubicBezTo>
                      <a:pt x="178" y="58"/>
                      <a:pt x="178" y="58"/>
                      <a:pt x="178" y="58"/>
                    </a:cubicBezTo>
                    <a:cubicBezTo>
                      <a:pt x="170" y="57"/>
                      <a:pt x="170" y="57"/>
                      <a:pt x="170" y="57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6" y="82"/>
                      <a:pt x="156" y="82"/>
                      <a:pt x="156" y="82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8" y="95"/>
                      <a:pt x="156" y="100"/>
                      <a:pt x="155" y="103"/>
                    </a:cubicBezTo>
                    <a:cubicBezTo>
                      <a:pt x="155" y="105"/>
                      <a:pt x="157" y="104"/>
                      <a:pt x="157" y="104"/>
                    </a:cubicBezTo>
                    <a:cubicBezTo>
                      <a:pt x="162" y="106"/>
                      <a:pt x="162" y="106"/>
                      <a:pt x="162" y="106"/>
                    </a:cubicBezTo>
                    <a:cubicBezTo>
                      <a:pt x="164" y="107"/>
                      <a:pt x="164" y="107"/>
                      <a:pt x="164" y="107"/>
                    </a:cubicBezTo>
                    <a:cubicBezTo>
                      <a:pt x="162" y="113"/>
                      <a:pt x="162" y="113"/>
                      <a:pt x="162" y="113"/>
                    </a:cubicBezTo>
                    <a:cubicBezTo>
                      <a:pt x="157" y="114"/>
                      <a:pt x="157" y="114"/>
                      <a:pt x="157" y="114"/>
                    </a:cubicBezTo>
                    <a:cubicBezTo>
                      <a:pt x="158" y="110"/>
                      <a:pt x="158" y="110"/>
                      <a:pt x="158" y="110"/>
                    </a:cubicBezTo>
                    <a:cubicBezTo>
                      <a:pt x="156" y="108"/>
                      <a:pt x="156" y="108"/>
                      <a:pt x="156" y="108"/>
                    </a:cubicBezTo>
                    <a:cubicBezTo>
                      <a:pt x="153" y="111"/>
                      <a:pt x="153" y="111"/>
                      <a:pt x="153" y="111"/>
                    </a:cubicBezTo>
                    <a:cubicBezTo>
                      <a:pt x="146" y="113"/>
                      <a:pt x="146" y="113"/>
                      <a:pt x="146" y="113"/>
                    </a:cubicBezTo>
                    <a:cubicBezTo>
                      <a:pt x="146" y="115"/>
                      <a:pt x="146" y="115"/>
                      <a:pt x="146" y="115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44" y="119"/>
                      <a:pt x="140" y="119"/>
                      <a:pt x="138" y="119"/>
                    </a:cubicBezTo>
                    <a:cubicBezTo>
                      <a:pt x="137" y="118"/>
                      <a:pt x="136" y="121"/>
                      <a:pt x="136" y="121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3" y="128"/>
                      <a:pt x="133" y="128"/>
                      <a:pt x="133" y="128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97" y="140"/>
                      <a:pt x="97" y="140"/>
                      <a:pt x="97" y="140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0" y="125"/>
                      <a:pt x="90" y="124"/>
                    </a:cubicBezTo>
                    <a:cubicBezTo>
                      <a:pt x="90" y="124"/>
                      <a:pt x="79" y="124"/>
                      <a:pt x="79" y="124"/>
                    </a:cubicBezTo>
                    <a:cubicBezTo>
                      <a:pt x="79" y="124"/>
                      <a:pt x="77" y="121"/>
                      <a:pt x="76" y="119"/>
                    </a:cubicBezTo>
                    <a:cubicBezTo>
                      <a:pt x="76" y="118"/>
                      <a:pt x="73" y="121"/>
                      <a:pt x="73" y="121"/>
                    </a:cubicBezTo>
                    <a:cubicBezTo>
                      <a:pt x="69" y="122"/>
                      <a:pt x="69" y="122"/>
                      <a:pt x="69" y="122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6" y="117"/>
                      <a:pt x="66" y="117"/>
                      <a:pt x="66" y="117"/>
                    </a:cubicBezTo>
                    <a:cubicBezTo>
                      <a:pt x="66" y="107"/>
                      <a:pt x="66" y="107"/>
                      <a:pt x="66" y="107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8" y="97"/>
                      <a:pt x="66" y="96"/>
                      <a:pt x="65" y="94"/>
                    </a:cubicBezTo>
                    <a:cubicBezTo>
                      <a:pt x="63" y="92"/>
                      <a:pt x="61" y="90"/>
                      <a:pt x="61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31" y="90"/>
                      <a:pt x="31" y="90"/>
                      <a:pt x="31" y="90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4"/>
                      <a:pt x="0" y="43"/>
                      <a:pt x="1" y="42"/>
                    </a:cubicBezTo>
                    <a:cubicBezTo>
                      <a:pt x="3" y="42"/>
                      <a:pt x="6" y="41"/>
                      <a:pt x="6" y="41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8" y="26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Freeform 53">
                <a:extLst>
                  <a:ext uri="{FF2B5EF4-FFF2-40B4-BE49-F238E27FC236}">
                    <a16:creationId xmlns:a16="http://schemas.microsoft.com/office/drawing/2014/main" id="{FC36ABF0-DFEF-BA44-96F7-A8F9B76F8C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6982" y="1595422"/>
                <a:ext cx="401292" cy="265289"/>
              </a:xfrm>
              <a:custGeom>
                <a:avLst/>
                <a:gdLst>
                  <a:gd name="T0" fmla="*/ 39 w 176"/>
                  <a:gd name="T1" fmla="*/ 45 h 120"/>
                  <a:gd name="T2" fmla="*/ 46 w 176"/>
                  <a:gd name="T3" fmla="*/ 36 h 120"/>
                  <a:gd name="T4" fmla="*/ 51 w 176"/>
                  <a:gd name="T5" fmla="*/ 29 h 120"/>
                  <a:gd name="T6" fmla="*/ 59 w 176"/>
                  <a:gd name="T7" fmla="*/ 23 h 120"/>
                  <a:gd name="T8" fmla="*/ 69 w 176"/>
                  <a:gd name="T9" fmla="*/ 17 h 120"/>
                  <a:gd name="T10" fmla="*/ 81 w 176"/>
                  <a:gd name="T11" fmla="*/ 15 h 120"/>
                  <a:gd name="T12" fmla="*/ 89 w 176"/>
                  <a:gd name="T13" fmla="*/ 6 h 120"/>
                  <a:gd name="T14" fmla="*/ 97 w 176"/>
                  <a:gd name="T15" fmla="*/ 7 h 120"/>
                  <a:gd name="T16" fmla="*/ 109 w 176"/>
                  <a:gd name="T17" fmla="*/ 4 h 120"/>
                  <a:gd name="T18" fmla="*/ 128 w 176"/>
                  <a:gd name="T19" fmla="*/ 7 h 120"/>
                  <a:gd name="T20" fmla="*/ 154 w 176"/>
                  <a:gd name="T21" fmla="*/ 3 h 120"/>
                  <a:gd name="T22" fmla="*/ 157 w 176"/>
                  <a:gd name="T23" fmla="*/ 15 h 120"/>
                  <a:gd name="T24" fmla="*/ 162 w 176"/>
                  <a:gd name="T25" fmla="*/ 70 h 120"/>
                  <a:gd name="T26" fmla="*/ 171 w 176"/>
                  <a:gd name="T27" fmla="*/ 80 h 120"/>
                  <a:gd name="T28" fmla="*/ 168 w 176"/>
                  <a:gd name="T29" fmla="*/ 90 h 120"/>
                  <a:gd name="T30" fmla="*/ 165 w 176"/>
                  <a:gd name="T31" fmla="*/ 105 h 120"/>
                  <a:gd name="T32" fmla="*/ 146 w 176"/>
                  <a:gd name="T33" fmla="*/ 109 h 120"/>
                  <a:gd name="T34" fmla="*/ 124 w 176"/>
                  <a:gd name="T35" fmla="*/ 99 h 120"/>
                  <a:gd name="T36" fmla="*/ 102 w 176"/>
                  <a:gd name="T37" fmla="*/ 94 h 120"/>
                  <a:gd name="T38" fmla="*/ 78 w 176"/>
                  <a:gd name="T39" fmla="*/ 107 h 120"/>
                  <a:gd name="T40" fmla="*/ 77 w 176"/>
                  <a:gd name="T41" fmla="*/ 87 h 120"/>
                  <a:gd name="T42" fmla="*/ 71 w 176"/>
                  <a:gd name="T43" fmla="*/ 83 h 120"/>
                  <a:gd name="T44" fmla="*/ 61 w 176"/>
                  <a:gd name="T45" fmla="*/ 86 h 120"/>
                  <a:gd name="T46" fmla="*/ 48 w 176"/>
                  <a:gd name="T47" fmla="*/ 75 h 120"/>
                  <a:gd name="T48" fmla="*/ 48 w 176"/>
                  <a:gd name="T49" fmla="*/ 67 h 120"/>
                  <a:gd name="T50" fmla="*/ 53 w 176"/>
                  <a:gd name="T51" fmla="*/ 62 h 120"/>
                  <a:gd name="T52" fmla="*/ 42 w 176"/>
                  <a:gd name="T53" fmla="*/ 59 h 120"/>
                  <a:gd name="T54" fmla="*/ 45 w 176"/>
                  <a:gd name="T55" fmla="*/ 51 h 120"/>
                  <a:gd name="T56" fmla="*/ 23 w 176"/>
                  <a:gd name="T57" fmla="*/ 103 h 120"/>
                  <a:gd name="T58" fmla="*/ 22 w 176"/>
                  <a:gd name="T59" fmla="*/ 105 h 120"/>
                  <a:gd name="T60" fmla="*/ 64 w 176"/>
                  <a:gd name="T61" fmla="*/ 98 h 120"/>
                  <a:gd name="T62" fmla="*/ 9 w 176"/>
                  <a:gd name="T63" fmla="*/ 91 h 120"/>
                  <a:gd name="T64" fmla="*/ 4 w 176"/>
                  <a:gd name="T65" fmla="*/ 87 h 120"/>
                  <a:gd name="T66" fmla="*/ 3 w 176"/>
                  <a:gd name="T67" fmla="*/ 91 h 120"/>
                  <a:gd name="T68" fmla="*/ 5 w 176"/>
                  <a:gd name="T69" fmla="*/ 98 h 120"/>
                  <a:gd name="T70" fmla="*/ 10 w 176"/>
                  <a:gd name="T71" fmla="*/ 103 h 120"/>
                  <a:gd name="T72" fmla="*/ 14 w 176"/>
                  <a:gd name="T73" fmla="*/ 110 h 120"/>
                  <a:gd name="T74" fmla="*/ 13 w 176"/>
                  <a:gd name="T75" fmla="*/ 119 h 120"/>
                  <a:gd name="T76" fmla="*/ 17 w 176"/>
                  <a:gd name="T77" fmla="*/ 109 h 120"/>
                  <a:gd name="T78" fmla="*/ 23 w 176"/>
                  <a:gd name="T79" fmla="*/ 99 h 120"/>
                  <a:gd name="T80" fmla="*/ 29 w 176"/>
                  <a:gd name="T81" fmla="*/ 97 h 120"/>
                  <a:gd name="T82" fmla="*/ 33 w 176"/>
                  <a:gd name="T83" fmla="*/ 89 h 120"/>
                  <a:gd name="T84" fmla="*/ 37 w 176"/>
                  <a:gd name="T85" fmla="*/ 84 h 120"/>
                  <a:gd name="T86" fmla="*/ 41 w 176"/>
                  <a:gd name="T87" fmla="*/ 81 h 120"/>
                  <a:gd name="T88" fmla="*/ 28 w 176"/>
                  <a:gd name="T89" fmla="*/ 77 h 120"/>
                  <a:gd name="T90" fmla="*/ 19 w 176"/>
                  <a:gd name="T91" fmla="*/ 81 h 120"/>
                  <a:gd name="T92" fmla="*/ 12 w 176"/>
                  <a:gd name="T93" fmla="*/ 86 h 120"/>
                  <a:gd name="T94" fmla="*/ 35 w 176"/>
                  <a:gd name="T95" fmla="*/ 76 h 120"/>
                  <a:gd name="T96" fmla="*/ 43 w 176"/>
                  <a:gd name="T97" fmla="*/ 76 h 120"/>
                  <a:gd name="T98" fmla="*/ 36 w 176"/>
                  <a:gd name="T99" fmla="*/ 75 h 120"/>
                  <a:gd name="T100" fmla="*/ 27 w 176"/>
                  <a:gd name="T101" fmla="*/ 59 h 120"/>
                  <a:gd name="T102" fmla="*/ 27 w 176"/>
                  <a:gd name="T103" fmla="*/ 65 h 120"/>
                  <a:gd name="T104" fmla="*/ 22 w 176"/>
                  <a:gd name="T105" fmla="*/ 70 h 120"/>
                  <a:gd name="T106" fmla="*/ 14 w 176"/>
                  <a:gd name="T107" fmla="*/ 68 h 120"/>
                  <a:gd name="T108" fmla="*/ 3 w 176"/>
                  <a:gd name="T109" fmla="*/ 64 h 120"/>
                  <a:gd name="T110" fmla="*/ 16 w 176"/>
                  <a:gd name="T111" fmla="*/ 54 h 120"/>
                  <a:gd name="T112" fmla="*/ 36 w 176"/>
                  <a:gd name="T113" fmla="*/ 52 h 120"/>
                  <a:gd name="T114" fmla="*/ 33 w 176"/>
                  <a:gd name="T115" fmla="*/ 57 h 120"/>
                  <a:gd name="T116" fmla="*/ 36 w 176"/>
                  <a:gd name="T117" fmla="*/ 5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120">
                    <a:moveTo>
                      <a:pt x="39" y="52"/>
                    </a:moveTo>
                    <a:cubicBezTo>
                      <a:pt x="40" y="50"/>
                      <a:pt x="40" y="50"/>
                      <a:pt x="40" y="50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9" y="41"/>
                      <a:pt x="40" y="41"/>
                    </a:cubicBezTo>
                    <a:cubicBezTo>
                      <a:pt x="40" y="40"/>
                      <a:pt x="43" y="40"/>
                      <a:pt x="43" y="40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4" y="36"/>
                      <a:pt x="46" y="36"/>
                    </a:cubicBezTo>
                    <a:cubicBezTo>
                      <a:pt x="47" y="36"/>
                      <a:pt x="49" y="36"/>
                      <a:pt x="50" y="36"/>
                    </a:cubicBezTo>
                    <a:cubicBezTo>
                      <a:pt x="51" y="36"/>
                      <a:pt x="52" y="35"/>
                      <a:pt x="52" y="35"/>
                    </a:cubicBezTo>
                    <a:cubicBezTo>
                      <a:pt x="54" y="35"/>
                      <a:pt x="55" y="36"/>
                      <a:pt x="54" y="35"/>
                    </a:cubicBezTo>
                    <a:cubicBezTo>
                      <a:pt x="54" y="35"/>
                      <a:pt x="54" y="34"/>
                      <a:pt x="53" y="33"/>
                    </a:cubicBezTo>
                    <a:cubicBezTo>
                      <a:pt x="52" y="32"/>
                      <a:pt x="49" y="30"/>
                      <a:pt x="51" y="29"/>
                    </a:cubicBezTo>
                    <a:cubicBezTo>
                      <a:pt x="52" y="28"/>
                      <a:pt x="53" y="28"/>
                      <a:pt x="54" y="29"/>
                    </a:cubicBezTo>
                    <a:cubicBezTo>
                      <a:pt x="55" y="29"/>
                      <a:pt x="56" y="31"/>
                      <a:pt x="56" y="31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9" y="27"/>
                      <a:pt x="60" y="26"/>
                    </a:cubicBezTo>
                    <a:cubicBezTo>
                      <a:pt x="60" y="25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62" y="23"/>
                    </a:cubicBezTo>
                    <a:cubicBezTo>
                      <a:pt x="65" y="22"/>
                      <a:pt x="64" y="22"/>
                      <a:pt x="66" y="22"/>
                    </a:cubicBezTo>
                    <a:cubicBezTo>
                      <a:pt x="67" y="22"/>
                      <a:pt x="70" y="22"/>
                      <a:pt x="70" y="22"/>
                    </a:cubicBezTo>
                    <a:cubicBezTo>
                      <a:pt x="70" y="22"/>
                      <a:pt x="72" y="21"/>
                      <a:pt x="71" y="20"/>
                    </a:cubicBezTo>
                    <a:cubicBezTo>
                      <a:pt x="71" y="19"/>
                      <a:pt x="69" y="17"/>
                      <a:pt x="69" y="17"/>
                    </a:cubicBezTo>
                    <a:cubicBezTo>
                      <a:pt x="69" y="17"/>
                      <a:pt x="70" y="14"/>
                      <a:pt x="70" y="15"/>
                    </a:cubicBezTo>
                    <a:cubicBezTo>
                      <a:pt x="70" y="17"/>
                      <a:pt x="73" y="19"/>
                      <a:pt x="73" y="19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1" y="15"/>
                      <a:pt x="84" y="15"/>
                      <a:pt x="86" y="15"/>
                    </a:cubicBezTo>
                    <a:cubicBezTo>
                      <a:pt x="87" y="15"/>
                      <a:pt x="90" y="14"/>
                      <a:pt x="90" y="14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8"/>
                      <a:pt x="89" y="5"/>
                      <a:pt x="89" y="6"/>
                    </a:cubicBezTo>
                    <a:cubicBezTo>
                      <a:pt x="90" y="7"/>
                      <a:pt x="90" y="9"/>
                      <a:pt x="91" y="9"/>
                    </a:cubicBezTo>
                    <a:cubicBezTo>
                      <a:pt x="92" y="9"/>
                      <a:pt x="93" y="10"/>
                      <a:pt x="94" y="9"/>
                    </a:cubicBezTo>
                    <a:cubicBezTo>
                      <a:pt x="94" y="8"/>
                      <a:pt x="94" y="5"/>
                      <a:pt x="94" y="5"/>
                    </a:cubicBezTo>
                    <a:cubicBezTo>
                      <a:pt x="94" y="5"/>
                      <a:pt x="93" y="4"/>
                      <a:pt x="94" y="4"/>
                    </a:cubicBezTo>
                    <a:cubicBezTo>
                      <a:pt x="95" y="5"/>
                      <a:pt x="97" y="7"/>
                      <a:pt x="97" y="7"/>
                    </a:cubicBezTo>
                    <a:cubicBezTo>
                      <a:pt x="100" y="7"/>
                      <a:pt x="100" y="7"/>
                      <a:pt x="100" y="7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6"/>
                      <a:pt x="106" y="5"/>
                      <a:pt x="107" y="5"/>
                    </a:cubicBezTo>
                    <a:cubicBezTo>
                      <a:pt x="108" y="5"/>
                      <a:pt x="108" y="4"/>
                      <a:pt x="109" y="4"/>
                    </a:cubicBezTo>
                    <a:cubicBezTo>
                      <a:pt x="110" y="4"/>
                      <a:pt x="112" y="5"/>
                      <a:pt x="112" y="5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4" y="5"/>
                      <a:pt x="124" y="5"/>
                      <a:pt x="124" y="5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3" y="7"/>
                      <a:pt x="137" y="5"/>
                      <a:pt x="138" y="5"/>
                    </a:cubicBezTo>
                    <a:cubicBezTo>
                      <a:pt x="140" y="4"/>
                      <a:pt x="144" y="4"/>
                      <a:pt x="144" y="4"/>
                    </a:cubicBezTo>
                    <a:cubicBezTo>
                      <a:pt x="144" y="4"/>
                      <a:pt x="145" y="4"/>
                      <a:pt x="147" y="4"/>
                    </a:cubicBezTo>
                    <a:cubicBezTo>
                      <a:pt x="149" y="3"/>
                      <a:pt x="154" y="3"/>
                      <a:pt x="154" y="3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57" y="8"/>
                      <a:pt x="157" y="8"/>
                      <a:pt x="157" y="8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6" y="25"/>
                      <a:pt x="153" y="30"/>
                      <a:pt x="152" y="36"/>
                    </a:cubicBezTo>
                    <a:cubicBezTo>
                      <a:pt x="151" y="39"/>
                      <a:pt x="149" y="40"/>
                      <a:pt x="152" y="45"/>
                    </a:cubicBezTo>
                    <a:cubicBezTo>
                      <a:pt x="154" y="47"/>
                      <a:pt x="154" y="54"/>
                      <a:pt x="158" y="58"/>
                    </a:cubicBezTo>
                    <a:cubicBezTo>
                      <a:pt x="160" y="60"/>
                      <a:pt x="158" y="65"/>
                      <a:pt x="161" y="67"/>
                    </a:cubicBezTo>
                    <a:cubicBezTo>
                      <a:pt x="161" y="67"/>
                      <a:pt x="161" y="68"/>
                      <a:pt x="162" y="70"/>
                    </a:cubicBezTo>
                    <a:cubicBezTo>
                      <a:pt x="164" y="72"/>
                      <a:pt x="164" y="71"/>
                      <a:pt x="165" y="72"/>
                    </a:cubicBezTo>
                    <a:cubicBezTo>
                      <a:pt x="165" y="72"/>
                      <a:pt x="167" y="73"/>
                      <a:pt x="168" y="74"/>
                    </a:cubicBezTo>
                    <a:cubicBezTo>
                      <a:pt x="169" y="75"/>
                      <a:pt x="169" y="77"/>
                      <a:pt x="169" y="78"/>
                    </a:cubicBezTo>
                    <a:cubicBezTo>
                      <a:pt x="169" y="79"/>
                      <a:pt x="170" y="80"/>
                      <a:pt x="170" y="80"/>
                    </a:cubicBezTo>
                    <a:cubicBezTo>
                      <a:pt x="170" y="80"/>
                      <a:pt x="171" y="79"/>
                      <a:pt x="171" y="80"/>
                    </a:cubicBezTo>
                    <a:cubicBezTo>
                      <a:pt x="171" y="81"/>
                      <a:pt x="170" y="79"/>
                      <a:pt x="171" y="81"/>
                    </a:cubicBezTo>
                    <a:cubicBezTo>
                      <a:pt x="173" y="83"/>
                      <a:pt x="176" y="83"/>
                      <a:pt x="176" y="83"/>
                    </a:cubicBezTo>
                    <a:cubicBezTo>
                      <a:pt x="175" y="87"/>
                      <a:pt x="175" y="87"/>
                      <a:pt x="175" y="87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173" y="88"/>
                      <a:pt x="168" y="88"/>
                      <a:pt x="168" y="90"/>
                    </a:cubicBezTo>
                    <a:cubicBezTo>
                      <a:pt x="168" y="91"/>
                      <a:pt x="168" y="95"/>
                      <a:pt x="168" y="95"/>
                    </a:cubicBezTo>
                    <a:cubicBezTo>
                      <a:pt x="165" y="98"/>
                      <a:pt x="165" y="98"/>
                      <a:pt x="165" y="98"/>
                    </a:cubicBezTo>
                    <a:cubicBezTo>
                      <a:pt x="165" y="98"/>
                      <a:pt x="167" y="102"/>
                      <a:pt x="167" y="103"/>
                    </a:cubicBezTo>
                    <a:cubicBezTo>
                      <a:pt x="167" y="104"/>
                      <a:pt x="168" y="104"/>
                      <a:pt x="168" y="104"/>
                    </a:cubicBezTo>
                    <a:cubicBezTo>
                      <a:pt x="165" y="105"/>
                      <a:pt x="165" y="105"/>
                      <a:pt x="165" y="105"/>
                    </a:cubicBezTo>
                    <a:cubicBezTo>
                      <a:pt x="161" y="105"/>
                      <a:pt x="161" y="105"/>
                      <a:pt x="161" y="105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1" y="106"/>
                      <a:pt x="151" y="106"/>
                      <a:pt x="151" y="106"/>
                    </a:cubicBezTo>
                    <a:cubicBezTo>
                      <a:pt x="149" y="106"/>
                      <a:pt x="149" y="106"/>
                      <a:pt x="149" y="106"/>
                    </a:cubicBezTo>
                    <a:cubicBezTo>
                      <a:pt x="149" y="106"/>
                      <a:pt x="148" y="108"/>
                      <a:pt x="146" y="109"/>
                    </a:cubicBezTo>
                    <a:cubicBezTo>
                      <a:pt x="145" y="110"/>
                      <a:pt x="144" y="111"/>
                      <a:pt x="143" y="111"/>
                    </a:cubicBezTo>
                    <a:cubicBezTo>
                      <a:pt x="141" y="112"/>
                      <a:pt x="139" y="110"/>
                      <a:pt x="139" y="110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3" y="105"/>
                      <a:pt x="133" y="105"/>
                      <a:pt x="133" y="105"/>
                    </a:cubicBezTo>
                    <a:cubicBezTo>
                      <a:pt x="124" y="99"/>
                      <a:pt x="124" y="99"/>
                      <a:pt x="124" y="99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5" y="96"/>
                      <a:pt x="115" y="96"/>
                      <a:pt x="115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06" y="94"/>
                      <a:pt x="106" y="94"/>
                      <a:pt x="106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3" y="95"/>
                      <a:pt x="93" y="95"/>
                      <a:pt x="93" y="95"/>
                    </a:cubicBezTo>
                    <a:cubicBezTo>
                      <a:pt x="88" y="98"/>
                      <a:pt x="88" y="98"/>
                      <a:pt x="88" y="98"/>
                    </a:cubicBezTo>
                    <a:cubicBezTo>
                      <a:pt x="83" y="103"/>
                      <a:pt x="83" y="103"/>
                      <a:pt x="83" y="103"/>
                    </a:cubicBezTo>
                    <a:cubicBezTo>
                      <a:pt x="83" y="103"/>
                      <a:pt x="80" y="106"/>
                      <a:pt x="78" y="107"/>
                    </a:cubicBezTo>
                    <a:cubicBezTo>
                      <a:pt x="77" y="106"/>
                      <a:pt x="77" y="106"/>
                      <a:pt x="77" y="106"/>
                    </a:cubicBezTo>
                    <a:cubicBezTo>
                      <a:pt x="77" y="106"/>
                      <a:pt x="77" y="103"/>
                      <a:pt x="78" y="101"/>
                    </a:cubicBezTo>
                    <a:cubicBezTo>
                      <a:pt x="79" y="100"/>
                      <a:pt x="79" y="98"/>
                      <a:pt x="79" y="97"/>
                    </a:cubicBezTo>
                    <a:cubicBezTo>
                      <a:pt x="79" y="96"/>
                      <a:pt x="79" y="94"/>
                      <a:pt x="78" y="92"/>
                    </a:cubicBezTo>
                    <a:cubicBezTo>
                      <a:pt x="78" y="90"/>
                      <a:pt x="77" y="87"/>
                      <a:pt x="77" y="87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3"/>
                      <a:pt x="72" y="85"/>
                      <a:pt x="72" y="86"/>
                    </a:cubicBezTo>
                    <a:cubicBezTo>
                      <a:pt x="71" y="87"/>
                      <a:pt x="69" y="87"/>
                      <a:pt x="69" y="87"/>
                    </a:cubicBezTo>
                    <a:cubicBezTo>
                      <a:pt x="68" y="88"/>
                      <a:pt x="68" y="91"/>
                      <a:pt x="68" y="91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64" y="87"/>
                      <a:pt x="62" y="87"/>
                      <a:pt x="61" y="86"/>
                    </a:cubicBezTo>
                    <a:cubicBezTo>
                      <a:pt x="60" y="86"/>
                      <a:pt x="58" y="86"/>
                      <a:pt x="58" y="86"/>
                    </a:cubicBezTo>
                    <a:cubicBezTo>
                      <a:pt x="58" y="86"/>
                      <a:pt x="58" y="86"/>
                      <a:pt x="57" y="86"/>
                    </a:cubicBezTo>
                    <a:cubicBezTo>
                      <a:pt x="55" y="86"/>
                      <a:pt x="55" y="86"/>
                      <a:pt x="54" y="84"/>
                    </a:cubicBezTo>
                    <a:cubicBezTo>
                      <a:pt x="53" y="82"/>
                      <a:pt x="50" y="77"/>
                      <a:pt x="50" y="77"/>
                    </a:cubicBezTo>
                    <a:cubicBezTo>
                      <a:pt x="50" y="77"/>
                      <a:pt x="49" y="75"/>
                      <a:pt x="48" y="75"/>
                    </a:cubicBezTo>
                    <a:cubicBezTo>
                      <a:pt x="48" y="75"/>
                      <a:pt x="47" y="77"/>
                      <a:pt x="47" y="77"/>
                    </a:cubicBezTo>
                    <a:cubicBezTo>
                      <a:pt x="46" y="77"/>
                      <a:pt x="46" y="75"/>
                      <a:pt x="46" y="74"/>
                    </a:cubicBezTo>
                    <a:cubicBezTo>
                      <a:pt x="46" y="73"/>
                      <a:pt x="46" y="72"/>
                      <a:pt x="46" y="70"/>
                    </a:cubicBezTo>
                    <a:cubicBezTo>
                      <a:pt x="46" y="68"/>
                      <a:pt x="45" y="66"/>
                      <a:pt x="46" y="66"/>
                    </a:cubicBezTo>
                    <a:cubicBezTo>
                      <a:pt x="46" y="66"/>
                      <a:pt x="47" y="67"/>
                      <a:pt x="48" y="67"/>
                    </a:cubicBezTo>
                    <a:cubicBezTo>
                      <a:pt x="49" y="67"/>
                      <a:pt x="49" y="65"/>
                      <a:pt x="49" y="65"/>
                    </a:cubicBezTo>
                    <a:cubicBezTo>
                      <a:pt x="50" y="65"/>
                      <a:pt x="51" y="66"/>
                      <a:pt x="51" y="66"/>
                    </a:cubicBezTo>
                    <a:cubicBezTo>
                      <a:pt x="52" y="66"/>
                      <a:pt x="53" y="66"/>
                      <a:pt x="53" y="66"/>
                    </a:cubicBezTo>
                    <a:cubicBezTo>
                      <a:pt x="54" y="65"/>
                      <a:pt x="54" y="65"/>
                      <a:pt x="54" y="64"/>
                    </a:cubicBezTo>
                    <a:cubicBezTo>
                      <a:pt x="54" y="63"/>
                      <a:pt x="53" y="62"/>
                      <a:pt x="53" y="62"/>
                    </a:cubicBezTo>
                    <a:cubicBezTo>
                      <a:pt x="52" y="62"/>
                      <a:pt x="46" y="65"/>
                      <a:pt x="46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39" y="52"/>
                      <a:pt x="39" y="52"/>
                      <a:pt x="39" y="52"/>
                    </a:cubicBezTo>
                    <a:close/>
                    <a:moveTo>
                      <a:pt x="23" y="103"/>
                    </a:moveTo>
                    <a:cubicBezTo>
                      <a:pt x="23" y="103"/>
                      <a:pt x="23" y="103"/>
                      <a:pt x="23" y="103"/>
                    </a:cubicBezTo>
                    <a:cubicBezTo>
                      <a:pt x="23" y="103"/>
                      <a:pt x="25" y="103"/>
                      <a:pt x="25" y="103"/>
                    </a:cubicBezTo>
                    <a:cubicBezTo>
                      <a:pt x="25" y="103"/>
                      <a:pt x="26" y="104"/>
                      <a:pt x="25" y="104"/>
                    </a:cubicBezTo>
                    <a:cubicBezTo>
                      <a:pt x="25" y="105"/>
                      <a:pt x="26" y="105"/>
                      <a:pt x="25" y="105"/>
                    </a:cubicBezTo>
                    <a:cubicBezTo>
                      <a:pt x="24" y="105"/>
                      <a:pt x="22" y="106"/>
                      <a:pt x="22" y="105"/>
                    </a:cubicBezTo>
                    <a:cubicBezTo>
                      <a:pt x="22" y="105"/>
                      <a:pt x="23" y="104"/>
                      <a:pt x="23" y="104"/>
                    </a:cubicBezTo>
                    <a:cubicBezTo>
                      <a:pt x="23" y="103"/>
                      <a:pt x="23" y="103"/>
                      <a:pt x="23" y="103"/>
                    </a:cubicBezTo>
                    <a:close/>
                    <a:moveTo>
                      <a:pt x="64" y="95"/>
                    </a:moveTo>
                    <a:cubicBezTo>
                      <a:pt x="64" y="95"/>
                      <a:pt x="64" y="95"/>
                      <a:pt x="64" y="95"/>
                    </a:cubicBezTo>
                    <a:cubicBezTo>
                      <a:pt x="64" y="95"/>
                      <a:pt x="63" y="98"/>
                      <a:pt x="64" y="98"/>
                    </a:cubicBezTo>
                    <a:cubicBezTo>
                      <a:pt x="64" y="98"/>
                      <a:pt x="65" y="98"/>
                      <a:pt x="66" y="98"/>
                    </a:cubicBezTo>
                    <a:cubicBezTo>
                      <a:pt x="67" y="97"/>
                      <a:pt x="67" y="97"/>
                      <a:pt x="67" y="97"/>
                    </a:cubicBezTo>
                    <a:cubicBezTo>
                      <a:pt x="67" y="96"/>
                      <a:pt x="67" y="95"/>
                      <a:pt x="67" y="95"/>
                    </a:cubicBezTo>
                    <a:cubicBezTo>
                      <a:pt x="64" y="95"/>
                      <a:pt x="64" y="95"/>
                      <a:pt x="64" y="95"/>
                    </a:cubicBezTo>
                    <a:close/>
                    <a:moveTo>
                      <a:pt x="9" y="91"/>
                    </a:moveTo>
                    <a:cubicBezTo>
                      <a:pt x="9" y="91"/>
                      <a:pt x="9" y="91"/>
                      <a:pt x="9" y="91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2"/>
                      <a:pt x="7" y="89"/>
                      <a:pt x="7" y="88"/>
                    </a:cubicBezTo>
                    <a:cubicBezTo>
                      <a:pt x="7" y="88"/>
                      <a:pt x="5" y="87"/>
                      <a:pt x="5" y="87"/>
                    </a:cubicBezTo>
                    <a:cubicBezTo>
                      <a:pt x="5" y="87"/>
                      <a:pt x="4" y="87"/>
                      <a:pt x="4" y="87"/>
                    </a:cubicBezTo>
                    <a:cubicBezTo>
                      <a:pt x="3" y="87"/>
                      <a:pt x="3" y="88"/>
                      <a:pt x="3" y="88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2" y="88"/>
                      <a:pt x="1" y="88"/>
                      <a:pt x="1" y="88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1" y="90"/>
                      <a:pt x="2" y="90"/>
                      <a:pt x="3" y="91"/>
                    </a:cubicBezTo>
                    <a:cubicBezTo>
                      <a:pt x="4" y="91"/>
                      <a:pt x="4" y="91"/>
                      <a:pt x="4" y="91"/>
                    </a:cubicBezTo>
                    <a:cubicBezTo>
                      <a:pt x="4" y="91"/>
                      <a:pt x="6" y="93"/>
                      <a:pt x="7" y="94"/>
                    </a:cubicBezTo>
                    <a:cubicBezTo>
                      <a:pt x="7" y="94"/>
                      <a:pt x="7" y="95"/>
                      <a:pt x="7" y="95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4" y="97"/>
                      <a:pt x="5" y="98"/>
                      <a:pt x="5" y="98"/>
                    </a:cubicBezTo>
                    <a:cubicBezTo>
                      <a:pt x="6" y="98"/>
                      <a:pt x="4" y="99"/>
                      <a:pt x="4" y="99"/>
                    </a:cubicBezTo>
                    <a:cubicBezTo>
                      <a:pt x="4" y="99"/>
                      <a:pt x="4" y="101"/>
                      <a:pt x="4" y="101"/>
                    </a:cubicBezTo>
                    <a:cubicBezTo>
                      <a:pt x="4" y="101"/>
                      <a:pt x="5" y="102"/>
                      <a:pt x="7" y="102"/>
                    </a:cubicBezTo>
                    <a:cubicBezTo>
                      <a:pt x="9" y="103"/>
                      <a:pt x="9" y="102"/>
                      <a:pt x="9" y="10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7"/>
                      <a:pt x="14" y="107"/>
                      <a:pt x="14" y="107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4" y="110"/>
                      <a:pt x="13" y="110"/>
                      <a:pt x="12" y="110"/>
                    </a:cubicBezTo>
                    <a:cubicBezTo>
                      <a:pt x="12" y="111"/>
                      <a:pt x="12" y="112"/>
                      <a:pt x="11" y="112"/>
                    </a:cubicBezTo>
                    <a:cubicBezTo>
                      <a:pt x="11" y="112"/>
                      <a:pt x="11" y="114"/>
                      <a:pt x="10" y="115"/>
                    </a:cubicBezTo>
                    <a:cubicBezTo>
                      <a:pt x="10" y="116"/>
                      <a:pt x="11" y="117"/>
                      <a:pt x="11" y="118"/>
                    </a:cubicBezTo>
                    <a:cubicBezTo>
                      <a:pt x="11" y="120"/>
                      <a:pt x="12" y="119"/>
                      <a:pt x="13" y="119"/>
                    </a:cubicBezTo>
                    <a:cubicBezTo>
                      <a:pt x="13" y="119"/>
                      <a:pt x="14" y="118"/>
                      <a:pt x="14" y="118"/>
                    </a:cubicBezTo>
                    <a:cubicBezTo>
                      <a:pt x="15" y="118"/>
                      <a:pt x="16" y="116"/>
                      <a:pt x="17" y="115"/>
                    </a:cubicBezTo>
                    <a:cubicBezTo>
                      <a:pt x="17" y="114"/>
                      <a:pt x="17" y="113"/>
                      <a:pt x="17" y="113"/>
                    </a:cubicBezTo>
                    <a:cubicBezTo>
                      <a:pt x="16" y="112"/>
                      <a:pt x="17" y="110"/>
                      <a:pt x="17" y="110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3" y="99"/>
                      <a:pt x="24" y="99"/>
                      <a:pt x="25" y="98"/>
                    </a:cubicBezTo>
                    <a:cubicBezTo>
                      <a:pt x="27" y="98"/>
                      <a:pt x="26" y="99"/>
                      <a:pt x="27" y="99"/>
                    </a:cubicBezTo>
                    <a:cubicBezTo>
                      <a:pt x="27" y="100"/>
                      <a:pt x="28" y="100"/>
                      <a:pt x="29" y="100"/>
                    </a:cubicBezTo>
                    <a:cubicBezTo>
                      <a:pt x="29" y="100"/>
                      <a:pt x="30" y="98"/>
                      <a:pt x="30" y="98"/>
                    </a:cubicBezTo>
                    <a:cubicBezTo>
                      <a:pt x="30" y="97"/>
                      <a:pt x="29" y="97"/>
                      <a:pt x="29" y="97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1" y="94"/>
                      <a:pt x="31" y="94"/>
                      <a:pt x="31" y="94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3" y="89"/>
                      <a:pt x="35" y="89"/>
                      <a:pt x="36" y="89"/>
                    </a:cubicBezTo>
                    <a:cubicBezTo>
                      <a:pt x="36" y="89"/>
                      <a:pt x="36" y="88"/>
                      <a:pt x="36" y="88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6"/>
                      <a:pt x="37" y="86"/>
                      <a:pt x="38" y="85"/>
                    </a:cubicBezTo>
                    <a:cubicBezTo>
                      <a:pt x="38" y="85"/>
                      <a:pt x="37" y="84"/>
                      <a:pt x="37" y="84"/>
                    </a:cubicBezTo>
                    <a:cubicBezTo>
                      <a:pt x="37" y="83"/>
                      <a:pt x="38" y="82"/>
                      <a:pt x="38" y="82"/>
                    </a:cubicBezTo>
                    <a:cubicBezTo>
                      <a:pt x="38" y="82"/>
                      <a:pt x="40" y="84"/>
                      <a:pt x="41" y="84"/>
                    </a:cubicBezTo>
                    <a:cubicBezTo>
                      <a:pt x="42" y="85"/>
                      <a:pt x="42" y="84"/>
                      <a:pt x="43" y="84"/>
                    </a:cubicBezTo>
                    <a:cubicBezTo>
                      <a:pt x="43" y="83"/>
                      <a:pt x="42" y="82"/>
                      <a:pt x="42" y="82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4" y="78"/>
                      <a:pt x="31" y="78"/>
                      <a:pt x="31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28" y="77"/>
                      <a:pt x="28" y="77"/>
                    </a:cubicBezTo>
                    <a:cubicBezTo>
                      <a:pt x="27" y="77"/>
                      <a:pt x="26" y="78"/>
                      <a:pt x="25" y="79"/>
                    </a:cubicBezTo>
                    <a:cubicBezTo>
                      <a:pt x="25" y="79"/>
                      <a:pt x="24" y="80"/>
                      <a:pt x="23" y="80"/>
                    </a:cubicBezTo>
                    <a:cubicBezTo>
                      <a:pt x="23" y="80"/>
                      <a:pt x="22" y="78"/>
                      <a:pt x="22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78"/>
                      <a:pt x="19" y="80"/>
                      <a:pt x="19" y="81"/>
                    </a:cubicBezTo>
                    <a:cubicBezTo>
                      <a:pt x="19" y="81"/>
                      <a:pt x="17" y="81"/>
                      <a:pt x="16" y="81"/>
                    </a:cubicBezTo>
                    <a:cubicBezTo>
                      <a:pt x="15" y="82"/>
                      <a:pt x="14" y="82"/>
                      <a:pt x="13" y="83"/>
                    </a:cubicBezTo>
                    <a:cubicBezTo>
                      <a:pt x="12" y="83"/>
                      <a:pt x="14" y="84"/>
                      <a:pt x="14" y="84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89"/>
                      <a:pt x="9" y="91"/>
                      <a:pt x="9" y="91"/>
                    </a:cubicBezTo>
                    <a:close/>
                    <a:moveTo>
                      <a:pt x="35" y="76"/>
                    </a:moveTo>
                    <a:cubicBezTo>
                      <a:pt x="35" y="76"/>
                      <a:pt x="35" y="76"/>
                      <a:pt x="35" y="76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6" y="77"/>
                      <a:pt x="37" y="78"/>
                      <a:pt x="39" y="78"/>
                    </a:cubicBezTo>
                    <a:cubicBezTo>
                      <a:pt x="42" y="78"/>
                      <a:pt x="42" y="80"/>
                      <a:pt x="44" y="78"/>
                    </a:cubicBezTo>
                    <a:cubicBezTo>
                      <a:pt x="44" y="77"/>
                      <a:pt x="44" y="77"/>
                      <a:pt x="43" y="76"/>
                    </a:cubicBezTo>
                    <a:cubicBezTo>
                      <a:pt x="43" y="75"/>
                      <a:pt x="42" y="75"/>
                      <a:pt x="42" y="74"/>
                    </a:cubicBezTo>
                    <a:cubicBezTo>
                      <a:pt x="42" y="74"/>
                      <a:pt x="42" y="74"/>
                      <a:pt x="40" y="72"/>
                    </a:cubicBezTo>
                    <a:cubicBezTo>
                      <a:pt x="39" y="71"/>
                      <a:pt x="39" y="72"/>
                      <a:pt x="38" y="72"/>
                    </a:cubicBezTo>
                    <a:cubicBezTo>
                      <a:pt x="37" y="72"/>
                      <a:pt x="36" y="72"/>
                      <a:pt x="35" y="72"/>
                    </a:cubicBezTo>
                    <a:cubicBezTo>
                      <a:pt x="34" y="73"/>
                      <a:pt x="36" y="74"/>
                      <a:pt x="36" y="75"/>
                    </a:cubicBezTo>
                    <a:cubicBezTo>
                      <a:pt x="36" y="75"/>
                      <a:pt x="35" y="76"/>
                      <a:pt x="35" y="76"/>
                    </a:cubicBezTo>
                    <a:close/>
                    <a:moveTo>
                      <a:pt x="22" y="57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6"/>
                      <a:pt x="24" y="56"/>
                      <a:pt x="25" y="57"/>
                    </a:cubicBezTo>
                    <a:cubicBezTo>
                      <a:pt x="25" y="57"/>
                      <a:pt x="27" y="58"/>
                      <a:pt x="27" y="59"/>
                    </a:cubicBezTo>
                    <a:cubicBezTo>
                      <a:pt x="27" y="59"/>
                      <a:pt x="28" y="59"/>
                      <a:pt x="28" y="60"/>
                    </a:cubicBezTo>
                    <a:cubicBezTo>
                      <a:pt x="28" y="60"/>
                      <a:pt x="29" y="61"/>
                      <a:pt x="29" y="62"/>
                    </a:cubicBezTo>
                    <a:cubicBezTo>
                      <a:pt x="30" y="63"/>
                      <a:pt x="31" y="64"/>
                      <a:pt x="31" y="64"/>
                    </a:cubicBezTo>
                    <a:cubicBezTo>
                      <a:pt x="31" y="64"/>
                      <a:pt x="32" y="65"/>
                      <a:pt x="31" y="65"/>
                    </a:cubicBezTo>
                    <a:cubicBezTo>
                      <a:pt x="30" y="65"/>
                      <a:pt x="27" y="65"/>
                      <a:pt x="27" y="65"/>
                    </a:cubicBezTo>
                    <a:cubicBezTo>
                      <a:pt x="27" y="65"/>
                      <a:pt x="26" y="66"/>
                      <a:pt x="26" y="66"/>
                    </a:cubicBezTo>
                    <a:cubicBezTo>
                      <a:pt x="26" y="67"/>
                      <a:pt x="28" y="68"/>
                      <a:pt x="27" y="68"/>
                    </a:cubicBezTo>
                    <a:cubicBezTo>
                      <a:pt x="26" y="69"/>
                      <a:pt x="26" y="69"/>
                      <a:pt x="25" y="69"/>
                    </a:cubicBezTo>
                    <a:cubicBezTo>
                      <a:pt x="24" y="68"/>
                      <a:pt x="23" y="66"/>
                      <a:pt x="23" y="66"/>
                    </a:cubicBezTo>
                    <a:cubicBezTo>
                      <a:pt x="22" y="67"/>
                      <a:pt x="22" y="70"/>
                      <a:pt x="22" y="70"/>
                    </a:cubicBezTo>
                    <a:cubicBezTo>
                      <a:pt x="22" y="71"/>
                      <a:pt x="23" y="72"/>
                      <a:pt x="22" y="73"/>
                    </a:cubicBezTo>
                    <a:cubicBezTo>
                      <a:pt x="22" y="73"/>
                      <a:pt x="19" y="74"/>
                      <a:pt x="19" y="74"/>
                    </a:cubicBezTo>
                    <a:cubicBezTo>
                      <a:pt x="19" y="74"/>
                      <a:pt x="18" y="74"/>
                      <a:pt x="18" y="74"/>
                    </a:cubicBezTo>
                    <a:cubicBezTo>
                      <a:pt x="17" y="74"/>
                      <a:pt x="15" y="72"/>
                      <a:pt x="14" y="71"/>
                    </a:cubicBezTo>
                    <a:cubicBezTo>
                      <a:pt x="14" y="70"/>
                      <a:pt x="14" y="68"/>
                      <a:pt x="14" y="68"/>
                    </a:cubicBezTo>
                    <a:cubicBezTo>
                      <a:pt x="13" y="67"/>
                      <a:pt x="12" y="66"/>
                      <a:pt x="12" y="66"/>
                    </a:cubicBezTo>
                    <a:cubicBezTo>
                      <a:pt x="12" y="66"/>
                      <a:pt x="13" y="65"/>
                      <a:pt x="11" y="66"/>
                    </a:cubicBezTo>
                    <a:cubicBezTo>
                      <a:pt x="8" y="66"/>
                      <a:pt x="9" y="67"/>
                      <a:pt x="8" y="67"/>
                    </a:cubicBezTo>
                    <a:cubicBezTo>
                      <a:pt x="7" y="66"/>
                      <a:pt x="7" y="65"/>
                      <a:pt x="5" y="65"/>
                    </a:cubicBezTo>
                    <a:cubicBezTo>
                      <a:pt x="4" y="65"/>
                      <a:pt x="3" y="64"/>
                      <a:pt x="3" y="64"/>
                    </a:cubicBezTo>
                    <a:cubicBezTo>
                      <a:pt x="3" y="64"/>
                      <a:pt x="6" y="62"/>
                      <a:pt x="7" y="62"/>
                    </a:cubicBezTo>
                    <a:cubicBezTo>
                      <a:pt x="8" y="62"/>
                      <a:pt x="7" y="62"/>
                      <a:pt x="9" y="62"/>
                    </a:cubicBezTo>
                    <a:cubicBezTo>
                      <a:pt x="12" y="61"/>
                      <a:pt x="13" y="63"/>
                      <a:pt x="13" y="61"/>
                    </a:cubicBezTo>
                    <a:cubicBezTo>
                      <a:pt x="14" y="59"/>
                      <a:pt x="14" y="58"/>
                      <a:pt x="15" y="57"/>
                    </a:cubicBezTo>
                    <a:cubicBezTo>
                      <a:pt x="15" y="56"/>
                      <a:pt x="16" y="54"/>
                      <a:pt x="16" y="54"/>
                    </a:cubicBezTo>
                    <a:cubicBezTo>
                      <a:pt x="16" y="53"/>
                      <a:pt x="19" y="53"/>
                      <a:pt x="19" y="53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7"/>
                      <a:pt x="21" y="57"/>
                    </a:cubicBezTo>
                    <a:cubicBezTo>
                      <a:pt x="22" y="57"/>
                      <a:pt x="22" y="57"/>
                      <a:pt x="22" y="57"/>
                    </a:cubicBezTo>
                    <a:close/>
                    <a:moveTo>
                      <a:pt x="36" y="52"/>
                    </a:moveTo>
                    <a:cubicBezTo>
                      <a:pt x="36" y="52"/>
                      <a:pt x="36" y="52"/>
                      <a:pt x="36" y="5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36" y="56"/>
                      <a:pt x="38" y="56"/>
                      <a:pt x="38" y="56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8" y="52"/>
                      <a:pt x="38" y="52"/>
                      <a:pt x="38" y="52"/>
                    </a:cubicBezTo>
                    <a:lnTo>
                      <a:pt x="36" y="52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Freeform 195">
                <a:extLst>
                  <a:ext uri="{FF2B5EF4-FFF2-40B4-BE49-F238E27FC236}">
                    <a16:creationId xmlns:a16="http://schemas.microsoft.com/office/drawing/2014/main" id="{97B9D8D9-91B0-8C4B-8D71-B0FD16E90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4086" y="3377866"/>
                <a:ext cx="556312" cy="405924"/>
              </a:xfrm>
              <a:custGeom>
                <a:avLst/>
                <a:gdLst>
                  <a:gd name="T0" fmla="*/ 7 w 244"/>
                  <a:gd name="T1" fmla="*/ 36 h 184"/>
                  <a:gd name="T2" fmla="*/ 21 w 244"/>
                  <a:gd name="T3" fmla="*/ 52 h 184"/>
                  <a:gd name="T4" fmla="*/ 77 w 244"/>
                  <a:gd name="T5" fmla="*/ 49 h 184"/>
                  <a:gd name="T6" fmla="*/ 144 w 244"/>
                  <a:gd name="T7" fmla="*/ 21 h 184"/>
                  <a:gd name="T8" fmla="*/ 203 w 244"/>
                  <a:gd name="T9" fmla="*/ 3 h 184"/>
                  <a:gd name="T10" fmla="*/ 238 w 244"/>
                  <a:gd name="T11" fmla="*/ 8 h 184"/>
                  <a:gd name="T12" fmla="*/ 241 w 244"/>
                  <a:gd name="T13" fmla="*/ 22 h 184"/>
                  <a:gd name="T14" fmla="*/ 232 w 244"/>
                  <a:gd name="T15" fmla="*/ 27 h 184"/>
                  <a:gd name="T16" fmla="*/ 225 w 244"/>
                  <a:gd name="T17" fmla="*/ 36 h 184"/>
                  <a:gd name="T18" fmla="*/ 225 w 244"/>
                  <a:gd name="T19" fmla="*/ 56 h 184"/>
                  <a:gd name="T20" fmla="*/ 222 w 244"/>
                  <a:gd name="T21" fmla="*/ 69 h 184"/>
                  <a:gd name="T22" fmla="*/ 220 w 244"/>
                  <a:gd name="T23" fmla="*/ 76 h 184"/>
                  <a:gd name="T24" fmla="*/ 216 w 244"/>
                  <a:gd name="T25" fmla="*/ 83 h 184"/>
                  <a:gd name="T26" fmla="*/ 232 w 244"/>
                  <a:gd name="T27" fmla="*/ 92 h 184"/>
                  <a:gd name="T28" fmla="*/ 244 w 244"/>
                  <a:gd name="T29" fmla="*/ 102 h 184"/>
                  <a:gd name="T30" fmla="*/ 231 w 244"/>
                  <a:gd name="T31" fmla="*/ 108 h 184"/>
                  <a:gd name="T32" fmla="*/ 211 w 244"/>
                  <a:gd name="T33" fmla="*/ 106 h 184"/>
                  <a:gd name="T34" fmla="*/ 201 w 244"/>
                  <a:gd name="T35" fmla="*/ 115 h 184"/>
                  <a:gd name="T36" fmla="*/ 188 w 244"/>
                  <a:gd name="T37" fmla="*/ 126 h 184"/>
                  <a:gd name="T38" fmla="*/ 181 w 244"/>
                  <a:gd name="T39" fmla="*/ 135 h 184"/>
                  <a:gd name="T40" fmla="*/ 179 w 244"/>
                  <a:gd name="T41" fmla="*/ 147 h 184"/>
                  <a:gd name="T42" fmla="*/ 174 w 244"/>
                  <a:gd name="T43" fmla="*/ 158 h 184"/>
                  <a:gd name="T44" fmla="*/ 155 w 244"/>
                  <a:gd name="T45" fmla="*/ 165 h 184"/>
                  <a:gd name="T46" fmla="*/ 139 w 244"/>
                  <a:gd name="T47" fmla="*/ 167 h 184"/>
                  <a:gd name="T48" fmla="*/ 116 w 244"/>
                  <a:gd name="T49" fmla="*/ 164 h 184"/>
                  <a:gd name="T50" fmla="*/ 104 w 244"/>
                  <a:gd name="T51" fmla="*/ 163 h 184"/>
                  <a:gd name="T52" fmla="*/ 92 w 244"/>
                  <a:gd name="T53" fmla="*/ 169 h 184"/>
                  <a:gd name="T54" fmla="*/ 70 w 244"/>
                  <a:gd name="T55" fmla="*/ 177 h 184"/>
                  <a:gd name="T56" fmla="*/ 57 w 244"/>
                  <a:gd name="T57" fmla="*/ 184 h 184"/>
                  <a:gd name="T58" fmla="*/ 51 w 244"/>
                  <a:gd name="T59" fmla="*/ 183 h 184"/>
                  <a:gd name="T60" fmla="*/ 48 w 244"/>
                  <a:gd name="T61" fmla="*/ 172 h 184"/>
                  <a:gd name="T62" fmla="*/ 50 w 244"/>
                  <a:gd name="T63" fmla="*/ 165 h 184"/>
                  <a:gd name="T64" fmla="*/ 24 w 244"/>
                  <a:gd name="T65" fmla="*/ 143 h 184"/>
                  <a:gd name="T66" fmla="*/ 21 w 244"/>
                  <a:gd name="T67" fmla="*/ 138 h 184"/>
                  <a:gd name="T68" fmla="*/ 20 w 244"/>
                  <a:gd name="T69" fmla="*/ 133 h 184"/>
                  <a:gd name="T70" fmla="*/ 20 w 244"/>
                  <a:gd name="T71" fmla="*/ 125 h 184"/>
                  <a:gd name="T72" fmla="*/ 16 w 244"/>
                  <a:gd name="T73" fmla="*/ 113 h 184"/>
                  <a:gd name="T74" fmla="*/ 19 w 244"/>
                  <a:gd name="T75" fmla="*/ 106 h 184"/>
                  <a:gd name="T76" fmla="*/ 25 w 244"/>
                  <a:gd name="T77" fmla="*/ 99 h 184"/>
                  <a:gd name="T78" fmla="*/ 33 w 244"/>
                  <a:gd name="T79" fmla="*/ 84 h 184"/>
                  <a:gd name="T80" fmla="*/ 21 w 244"/>
                  <a:gd name="T81" fmla="*/ 77 h 184"/>
                  <a:gd name="T82" fmla="*/ 11 w 244"/>
                  <a:gd name="T83" fmla="*/ 73 h 184"/>
                  <a:gd name="T84" fmla="*/ 2 w 244"/>
                  <a:gd name="T85" fmla="*/ 60 h 184"/>
                  <a:gd name="T86" fmla="*/ 1 w 244"/>
                  <a:gd name="T87" fmla="*/ 47 h 184"/>
                  <a:gd name="T88" fmla="*/ 7 w 244"/>
                  <a:gd name="T89" fmla="*/ 3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4" h="184">
                    <a:moveTo>
                      <a:pt x="7" y="38"/>
                    </a:move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4"/>
                      <a:pt x="20" y="38"/>
                      <a:pt x="23" y="38"/>
                    </a:cubicBezTo>
                    <a:cubicBezTo>
                      <a:pt x="29" y="39"/>
                      <a:pt x="16" y="46"/>
                      <a:pt x="18" y="46"/>
                    </a:cubicBezTo>
                    <a:cubicBezTo>
                      <a:pt x="20" y="45"/>
                      <a:pt x="18" y="51"/>
                      <a:pt x="21" y="52"/>
                    </a:cubicBezTo>
                    <a:cubicBezTo>
                      <a:pt x="26" y="53"/>
                      <a:pt x="30" y="49"/>
                      <a:pt x="36" y="49"/>
                    </a:cubicBezTo>
                    <a:cubicBezTo>
                      <a:pt x="41" y="48"/>
                      <a:pt x="47" y="51"/>
                      <a:pt x="49" y="49"/>
                    </a:cubicBezTo>
                    <a:cubicBezTo>
                      <a:pt x="53" y="44"/>
                      <a:pt x="69" y="54"/>
                      <a:pt x="77" y="49"/>
                    </a:cubicBezTo>
                    <a:cubicBezTo>
                      <a:pt x="82" y="45"/>
                      <a:pt x="102" y="43"/>
                      <a:pt x="109" y="43"/>
                    </a:cubicBezTo>
                    <a:cubicBezTo>
                      <a:pt x="127" y="42"/>
                      <a:pt x="128" y="42"/>
                      <a:pt x="136" y="37"/>
                    </a:cubicBezTo>
                    <a:cubicBezTo>
                      <a:pt x="136" y="37"/>
                      <a:pt x="141" y="26"/>
                      <a:pt x="144" y="21"/>
                    </a:cubicBezTo>
                    <a:cubicBezTo>
                      <a:pt x="146" y="17"/>
                      <a:pt x="152" y="15"/>
                      <a:pt x="158" y="11"/>
                    </a:cubicBezTo>
                    <a:cubicBezTo>
                      <a:pt x="163" y="7"/>
                      <a:pt x="176" y="3"/>
                      <a:pt x="179" y="2"/>
                    </a:cubicBezTo>
                    <a:cubicBezTo>
                      <a:pt x="182" y="2"/>
                      <a:pt x="203" y="3"/>
                      <a:pt x="203" y="3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4" y="0"/>
                      <a:pt x="216" y="8"/>
                      <a:pt x="219" y="9"/>
                    </a:cubicBezTo>
                    <a:cubicBezTo>
                      <a:pt x="228" y="10"/>
                      <a:pt x="235" y="10"/>
                      <a:pt x="238" y="8"/>
                    </a:cubicBezTo>
                    <a:cubicBezTo>
                      <a:pt x="239" y="8"/>
                      <a:pt x="239" y="10"/>
                      <a:pt x="240" y="11"/>
                    </a:cubicBezTo>
                    <a:cubicBezTo>
                      <a:pt x="241" y="13"/>
                      <a:pt x="242" y="17"/>
                      <a:pt x="242" y="17"/>
                    </a:cubicBezTo>
                    <a:cubicBezTo>
                      <a:pt x="241" y="22"/>
                      <a:pt x="241" y="22"/>
                      <a:pt x="241" y="22"/>
                    </a:cubicBezTo>
                    <a:cubicBezTo>
                      <a:pt x="240" y="23"/>
                      <a:pt x="240" y="23"/>
                      <a:pt x="240" y="23"/>
                    </a:cubicBezTo>
                    <a:cubicBezTo>
                      <a:pt x="235" y="26"/>
                      <a:pt x="235" y="26"/>
                      <a:pt x="235" y="26"/>
                    </a:cubicBezTo>
                    <a:cubicBezTo>
                      <a:pt x="235" y="26"/>
                      <a:pt x="233" y="26"/>
                      <a:pt x="232" y="27"/>
                    </a:cubicBezTo>
                    <a:cubicBezTo>
                      <a:pt x="231" y="27"/>
                      <a:pt x="229" y="28"/>
                      <a:pt x="229" y="28"/>
                    </a:cubicBezTo>
                    <a:cubicBezTo>
                      <a:pt x="229" y="28"/>
                      <a:pt x="227" y="30"/>
                      <a:pt x="227" y="31"/>
                    </a:cubicBezTo>
                    <a:cubicBezTo>
                      <a:pt x="226" y="33"/>
                      <a:pt x="225" y="36"/>
                      <a:pt x="225" y="36"/>
                    </a:cubicBezTo>
                    <a:cubicBezTo>
                      <a:pt x="223" y="41"/>
                      <a:pt x="223" y="41"/>
                      <a:pt x="223" y="41"/>
                    </a:cubicBezTo>
                    <a:cubicBezTo>
                      <a:pt x="223" y="48"/>
                      <a:pt x="223" y="48"/>
                      <a:pt x="223" y="48"/>
                    </a:cubicBezTo>
                    <a:cubicBezTo>
                      <a:pt x="225" y="56"/>
                      <a:pt x="225" y="56"/>
                      <a:pt x="225" y="56"/>
                    </a:cubicBezTo>
                    <a:cubicBezTo>
                      <a:pt x="227" y="65"/>
                      <a:pt x="227" y="65"/>
                      <a:pt x="227" y="65"/>
                    </a:cubicBezTo>
                    <a:cubicBezTo>
                      <a:pt x="227" y="65"/>
                      <a:pt x="224" y="68"/>
                      <a:pt x="223" y="68"/>
                    </a:cubicBezTo>
                    <a:cubicBezTo>
                      <a:pt x="223" y="68"/>
                      <a:pt x="222" y="69"/>
                      <a:pt x="222" y="69"/>
                    </a:cubicBezTo>
                    <a:cubicBezTo>
                      <a:pt x="222" y="71"/>
                      <a:pt x="222" y="71"/>
                      <a:pt x="222" y="71"/>
                    </a:cubicBezTo>
                    <a:cubicBezTo>
                      <a:pt x="221" y="74"/>
                      <a:pt x="221" y="74"/>
                      <a:pt x="221" y="74"/>
                    </a:cubicBezTo>
                    <a:cubicBezTo>
                      <a:pt x="220" y="76"/>
                      <a:pt x="220" y="76"/>
                      <a:pt x="220" y="76"/>
                    </a:cubicBezTo>
                    <a:cubicBezTo>
                      <a:pt x="220" y="76"/>
                      <a:pt x="219" y="78"/>
                      <a:pt x="218" y="78"/>
                    </a:cubicBezTo>
                    <a:cubicBezTo>
                      <a:pt x="217" y="79"/>
                      <a:pt x="215" y="81"/>
                      <a:pt x="215" y="81"/>
                    </a:cubicBezTo>
                    <a:cubicBezTo>
                      <a:pt x="216" y="83"/>
                      <a:pt x="216" y="83"/>
                      <a:pt x="216" y="83"/>
                    </a:cubicBezTo>
                    <a:cubicBezTo>
                      <a:pt x="227" y="85"/>
                      <a:pt x="227" y="85"/>
                      <a:pt x="227" y="85"/>
                    </a:cubicBezTo>
                    <a:cubicBezTo>
                      <a:pt x="227" y="87"/>
                      <a:pt x="227" y="87"/>
                      <a:pt x="227" y="87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5" y="97"/>
                      <a:pt x="235" y="97"/>
                      <a:pt x="235" y="97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99"/>
                      <a:pt x="244" y="102"/>
                      <a:pt x="244" y="102"/>
                    </a:cubicBezTo>
                    <a:cubicBezTo>
                      <a:pt x="243" y="103"/>
                      <a:pt x="238" y="105"/>
                      <a:pt x="238" y="105"/>
                    </a:cubicBezTo>
                    <a:cubicBezTo>
                      <a:pt x="235" y="107"/>
                      <a:pt x="235" y="107"/>
                      <a:pt x="235" y="107"/>
                    </a:cubicBezTo>
                    <a:cubicBezTo>
                      <a:pt x="235" y="107"/>
                      <a:pt x="233" y="107"/>
                      <a:pt x="231" y="108"/>
                    </a:cubicBezTo>
                    <a:cubicBezTo>
                      <a:pt x="230" y="109"/>
                      <a:pt x="224" y="112"/>
                      <a:pt x="224" y="112"/>
                    </a:cubicBezTo>
                    <a:cubicBezTo>
                      <a:pt x="216" y="107"/>
                      <a:pt x="216" y="107"/>
                      <a:pt x="216" y="107"/>
                    </a:cubicBezTo>
                    <a:cubicBezTo>
                      <a:pt x="211" y="106"/>
                      <a:pt x="211" y="106"/>
                      <a:pt x="211" y="106"/>
                    </a:cubicBezTo>
                    <a:cubicBezTo>
                      <a:pt x="209" y="109"/>
                      <a:pt x="209" y="109"/>
                      <a:pt x="209" y="109"/>
                    </a:cubicBezTo>
                    <a:cubicBezTo>
                      <a:pt x="204" y="110"/>
                      <a:pt x="204" y="110"/>
                      <a:pt x="204" y="110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15"/>
                      <a:pt x="194" y="117"/>
                      <a:pt x="192" y="118"/>
                    </a:cubicBezTo>
                    <a:cubicBezTo>
                      <a:pt x="191" y="119"/>
                      <a:pt x="187" y="122"/>
                      <a:pt x="187" y="122"/>
                    </a:cubicBez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4" y="129"/>
                      <a:pt x="184" y="129"/>
                      <a:pt x="184" y="129"/>
                    </a:cubicBezTo>
                    <a:cubicBezTo>
                      <a:pt x="184" y="129"/>
                      <a:pt x="181" y="130"/>
                      <a:pt x="180" y="132"/>
                    </a:cubicBezTo>
                    <a:cubicBezTo>
                      <a:pt x="180" y="134"/>
                      <a:pt x="181" y="135"/>
                      <a:pt x="181" y="135"/>
                    </a:cubicBezTo>
                    <a:cubicBezTo>
                      <a:pt x="179" y="135"/>
                      <a:pt x="176" y="136"/>
                      <a:pt x="175" y="137"/>
                    </a:cubicBezTo>
                    <a:cubicBezTo>
                      <a:pt x="174" y="137"/>
                      <a:pt x="174" y="139"/>
                      <a:pt x="175" y="141"/>
                    </a:cubicBezTo>
                    <a:cubicBezTo>
                      <a:pt x="175" y="142"/>
                      <a:pt x="177" y="144"/>
                      <a:pt x="179" y="147"/>
                    </a:cubicBezTo>
                    <a:cubicBezTo>
                      <a:pt x="180" y="150"/>
                      <a:pt x="181" y="150"/>
                      <a:pt x="181" y="151"/>
                    </a:cubicBezTo>
                    <a:cubicBezTo>
                      <a:pt x="181" y="152"/>
                      <a:pt x="180" y="155"/>
                      <a:pt x="179" y="156"/>
                    </a:cubicBezTo>
                    <a:cubicBezTo>
                      <a:pt x="177" y="158"/>
                      <a:pt x="175" y="158"/>
                      <a:pt x="174" y="158"/>
                    </a:cubicBezTo>
                    <a:cubicBezTo>
                      <a:pt x="173" y="159"/>
                      <a:pt x="170" y="161"/>
                      <a:pt x="169" y="161"/>
                    </a:cubicBezTo>
                    <a:cubicBezTo>
                      <a:pt x="168" y="162"/>
                      <a:pt x="163" y="163"/>
                      <a:pt x="162" y="163"/>
                    </a:cubicBezTo>
                    <a:cubicBezTo>
                      <a:pt x="161" y="163"/>
                      <a:pt x="155" y="165"/>
                      <a:pt x="155" y="165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47" y="169"/>
                      <a:pt x="147" y="169"/>
                      <a:pt x="147" y="169"/>
                    </a:cubicBezTo>
                    <a:cubicBezTo>
                      <a:pt x="139" y="167"/>
                      <a:pt x="139" y="167"/>
                      <a:pt x="139" y="167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9" y="164"/>
                      <a:pt x="124" y="168"/>
                      <a:pt x="123" y="168"/>
                    </a:cubicBezTo>
                    <a:cubicBezTo>
                      <a:pt x="122" y="168"/>
                      <a:pt x="116" y="164"/>
                      <a:pt x="116" y="164"/>
                    </a:cubicBezTo>
                    <a:cubicBezTo>
                      <a:pt x="113" y="159"/>
                      <a:pt x="113" y="159"/>
                      <a:pt x="113" y="159"/>
                    </a:cubicBezTo>
                    <a:cubicBezTo>
                      <a:pt x="113" y="159"/>
                      <a:pt x="107" y="160"/>
                      <a:pt x="106" y="160"/>
                    </a:cubicBezTo>
                    <a:cubicBezTo>
                      <a:pt x="105" y="160"/>
                      <a:pt x="104" y="162"/>
                      <a:pt x="104" y="163"/>
                    </a:cubicBezTo>
                    <a:cubicBezTo>
                      <a:pt x="103" y="163"/>
                      <a:pt x="101" y="163"/>
                      <a:pt x="99" y="163"/>
                    </a:cubicBezTo>
                    <a:cubicBezTo>
                      <a:pt x="96" y="163"/>
                      <a:pt x="94" y="165"/>
                      <a:pt x="94" y="165"/>
                    </a:cubicBezTo>
                    <a:cubicBezTo>
                      <a:pt x="92" y="169"/>
                      <a:pt x="92" y="169"/>
                      <a:pt x="92" y="169"/>
                    </a:cubicBezTo>
                    <a:cubicBezTo>
                      <a:pt x="92" y="169"/>
                      <a:pt x="87" y="171"/>
                      <a:pt x="87" y="171"/>
                    </a:cubicBezTo>
                    <a:cubicBezTo>
                      <a:pt x="86" y="172"/>
                      <a:pt x="77" y="175"/>
                      <a:pt x="77" y="175"/>
                    </a:cubicBezTo>
                    <a:cubicBezTo>
                      <a:pt x="70" y="177"/>
                      <a:pt x="70" y="177"/>
                      <a:pt x="70" y="177"/>
                    </a:cubicBezTo>
                    <a:cubicBezTo>
                      <a:pt x="70" y="177"/>
                      <a:pt x="68" y="178"/>
                      <a:pt x="67" y="177"/>
                    </a:cubicBezTo>
                    <a:cubicBezTo>
                      <a:pt x="66" y="177"/>
                      <a:pt x="63" y="180"/>
                      <a:pt x="63" y="180"/>
                    </a:cubicBezTo>
                    <a:cubicBezTo>
                      <a:pt x="57" y="184"/>
                      <a:pt x="57" y="184"/>
                      <a:pt x="57" y="184"/>
                    </a:cubicBezTo>
                    <a:cubicBezTo>
                      <a:pt x="51" y="184"/>
                      <a:pt x="51" y="184"/>
                      <a:pt x="51" y="184"/>
                    </a:cubicBezTo>
                    <a:cubicBezTo>
                      <a:pt x="51" y="184"/>
                      <a:pt x="51" y="183"/>
                      <a:pt x="51" y="183"/>
                    </a:cubicBezTo>
                    <a:cubicBezTo>
                      <a:pt x="51" y="183"/>
                      <a:pt x="51" y="183"/>
                      <a:pt x="51" y="183"/>
                    </a:cubicBezTo>
                    <a:cubicBezTo>
                      <a:pt x="51" y="182"/>
                      <a:pt x="51" y="182"/>
                      <a:pt x="51" y="182"/>
                    </a:cubicBezTo>
                    <a:cubicBezTo>
                      <a:pt x="51" y="181"/>
                      <a:pt x="50" y="180"/>
                      <a:pt x="50" y="178"/>
                    </a:cubicBezTo>
                    <a:cubicBezTo>
                      <a:pt x="49" y="176"/>
                      <a:pt x="48" y="174"/>
                      <a:pt x="48" y="172"/>
                    </a:cubicBezTo>
                    <a:cubicBezTo>
                      <a:pt x="48" y="171"/>
                      <a:pt x="49" y="170"/>
                      <a:pt x="49" y="169"/>
                    </a:cubicBezTo>
                    <a:cubicBezTo>
                      <a:pt x="49" y="169"/>
                      <a:pt x="49" y="169"/>
                      <a:pt x="49" y="169"/>
                    </a:cubicBezTo>
                    <a:cubicBezTo>
                      <a:pt x="50" y="168"/>
                      <a:pt x="50" y="167"/>
                      <a:pt x="50" y="165"/>
                    </a:cubicBezTo>
                    <a:cubicBezTo>
                      <a:pt x="49" y="161"/>
                      <a:pt x="45" y="161"/>
                      <a:pt x="44" y="157"/>
                    </a:cubicBezTo>
                    <a:cubicBezTo>
                      <a:pt x="43" y="154"/>
                      <a:pt x="39" y="151"/>
                      <a:pt x="39" y="150"/>
                    </a:cubicBezTo>
                    <a:cubicBezTo>
                      <a:pt x="32" y="146"/>
                      <a:pt x="28" y="147"/>
                      <a:pt x="24" y="143"/>
                    </a:cubicBezTo>
                    <a:cubicBezTo>
                      <a:pt x="23" y="142"/>
                      <a:pt x="22" y="141"/>
                      <a:pt x="22" y="140"/>
                    </a:cubicBezTo>
                    <a:cubicBezTo>
                      <a:pt x="23" y="139"/>
                      <a:pt x="23" y="139"/>
                      <a:pt x="23" y="139"/>
                    </a:cubicBezTo>
                    <a:cubicBezTo>
                      <a:pt x="23" y="139"/>
                      <a:pt x="22" y="139"/>
                      <a:pt x="21" y="138"/>
                    </a:cubicBezTo>
                    <a:cubicBezTo>
                      <a:pt x="20" y="137"/>
                      <a:pt x="19" y="136"/>
                      <a:pt x="18" y="135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19" y="135"/>
                      <a:pt x="20" y="133"/>
                      <a:pt x="20" y="133"/>
                    </a:cubicBezTo>
                    <a:cubicBezTo>
                      <a:pt x="21" y="130"/>
                      <a:pt x="21" y="130"/>
                      <a:pt x="21" y="130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22" y="128"/>
                      <a:pt x="21" y="125"/>
                      <a:pt x="20" y="125"/>
                    </a:cubicBezTo>
                    <a:cubicBezTo>
                      <a:pt x="20" y="124"/>
                      <a:pt x="17" y="123"/>
                      <a:pt x="17" y="123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16" y="113"/>
                      <a:pt x="16" y="113"/>
                      <a:pt x="16" y="113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4" y="110"/>
                      <a:pt x="16" y="108"/>
                      <a:pt x="17" y="107"/>
                    </a:cubicBezTo>
                    <a:cubicBezTo>
                      <a:pt x="17" y="107"/>
                      <a:pt x="18" y="106"/>
                      <a:pt x="19" y="106"/>
                    </a:cubicBezTo>
                    <a:cubicBezTo>
                      <a:pt x="20" y="105"/>
                      <a:pt x="22" y="105"/>
                      <a:pt x="23" y="105"/>
                    </a:cubicBezTo>
                    <a:cubicBezTo>
                      <a:pt x="24" y="105"/>
                      <a:pt x="26" y="103"/>
                      <a:pt x="26" y="103"/>
                    </a:cubicBezTo>
                    <a:cubicBezTo>
                      <a:pt x="26" y="103"/>
                      <a:pt x="26" y="100"/>
                      <a:pt x="25" y="99"/>
                    </a:cubicBezTo>
                    <a:cubicBezTo>
                      <a:pt x="25" y="97"/>
                      <a:pt x="27" y="95"/>
                      <a:pt x="27" y="95"/>
                    </a:cubicBezTo>
                    <a:cubicBezTo>
                      <a:pt x="27" y="95"/>
                      <a:pt x="30" y="91"/>
                      <a:pt x="31" y="90"/>
                    </a:cubicBezTo>
                    <a:cubicBezTo>
                      <a:pt x="32" y="89"/>
                      <a:pt x="33" y="84"/>
                      <a:pt x="33" y="84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25" y="83"/>
                      <a:pt x="25" y="83"/>
                      <a:pt x="25" y="83"/>
                    </a:cubicBezTo>
                    <a:cubicBezTo>
                      <a:pt x="25" y="83"/>
                      <a:pt x="21" y="77"/>
                      <a:pt x="21" y="77"/>
                    </a:cubicBezTo>
                    <a:cubicBezTo>
                      <a:pt x="21" y="76"/>
                      <a:pt x="19" y="76"/>
                      <a:pt x="19" y="76"/>
                    </a:cubicBezTo>
                    <a:cubicBezTo>
                      <a:pt x="19" y="76"/>
                      <a:pt x="15" y="74"/>
                      <a:pt x="15" y="74"/>
                    </a:cubicBezTo>
                    <a:cubicBezTo>
                      <a:pt x="14" y="74"/>
                      <a:pt x="11" y="73"/>
                      <a:pt x="11" y="73"/>
                    </a:cubicBezTo>
                    <a:cubicBezTo>
                      <a:pt x="11" y="73"/>
                      <a:pt x="7" y="68"/>
                      <a:pt x="6" y="66"/>
                    </a:cubicBezTo>
                    <a:cubicBezTo>
                      <a:pt x="5" y="64"/>
                      <a:pt x="4" y="63"/>
                      <a:pt x="4" y="63"/>
                    </a:cubicBezTo>
                    <a:cubicBezTo>
                      <a:pt x="4" y="63"/>
                      <a:pt x="3" y="61"/>
                      <a:pt x="2" y="60"/>
                    </a:cubicBezTo>
                    <a:cubicBezTo>
                      <a:pt x="1" y="59"/>
                      <a:pt x="1" y="57"/>
                      <a:pt x="1" y="57"/>
                    </a:cubicBezTo>
                    <a:cubicBezTo>
                      <a:pt x="1" y="57"/>
                      <a:pt x="2" y="54"/>
                      <a:pt x="1" y="52"/>
                    </a:cubicBezTo>
                    <a:cubicBezTo>
                      <a:pt x="1" y="51"/>
                      <a:pt x="0" y="47"/>
                      <a:pt x="1" y="47"/>
                    </a:cubicBezTo>
                    <a:cubicBezTo>
                      <a:pt x="2" y="45"/>
                      <a:pt x="3" y="43"/>
                      <a:pt x="5" y="42"/>
                    </a:cubicBezTo>
                    <a:cubicBezTo>
                      <a:pt x="6" y="42"/>
                      <a:pt x="6" y="42"/>
                      <a:pt x="7" y="42"/>
                    </a:cubicBezTo>
                    <a:cubicBezTo>
                      <a:pt x="8" y="42"/>
                      <a:pt x="7" y="39"/>
                      <a:pt x="7" y="39"/>
                    </a:cubicBezTo>
                    <a:lnTo>
                      <a:pt x="7" y="38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Freeform 212">
                <a:extLst>
                  <a:ext uri="{FF2B5EF4-FFF2-40B4-BE49-F238E27FC236}">
                    <a16:creationId xmlns:a16="http://schemas.microsoft.com/office/drawing/2014/main" id="{88F490B2-B6C0-8744-8997-FFEA1E94B7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12115" y="3121100"/>
                <a:ext cx="622278" cy="493289"/>
              </a:xfrm>
              <a:custGeom>
                <a:avLst/>
                <a:gdLst>
                  <a:gd name="T0" fmla="*/ 3 w 273"/>
                  <a:gd name="T1" fmla="*/ 68 h 223"/>
                  <a:gd name="T2" fmla="*/ 41 w 273"/>
                  <a:gd name="T3" fmla="*/ 71 h 223"/>
                  <a:gd name="T4" fmla="*/ 60 w 273"/>
                  <a:gd name="T5" fmla="*/ 70 h 223"/>
                  <a:gd name="T6" fmla="*/ 73 w 273"/>
                  <a:gd name="T7" fmla="*/ 54 h 223"/>
                  <a:gd name="T8" fmla="*/ 49 w 273"/>
                  <a:gd name="T9" fmla="*/ 36 h 223"/>
                  <a:gd name="T10" fmla="*/ 65 w 273"/>
                  <a:gd name="T11" fmla="*/ 28 h 223"/>
                  <a:gd name="T12" fmla="*/ 87 w 273"/>
                  <a:gd name="T13" fmla="*/ 33 h 223"/>
                  <a:gd name="T14" fmla="*/ 101 w 273"/>
                  <a:gd name="T15" fmla="*/ 44 h 223"/>
                  <a:gd name="T16" fmla="*/ 128 w 273"/>
                  <a:gd name="T17" fmla="*/ 54 h 223"/>
                  <a:gd name="T18" fmla="*/ 145 w 273"/>
                  <a:gd name="T19" fmla="*/ 30 h 223"/>
                  <a:gd name="T20" fmla="*/ 161 w 273"/>
                  <a:gd name="T21" fmla="*/ 0 h 223"/>
                  <a:gd name="T22" fmla="*/ 202 w 273"/>
                  <a:gd name="T23" fmla="*/ 43 h 223"/>
                  <a:gd name="T24" fmla="*/ 227 w 273"/>
                  <a:gd name="T25" fmla="*/ 63 h 223"/>
                  <a:gd name="T26" fmla="*/ 260 w 273"/>
                  <a:gd name="T27" fmla="*/ 65 h 223"/>
                  <a:gd name="T28" fmla="*/ 262 w 273"/>
                  <a:gd name="T29" fmla="*/ 72 h 223"/>
                  <a:gd name="T30" fmla="*/ 240 w 273"/>
                  <a:gd name="T31" fmla="*/ 85 h 223"/>
                  <a:gd name="T32" fmla="*/ 233 w 273"/>
                  <a:gd name="T33" fmla="*/ 106 h 223"/>
                  <a:gd name="T34" fmla="*/ 236 w 273"/>
                  <a:gd name="T35" fmla="*/ 125 h 223"/>
                  <a:gd name="T36" fmla="*/ 243 w 273"/>
                  <a:gd name="T37" fmla="*/ 148 h 223"/>
                  <a:gd name="T38" fmla="*/ 237 w 273"/>
                  <a:gd name="T39" fmla="*/ 172 h 223"/>
                  <a:gd name="T40" fmla="*/ 229 w 273"/>
                  <a:gd name="T41" fmla="*/ 161 h 223"/>
                  <a:gd name="T42" fmla="*/ 223 w 273"/>
                  <a:gd name="T43" fmla="*/ 178 h 223"/>
                  <a:gd name="T44" fmla="*/ 230 w 273"/>
                  <a:gd name="T45" fmla="*/ 201 h 223"/>
                  <a:gd name="T46" fmla="*/ 211 w 273"/>
                  <a:gd name="T47" fmla="*/ 207 h 223"/>
                  <a:gd name="T48" fmla="*/ 195 w 273"/>
                  <a:gd name="T49" fmla="*/ 200 h 223"/>
                  <a:gd name="T50" fmla="*/ 193 w 273"/>
                  <a:gd name="T51" fmla="*/ 177 h 223"/>
                  <a:gd name="T52" fmla="*/ 189 w 273"/>
                  <a:gd name="T53" fmla="*/ 154 h 223"/>
                  <a:gd name="T54" fmla="*/ 152 w 273"/>
                  <a:gd name="T55" fmla="*/ 156 h 223"/>
                  <a:gd name="T56" fmla="*/ 123 w 273"/>
                  <a:gd name="T57" fmla="*/ 193 h 223"/>
                  <a:gd name="T58" fmla="*/ 98 w 273"/>
                  <a:gd name="T59" fmla="*/ 195 h 223"/>
                  <a:gd name="T60" fmla="*/ 96 w 273"/>
                  <a:gd name="T61" fmla="*/ 182 h 223"/>
                  <a:gd name="T62" fmla="*/ 98 w 273"/>
                  <a:gd name="T63" fmla="*/ 169 h 223"/>
                  <a:gd name="T64" fmla="*/ 89 w 273"/>
                  <a:gd name="T65" fmla="*/ 162 h 223"/>
                  <a:gd name="T66" fmla="*/ 91 w 273"/>
                  <a:gd name="T67" fmla="*/ 154 h 223"/>
                  <a:gd name="T68" fmla="*/ 89 w 273"/>
                  <a:gd name="T69" fmla="*/ 147 h 223"/>
                  <a:gd name="T70" fmla="*/ 78 w 273"/>
                  <a:gd name="T71" fmla="*/ 142 h 223"/>
                  <a:gd name="T72" fmla="*/ 62 w 273"/>
                  <a:gd name="T73" fmla="*/ 137 h 223"/>
                  <a:gd name="T74" fmla="*/ 47 w 273"/>
                  <a:gd name="T75" fmla="*/ 132 h 223"/>
                  <a:gd name="T76" fmla="*/ 50 w 273"/>
                  <a:gd name="T77" fmla="*/ 125 h 223"/>
                  <a:gd name="T78" fmla="*/ 55 w 273"/>
                  <a:gd name="T79" fmla="*/ 116 h 223"/>
                  <a:gd name="T80" fmla="*/ 44 w 273"/>
                  <a:gd name="T81" fmla="*/ 111 h 223"/>
                  <a:gd name="T82" fmla="*/ 26 w 273"/>
                  <a:gd name="T83" fmla="*/ 100 h 223"/>
                  <a:gd name="T84" fmla="*/ 24 w 273"/>
                  <a:gd name="T85" fmla="*/ 88 h 223"/>
                  <a:gd name="T86" fmla="*/ 24 w 273"/>
                  <a:gd name="T87" fmla="*/ 83 h 223"/>
                  <a:gd name="T88" fmla="*/ 16 w 273"/>
                  <a:gd name="T89" fmla="*/ 76 h 223"/>
                  <a:gd name="T90" fmla="*/ 4 w 273"/>
                  <a:gd name="T91" fmla="*/ 76 h 223"/>
                  <a:gd name="T92" fmla="*/ 10 w 273"/>
                  <a:gd name="T93" fmla="*/ 182 h 223"/>
                  <a:gd name="T94" fmla="*/ 26 w 273"/>
                  <a:gd name="T95" fmla="*/ 198 h 223"/>
                  <a:gd name="T96" fmla="*/ 44 w 273"/>
                  <a:gd name="T97" fmla="*/ 209 h 223"/>
                  <a:gd name="T98" fmla="*/ 76 w 273"/>
                  <a:gd name="T99" fmla="*/ 223 h 223"/>
                  <a:gd name="T100" fmla="*/ 78 w 273"/>
                  <a:gd name="T101" fmla="*/ 204 h 223"/>
                  <a:gd name="T102" fmla="*/ 69 w 273"/>
                  <a:gd name="T103" fmla="*/ 195 h 223"/>
                  <a:gd name="T104" fmla="*/ 61 w 273"/>
                  <a:gd name="T105" fmla="*/ 180 h 223"/>
                  <a:gd name="T106" fmla="*/ 34 w 273"/>
                  <a:gd name="T107" fmla="*/ 186 h 223"/>
                  <a:gd name="T108" fmla="*/ 18 w 273"/>
                  <a:gd name="T109" fmla="*/ 1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3" h="223">
                    <a:moveTo>
                      <a:pt x="0" y="75"/>
                    </a:moveTo>
                    <a:cubicBezTo>
                      <a:pt x="1" y="75"/>
                      <a:pt x="3" y="74"/>
                      <a:pt x="4" y="74"/>
                    </a:cubicBezTo>
                    <a:cubicBezTo>
                      <a:pt x="4" y="73"/>
                      <a:pt x="5" y="73"/>
                      <a:pt x="5" y="72"/>
                    </a:cubicBezTo>
                    <a:cubicBezTo>
                      <a:pt x="5" y="72"/>
                      <a:pt x="2" y="71"/>
                      <a:pt x="1" y="69"/>
                    </a:cubicBezTo>
                    <a:cubicBezTo>
                      <a:pt x="1" y="69"/>
                      <a:pt x="3" y="68"/>
                      <a:pt x="3" y="68"/>
                    </a:cubicBezTo>
                    <a:cubicBezTo>
                      <a:pt x="3" y="68"/>
                      <a:pt x="9" y="69"/>
                      <a:pt x="11" y="69"/>
                    </a:cubicBezTo>
                    <a:cubicBezTo>
                      <a:pt x="13" y="69"/>
                      <a:pt x="20" y="67"/>
                      <a:pt x="20" y="67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1"/>
                      <a:pt x="33" y="71"/>
                      <a:pt x="37" y="72"/>
                    </a:cubicBezTo>
                    <a:cubicBezTo>
                      <a:pt x="39" y="73"/>
                      <a:pt x="39" y="72"/>
                      <a:pt x="41" y="71"/>
                    </a:cubicBezTo>
                    <a:cubicBezTo>
                      <a:pt x="42" y="70"/>
                      <a:pt x="44" y="69"/>
                      <a:pt x="45" y="70"/>
                    </a:cubicBezTo>
                    <a:cubicBezTo>
                      <a:pt x="46" y="70"/>
                      <a:pt x="46" y="70"/>
                      <a:pt x="48" y="71"/>
                    </a:cubicBezTo>
                    <a:cubicBezTo>
                      <a:pt x="50" y="72"/>
                      <a:pt x="53" y="73"/>
                      <a:pt x="55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2" y="72"/>
                      <a:pt x="58" y="59"/>
                      <a:pt x="60" y="59"/>
                    </a:cubicBezTo>
                    <a:cubicBezTo>
                      <a:pt x="63" y="58"/>
                      <a:pt x="64" y="61"/>
                      <a:pt x="68" y="60"/>
                    </a:cubicBezTo>
                    <a:cubicBezTo>
                      <a:pt x="72" y="58"/>
                      <a:pt x="78" y="66"/>
                      <a:pt x="79" y="62"/>
                    </a:cubicBezTo>
                    <a:cubicBezTo>
                      <a:pt x="80" y="59"/>
                      <a:pt x="86" y="63"/>
                      <a:pt x="81" y="59"/>
                    </a:cubicBezTo>
                    <a:cubicBezTo>
                      <a:pt x="75" y="54"/>
                      <a:pt x="77" y="55"/>
                      <a:pt x="73" y="54"/>
                    </a:cubicBezTo>
                    <a:cubicBezTo>
                      <a:pt x="69" y="52"/>
                      <a:pt x="66" y="51"/>
                      <a:pt x="64" y="50"/>
                    </a:cubicBezTo>
                    <a:cubicBezTo>
                      <a:pt x="62" y="50"/>
                      <a:pt x="63" y="50"/>
                      <a:pt x="60" y="48"/>
                    </a:cubicBezTo>
                    <a:cubicBezTo>
                      <a:pt x="57" y="46"/>
                      <a:pt x="54" y="44"/>
                      <a:pt x="54" y="44"/>
                    </a:cubicBezTo>
                    <a:cubicBezTo>
                      <a:pt x="54" y="44"/>
                      <a:pt x="51" y="43"/>
                      <a:pt x="51" y="41"/>
                    </a:cubicBezTo>
                    <a:cubicBezTo>
                      <a:pt x="50" y="39"/>
                      <a:pt x="49" y="36"/>
                      <a:pt x="49" y="36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4" y="23"/>
                      <a:pt x="59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4" y="29"/>
                      <a:pt x="65" y="28"/>
                    </a:cubicBezTo>
                    <a:cubicBezTo>
                      <a:pt x="67" y="28"/>
                      <a:pt x="68" y="26"/>
                      <a:pt x="69" y="25"/>
                    </a:cubicBezTo>
                    <a:cubicBezTo>
                      <a:pt x="70" y="24"/>
                      <a:pt x="73" y="21"/>
                      <a:pt x="74" y="22"/>
                    </a:cubicBezTo>
                    <a:cubicBezTo>
                      <a:pt x="74" y="24"/>
                      <a:pt x="71" y="27"/>
                      <a:pt x="75" y="27"/>
                    </a:cubicBezTo>
                    <a:cubicBezTo>
                      <a:pt x="79" y="27"/>
                      <a:pt x="78" y="29"/>
                      <a:pt x="81" y="30"/>
                    </a:cubicBezTo>
                    <a:cubicBezTo>
                      <a:pt x="84" y="30"/>
                      <a:pt x="87" y="32"/>
                      <a:pt x="87" y="33"/>
                    </a:cubicBezTo>
                    <a:cubicBezTo>
                      <a:pt x="87" y="34"/>
                      <a:pt x="87" y="35"/>
                      <a:pt x="88" y="36"/>
                    </a:cubicBezTo>
                    <a:cubicBezTo>
                      <a:pt x="90" y="37"/>
                      <a:pt x="91" y="36"/>
                      <a:pt x="93" y="36"/>
                    </a:cubicBezTo>
                    <a:cubicBezTo>
                      <a:pt x="95" y="36"/>
                      <a:pt x="95" y="34"/>
                      <a:pt x="96" y="36"/>
                    </a:cubicBezTo>
                    <a:cubicBezTo>
                      <a:pt x="96" y="38"/>
                      <a:pt x="97" y="39"/>
                      <a:pt x="97" y="39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5" y="48"/>
                      <a:pt x="102" y="48"/>
                      <a:pt x="106" y="50"/>
                    </a:cubicBezTo>
                    <a:cubicBezTo>
                      <a:pt x="110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7" y="52"/>
                    </a:cubicBezTo>
                    <a:cubicBezTo>
                      <a:pt x="121" y="53"/>
                      <a:pt x="124" y="55"/>
                      <a:pt x="128" y="54"/>
                    </a:cubicBezTo>
                    <a:cubicBezTo>
                      <a:pt x="133" y="54"/>
                      <a:pt x="137" y="49"/>
                      <a:pt x="137" y="49"/>
                    </a:cubicBezTo>
                    <a:cubicBezTo>
                      <a:pt x="137" y="49"/>
                      <a:pt x="139" y="46"/>
                      <a:pt x="138" y="44"/>
                    </a:cubicBezTo>
                    <a:cubicBezTo>
                      <a:pt x="138" y="42"/>
                      <a:pt x="140" y="38"/>
                      <a:pt x="142" y="37"/>
                    </a:cubicBezTo>
                    <a:cubicBezTo>
                      <a:pt x="144" y="36"/>
                      <a:pt x="141" y="35"/>
                      <a:pt x="142" y="33"/>
                    </a:cubicBezTo>
                    <a:cubicBezTo>
                      <a:pt x="143" y="32"/>
                      <a:pt x="144" y="31"/>
                      <a:pt x="145" y="30"/>
                    </a:cubicBezTo>
                    <a:cubicBezTo>
                      <a:pt x="147" y="29"/>
                      <a:pt x="153" y="23"/>
                      <a:pt x="153" y="23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8"/>
                      <a:pt x="155" y="12"/>
                      <a:pt x="156" y="11"/>
                    </a:cubicBezTo>
                    <a:cubicBezTo>
                      <a:pt x="157" y="10"/>
                      <a:pt x="160" y="2"/>
                      <a:pt x="160" y="2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0"/>
                      <a:pt x="181" y="18"/>
                      <a:pt x="182" y="18"/>
                    </a:cubicBezTo>
                    <a:cubicBezTo>
                      <a:pt x="183" y="18"/>
                      <a:pt x="191" y="23"/>
                      <a:pt x="192" y="25"/>
                    </a:cubicBezTo>
                    <a:cubicBezTo>
                      <a:pt x="193" y="26"/>
                      <a:pt x="199" y="34"/>
                      <a:pt x="199" y="34"/>
                    </a:cubicBezTo>
                    <a:cubicBezTo>
                      <a:pt x="200" y="38"/>
                      <a:pt x="200" y="38"/>
                      <a:pt x="200" y="38"/>
                    </a:cubicBezTo>
                    <a:cubicBezTo>
                      <a:pt x="200" y="38"/>
                      <a:pt x="200" y="41"/>
                      <a:pt x="202" y="43"/>
                    </a:cubicBezTo>
                    <a:cubicBezTo>
                      <a:pt x="204" y="44"/>
                      <a:pt x="208" y="48"/>
                      <a:pt x="210" y="49"/>
                    </a:cubicBezTo>
                    <a:cubicBezTo>
                      <a:pt x="212" y="49"/>
                      <a:pt x="220" y="54"/>
                      <a:pt x="220" y="54"/>
                    </a:cubicBezTo>
                    <a:cubicBezTo>
                      <a:pt x="220" y="54"/>
                      <a:pt x="221" y="51"/>
                      <a:pt x="222" y="53"/>
                    </a:cubicBezTo>
                    <a:cubicBezTo>
                      <a:pt x="223" y="55"/>
                      <a:pt x="224" y="58"/>
                      <a:pt x="224" y="59"/>
                    </a:cubicBezTo>
                    <a:cubicBezTo>
                      <a:pt x="224" y="60"/>
                      <a:pt x="225" y="64"/>
                      <a:pt x="227" y="63"/>
                    </a:cubicBezTo>
                    <a:cubicBezTo>
                      <a:pt x="229" y="63"/>
                      <a:pt x="235" y="63"/>
                      <a:pt x="235" y="63"/>
                    </a:cubicBezTo>
                    <a:cubicBezTo>
                      <a:pt x="235" y="63"/>
                      <a:pt x="236" y="65"/>
                      <a:pt x="239" y="65"/>
                    </a:cubicBezTo>
                    <a:cubicBezTo>
                      <a:pt x="242" y="65"/>
                      <a:pt x="243" y="64"/>
                      <a:pt x="245" y="63"/>
                    </a:cubicBezTo>
                    <a:cubicBezTo>
                      <a:pt x="246" y="63"/>
                      <a:pt x="254" y="62"/>
                      <a:pt x="254" y="62"/>
                    </a:cubicBezTo>
                    <a:cubicBezTo>
                      <a:pt x="260" y="65"/>
                      <a:pt x="260" y="65"/>
                      <a:pt x="260" y="65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71" y="72"/>
                      <a:pt x="271" y="72"/>
                      <a:pt x="271" y="72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3" y="76"/>
                      <a:pt x="267" y="71"/>
                      <a:pt x="266" y="71"/>
                    </a:cubicBezTo>
                    <a:cubicBezTo>
                      <a:pt x="265" y="72"/>
                      <a:pt x="263" y="72"/>
                      <a:pt x="262" y="72"/>
                    </a:cubicBezTo>
                    <a:cubicBezTo>
                      <a:pt x="260" y="73"/>
                      <a:pt x="255" y="74"/>
                      <a:pt x="255" y="74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48" y="76"/>
                      <a:pt x="248" y="76"/>
                      <a:pt x="248" y="76"/>
                    </a:cubicBezTo>
                    <a:cubicBezTo>
                      <a:pt x="245" y="81"/>
                      <a:pt x="245" y="81"/>
                      <a:pt x="245" y="81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1" y="97"/>
                      <a:pt x="231" y="97"/>
                      <a:pt x="231" y="97"/>
                    </a:cubicBezTo>
                    <a:cubicBezTo>
                      <a:pt x="231" y="97"/>
                      <a:pt x="235" y="100"/>
                      <a:pt x="234" y="100"/>
                    </a:cubicBezTo>
                    <a:cubicBezTo>
                      <a:pt x="233" y="101"/>
                      <a:pt x="231" y="103"/>
                      <a:pt x="231" y="103"/>
                    </a:cubicBezTo>
                    <a:cubicBezTo>
                      <a:pt x="233" y="106"/>
                      <a:pt x="233" y="106"/>
                      <a:pt x="233" y="106"/>
                    </a:cubicBezTo>
                    <a:cubicBezTo>
                      <a:pt x="232" y="110"/>
                      <a:pt x="232" y="110"/>
                      <a:pt x="232" y="110"/>
                    </a:cubicBezTo>
                    <a:cubicBezTo>
                      <a:pt x="236" y="114"/>
                      <a:pt x="236" y="114"/>
                      <a:pt x="236" y="114"/>
                    </a:cubicBezTo>
                    <a:cubicBezTo>
                      <a:pt x="235" y="117"/>
                      <a:pt x="235" y="117"/>
                      <a:pt x="235" y="117"/>
                    </a:cubicBezTo>
                    <a:cubicBezTo>
                      <a:pt x="236" y="121"/>
                      <a:pt x="236" y="121"/>
                      <a:pt x="236" y="121"/>
                    </a:cubicBezTo>
                    <a:cubicBezTo>
                      <a:pt x="236" y="121"/>
                      <a:pt x="240" y="121"/>
                      <a:pt x="236" y="125"/>
                    </a:cubicBezTo>
                    <a:cubicBezTo>
                      <a:pt x="233" y="128"/>
                      <a:pt x="232" y="129"/>
                      <a:pt x="232" y="130"/>
                    </a:cubicBezTo>
                    <a:cubicBezTo>
                      <a:pt x="233" y="132"/>
                      <a:pt x="234" y="136"/>
                      <a:pt x="234" y="136"/>
                    </a:cubicBezTo>
                    <a:cubicBezTo>
                      <a:pt x="234" y="136"/>
                      <a:pt x="233" y="139"/>
                      <a:pt x="235" y="141"/>
                    </a:cubicBezTo>
                    <a:cubicBezTo>
                      <a:pt x="236" y="142"/>
                      <a:pt x="241" y="144"/>
                      <a:pt x="241" y="144"/>
                    </a:cubicBezTo>
                    <a:cubicBezTo>
                      <a:pt x="241" y="144"/>
                      <a:pt x="243" y="147"/>
                      <a:pt x="243" y="148"/>
                    </a:cubicBezTo>
                    <a:cubicBezTo>
                      <a:pt x="242" y="149"/>
                      <a:pt x="236" y="150"/>
                      <a:pt x="236" y="150"/>
                    </a:cubicBezTo>
                    <a:cubicBezTo>
                      <a:pt x="236" y="150"/>
                      <a:pt x="236" y="153"/>
                      <a:pt x="236" y="154"/>
                    </a:cubicBezTo>
                    <a:cubicBezTo>
                      <a:pt x="236" y="155"/>
                      <a:pt x="237" y="160"/>
                      <a:pt x="237" y="160"/>
                    </a:cubicBezTo>
                    <a:cubicBezTo>
                      <a:pt x="239" y="166"/>
                      <a:pt x="239" y="166"/>
                      <a:pt x="239" y="166"/>
                    </a:cubicBezTo>
                    <a:cubicBezTo>
                      <a:pt x="239" y="166"/>
                      <a:pt x="239" y="170"/>
                      <a:pt x="237" y="172"/>
                    </a:cubicBezTo>
                    <a:cubicBezTo>
                      <a:pt x="234" y="174"/>
                      <a:pt x="233" y="175"/>
                      <a:pt x="231" y="173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4" y="165"/>
                      <a:pt x="234" y="165"/>
                      <a:pt x="234" y="165"/>
                    </a:cubicBezTo>
                    <a:cubicBezTo>
                      <a:pt x="231" y="166"/>
                      <a:pt x="231" y="166"/>
                      <a:pt x="231" y="166"/>
                    </a:cubicBezTo>
                    <a:cubicBezTo>
                      <a:pt x="229" y="161"/>
                      <a:pt x="229" y="161"/>
                      <a:pt x="229" y="161"/>
                    </a:cubicBezTo>
                    <a:cubicBezTo>
                      <a:pt x="225" y="162"/>
                      <a:pt x="225" y="162"/>
                      <a:pt x="225" y="162"/>
                    </a:cubicBezTo>
                    <a:cubicBezTo>
                      <a:pt x="223" y="168"/>
                      <a:pt x="223" y="168"/>
                      <a:pt x="223" y="168"/>
                    </a:cubicBezTo>
                    <a:cubicBezTo>
                      <a:pt x="225" y="174"/>
                      <a:pt x="225" y="174"/>
                      <a:pt x="225" y="174"/>
                    </a:cubicBezTo>
                    <a:cubicBezTo>
                      <a:pt x="226" y="177"/>
                      <a:pt x="226" y="177"/>
                      <a:pt x="226" y="177"/>
                    </a:cubicBezTo>
                    <a:cubicBezTo>
                      <a:pt x="226" y="177"/>
                      <a:pt x="224" y="177"/>
                      <a:pt x="223" y="178"/>
                    </a:cubicBezTo>
                    <a:cubicBezTo>
                      <a:pt x="223" y="178"/>
                      <a:pt x="221" y="179"/>
                      <a:pt x="222" y="180"/>
                    </a:cubicBezTo>
                    <a:cubicBezTo>
                      <a:pt x="223" y="181"/>
                      <a:pt x="224" y="183"/>
                      <a:pt x="224" y="183"/>
                    </a:cubicBezTo>
                    <a:cubicBezTo>
                      <a:pt x="224" y="184"/>
                      <a:pt x="225" y="188"/>
                      <a:pt x="225" y="188"/>
                    </a:cubicBezTo>
                    <a:cubicBezTo>
                      <a:pt x="227" y="192"/>
                      <a:pt x="227" y="192"/>
                      <a:pt x="227" y="192"/>
                    </a:cubicBezTo>
                    <a:cubicBezTo>
                      <a:pt x="227" y="192"/>
                      <a:pt x="230" y="200"/>
                      <a:pt x="230" y="201"/>
                    </a:cubicBezTo>
                    <a:cubicBezTo>
                      <a:pt x="230" y="201"/>
                      <a:pt x="232" y="209"/>
                      <a:pt x="232" y="209"/>
                    </a:cubicBezTo>
                    <a:cubicBezTo>
                      <a:pt x="232" y="209"/>
                      <a:pt x="227" y="214"/>
                      <a:pt x="226" y="215"/>
                    </a:cubicBezTo>
                    <a:cubicBezTo>
                      <a:pt x="224" y="216"/>
                      <a:pt x="224" y="218"/>
                      <a:pt x="223" y="217"/>
                    </a:cubicBezTo>
                    <a:cubicBezTo>
                      <a:pt x="222" y="216"/>
                      <a:pt x="220" y="214"/>
                      <a:pt x="218" y="213"/>
                    </a:cubicBezTo>
                    <a:cubicBezTo>
                      <a:pt x="217" y="212"/>
                      <a:pt x="212" y="208"/>
                      <a:pt x="211" y="207"/>
                    </a:cubicBezTo>
                    <a:cubicBezTo>
                      <a:pt x="210" y="206"/>
                      <a:pt x="208" y="205"/>
                      <a:pt x="208" y="205"/>
                    </a:cubicBezTo>
                    <a:cubicBezTo>
                      <a:pt x="208" y="205"/>
                      <a:pt x="207" y="207"/>
                      <a:pt x="206" y="207"/>
                    </a:cubicBezTo>
                    <a:cubicBezTo>
                      <a:pt x="205" y="207"/>
                      <a:pt x="203" y="206"/>
                      <a:pt x="203" y="206"/>
                    </a:cubicBezTo>
                    <a:cubicBezTo>
                      <a:pt x="202" y="206"/>
                      <a:pt x="200" y="205"/>
                      <a:pt x="199" y="204"/>
                    </a:cubicBezTo>
                    <a:cubicBezTo>
                      <a:pt x="197" y="202"/>
                      <a:pt x="196" y="200"/>
                      <a:pt x="195" y="200"/>
                    </a:cubicBezTo>
                    <a:cubicBezTo>
                      <a:pt x="195" y="200"/>
                      <a:pt x="195" y="199"/>
                      <a:pt x="191" y="199"/>
                    </a:cubicBezTo>
                    <a:cubicBezTo>
                      <a:pt x="187" y="200"/>
                      <a:pt x="179" y="200"/>
                      <a:pt x="184" y="194"/>
                    </a:cubicBezTo>
                    <a:cubicBezTo>
                      <a:pt x="185" y="192"/>
                      <a:pt x="183" y="189"/>
                      <a:pt x="189" y="186"/>
                    </a:cubicBezTo>
                    <a:cubicBezTo>
                      <a:pt x="189" y="186"/>
                      <a:pt x="194" y="184"/>
                      <a:pt x="195" y="182"/>
                    </a:cubicBezTo>
                    <a:cubicBezTo>
                      <a:pt x="197" y="180"/>
                      <a:pt x="193" y="177"/>
                      <a:pt x="193" y="177"/>
                    </a:cubicBezTo>
                    <a:cubicBezTo>
                      <a:pt x="192" y="177"/>
                      <a:pt x="191" y="177"/>
                      <a:pt x="189" y="176"/>
                    </a:cubicBezTo>
                    <a:cubicBezTo>
                      <a:pt x="188" y="176"/>
                      <a:pt x="183" y="173"/>
                      <a:pt x="183" y="172"/>
                    </a:cubicBezTo>
                    <a:cubicBezTo>
                      <a:pt x="182" y="170"/>
                      <a:pt x="182" y="169"/>
                      <a:pt x="183" y="165"/>
                    </a:cubicBezTo>
                    <a:cubicBezTo>
                      <a:pt x="184" y="161"/>
                      <a:pt x="185" y="163"/>
                      <a:pt x="187" y="161"/>
                    </a:cubicBezTo>
                    <a:cubicBezTo>
                      <a:pt x="190" y="158"/>
                      <a:pt x="192" y="156"/>
                      <a:pt x="189" y="154"/>
                    </a:cubicBezTo>
                    <a:cubicBezTo>
                      <a:pt x="186" y="153"/>
                      <a:pt x="185" y="154"/>
                      <a:pt x="179" y="150"/>
                    </a:cubicBezTo>
                    <a:cubicBezTo>
                      <a:pt x="173" y="146"/>
                      <a:pt x="171" y="144"/>
                      <a:pt x="170" y="144"/>
                    </a:cubicBezTo>
                    <a:cubicBezTo>
                      <a:pt x="169" y="143"/>
                      <a:pt x="168" y="142"/>
                      <a:pt x="166" y="143"/>
                    </a:cubicBezTo>
                    <a:cubicBezTo>
                      <a:pt x="165" y="144"/>
                      <a:pt x="160" y="149"/>
                      <a:pt x="159" y="150"/>
                    </a:cubicBezTo>
                    <a:cubicBezTo>
                      <a:pt x="158" y="151"/>
                      <a:pt x="152" y="156"/>
                      <a:pt x="152" y="156"/>
                    </a:cubicBezTo>
                    <a:cubicBezTo>
                      <a:pt x="151" y="157"/>
                      <a:pt x="141" y="164"/>
                      <a:pt x="141" y="164"/>
                    </a:cubicBezTo>
                    <a:cubicBezTo>
                      <a:pt x="141" y="164"/>
                      <a:pt x="138" y="172"/>
                      <a:pt x="136" y="175"/>
                    </a:cubicBezTo>
                    <a:cubicBezTo>
                      <a:pt x="135" y="178"/>
                      <a:pt x="129" y="182"/>
                      <a:pt x="129" y="184"/>
                    </a:cubicBezTo>
                    <a:cubicBezTo>
                      <a:pt x="129" y="185"/>
                      <a:pt x="129" y="188"/>
                      <a:pt x="128" y="189"/>
                    </a:cubicBezTo>
                    <a:cubicBezTo>
                      <a:pt x="128" y="189"/>
                      <a:pt x="125" y="193"/>
                      <a:pt x="123" y="193"/>
                    </a:cubicBezTo>
                    <a:cubicBezTo>
                      <a:pt x="122" y="194"/>
                      <a:pt x="116" y="195"/>
                      <a:pt x="116" y="197"/>
                    </a:cubicBezTo>
                    <a:cubicBezTo>
                      <a:pt x="116" y="199"/>
                      <a:pt x="119" y="199"/>
                      <a:pt x="116" y="203"/>
                    </a:cubicBezTo>
                    <a:cubicBezTo>
                      <a:pt x="113" y="206"/>
                      <a:pt x="110" y="220"/>
                      <a:pt x="107" y="208"/>
                    </a:cubicBezTo>
                    <a:cubicBezTo>
                      <a:pt x="105" y="200"/>
                      <a:pt x="105" y="199"/>
                      <a:pt x="103" y="198"/>
                    </a:cubicBezTo>
                    <a:cubicBezTo>
                      <a:pt x="100" y="196"/>
                      <a:pt x="98" y="195"/>
                      <a:pt x="98" y="195"/>
                    </a:cubicBezTo>
                    <a:cubicBezTo>
                      <a:pt x="98" y="195"/>
                      <a:pt x="96" y="192"/>
                      <a:pt x="100" y="191"/>
                    </a:cubicBezTo>
                    <a:cubicBezTo>
                      <a:pt x="104" y="191"/>
                      <a:pt x="105" y="193"/>
                      <a:pt x="107" y="191"/>
                    </a:cubicBezTo>
                    <a:cubicBezTo>
                      <a:pt x="110" y="189"/>
                      <a:pt x="111" y="188"/>
                      <a:pt x="107" y="187"/>
                    </a:cubicBezTo>
                    <a:cubicBezTo>
                      <a:pt x="103" y="186"/>
                      <a:pt x="105" y="188"/>
                      <a:pt x="101" y="186"/>
                    </a:cubicBezTo>
                    <a:cubicBezTo>
                      <a:pt x="98" y="183"/>
                      <a:pt x="97" y="183"/>
                      <a:pt x="96" y="182"/>
                    </a:cubicBezTo>
                    <a:cubicBezTo>
                      <a:pt x="96" y="181"/>
                      <a:pt x="96" y="181"/>
                      <a:pt x="97" y="180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9" y="177"/>
                      <a:pt x="99" y="177"/>
                      <a:pt x="98" y="177"/>
                    </a:cubicBezTo>
                    <a:cubicBezTo>
                      <a:pt x="98" y="175"/>
                      <a:pt x="100" y="173"/>
                      <a:pt x="100" y="171"/>
                    </a:cubicBezTo>
                    <a:cubicBezTo>
                      <a:pt x="100" y="170"/>
                      <a:pt x="99" y="169"/>
                      <a:pt x="98" y="169"/>
                    </a:cubicBezTo>
                    <a:cubicBezTo>
                      <a:pt x="97" y="169"/>
                      <a:pt x="98" y="169"/>
                      <a:pt x="96" y="169"/>
                    </a:cubicBezTo>
                    <a:cubicBezTo>
                      <a:pt x="96" y="168"/>
                      <a:pt x="95" y="168"/>
                      <a:pt x="95" y="167"/>
                    </a:cubicBezTo>
                    <a:cubicBezTo>
                      <a:pt x="94" y="166"/>
                      <a:pt x="94" y="166"/>
                      <a:pt x="94" y="166"/>
                    </a:cubicBezTo>
                    <a:cubicBezTo>
                      <a:pt x="90" y="166"/>
                      <a:pt x="90" y="166"/>
                      <a:pt x="90" y="166"/>
                    </a:cubicBezTo>
                    <a:cubicBezTo>
                      <a:pt x="89" y="162"/>
                      <a:pt x="89" y="162"/>
                      <a:pt x="89" y="162"/>
                    </a:cubicBezTo>
                    <a:cubicBezTo>
                      <a:pt x="89" y="162"/>
                      <a:pt x="92" y="163"/>
                      <a:pt x="93" y="163"/>
                    </a:cubicBezTo>
                    <a:cubicBezTo>
                      <a:pt x="94" y="163"/>
                      <a:pt x="98" y="160"/>
                      <a:pt x="98" y="160"/>
                    </a:cubicBezTo>
                    <a:cubicBezTo>
                      <a:pt x="98" y="160"/>
                      <a:pt x="96" y="159"/>
                      <a:pt x="95" y="159"/>
                    </a:cubicBezTo>
                    <a:cubicBezTo>
                      <a:pt x="94" y="159"/>
                      <a:pt x="94" y="156"/>
                      <a:pt x="94" y="156"/>
                    </a:cubicBezTo>
                    <a:cubicBezTo>
                      <a:pt x="91" y="154"/>
                      <a:pt x="91" y="154"/>
                      <a:pt x="91" y="154"/>
                    </a:cubicBezTo>
                    <a:cubicBezTo>
                      <a:pt x="87" y="153"/>
                      <a:pt x="87" y="153"/>
                      <a:pt x="87" y="153"/>
                    </a:cubicBezTo>
                    <a:cubicBezTo>
                      <a:pt x="87" y="153"/>
                      <a:pt x="86" y="152"/>
                      <a:pt x="85" y="152"/>
                    </a:cubicBezTo>
                    <a:cubicBezTo>
                      <a:pt x="85" y="151"/>
                      <a:pt x="85" y="150"/>
                      <a:pt x="85" y="150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9" y="147"/>
                      <a:pt x="89" y="147"/>
                      <a:pt x="89" y="147"/>
                    </a:cubicBezTo>
                    <a:cubicBezTo>
                      <a:pt x="89" y="144"/>
                      <a:pt x="89" y="144"/>
                      <a:pt x="89" y="144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87" y="141"/>
                      <a:pt x="87" y="141"/>
                      <a:pt x="87" y="141"/>
                    </a:cubicBezTo>
                    <a:cubicBezTo>
                      <a:pt x="87" y="141"/>
                      <a:pt x="83" y="143"/>
                      <a:pt x="81" y="141"/>
                    </a:cubicBezTo>
                    <a:cubicBezTo>
                      <a:pt x="79" y="140"/>
                      <a:pt x="80" y="141"/>
                      <a:pt x="78" y="142"/>
                    </a:cubicBezTo>
                    <a:cubicBezTo>
                      <a:pt x="77" y="142"/>
                      <a:pt x="75" y="144"/>
                      <a:pt x="75" y="144"/>
                    </a:cubicBezTo>
                    <a:cubicBezTo>
                      <a:pt x="75" y="144"/>
                      <a:pt x="74" y="145"/>
                      <a:pt x="72" y="145"/>
                    </a:cubicBezTo>
                    <a:cubicBezTo>
                      <a:pt x="71" y="145"/>
                      <a:pt x="71" y="142"/>
                      <a:pt x="71" y="142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2" y="137"/>
                      <a:pt x="62" y="137"/>
                      <a:pt x="62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2" y="134"/>
                      <a:pt x="52" y="134"/>
                      <a:pt x="52" y="134"/>
                    </a:cubicBezTo>
                    <a:cubicBezTo>
                      <a:pt x="52" y="134"/>
                      <a:pt x="51" y="132"/>
                      <a:pt x="50" y="132"/>
                    </a:cubicBezTo>
                    <a:cubicBezTo>
                      <a:pt x="48" y="131"/>
                      <a:pt x="48" y="132"/>
                      <a:pt x="47" y="132"/>
                    </a:cubicBezTo>
                    <a:cubicBezTo>
                      <a:pt x="46" y="132"/>
                      <a:pt x="46" y="132"/>
                      <a:pt x="43" y="132"/>
                    </a:cubicBezTo>
                    <a:cubicBezTo>
                      <a:pt x="41" y="132"/>
                      <a:pt x="41" y="130"/>
                      <a:pt x="41" y="130"/>
                    </a:cubicBezTo>
                    <a:cubicBezTo>
                      <a:pt x="41" y="130"/>
                      <a:pt x="42" y="128"/>
                      <a:pt x="42" y="127"/>
                    </a:cubicBezTo>
                    <a:cubicBezTo>
                      <a:pt x="42" y="127"/>
                      <a:pt x="44" y="127"/>
                      <a:pt x="44" y="127"/>
                    </a:cubicBezTo>
                    <a:cubicBezTo>
                      <a:pt x="45" y="126"/>
                      <a:pt x="48" y="125"/>
                      <a:pt x="50" y="125"/>
                    </a:cubicBezTo>
                    <a:cubicBezTo>
                      <a:pt x="51" y="125"/>
                      <a:pt x="51" y="125"/>
                      <a:pt x="53" y="124"/>
                    </a:cubicBezTo>
                    <a:cubicBezTo>
                      <a:pt x="54" y="124"/>
                      <a:pt x="54" y="123"/>
                      <a:pt x="54" y="123"/>
                    </a:cubicBezTo>
                    <a:cubicBezTo>
                      <a:pt x="54" y="123"/>
                      <a:pt x="54" y="119"/>
                      <a:pt x="54" y="119"/>
                    </a:cubicBezTo>
                    <a:cubicBezTo>
                      <a:pt x="54" y="118"/>
                      <a:pt x="54" y="118"/>
                      <a:pt x="55" y="118"/>
                    </a:cubicBezTo>
                    <a:cubicBezTo>
                      <a:pt x="55" y="117"/>
                      <a:pt x="55" y="116"/>
                      <a:pt x="55" y="116"/>
                    </a:cubicBezTo>
                    <a:cubicBezTo>
                      <a:pt x="55" y="116"/>
                      <a:pt x="54" y="114"/>
                      <a:pt x="54" y="113"/>
                    </a:cubicBezTo>
                    <a:cubicBezTo>
                      <a:pt x="53" y="111"/>
                      <a:pt x="52" y="112"/>
                      <a:pt x="52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12"/>
                      <a:pt x="47" y="112"/>
                      <a:pt x="47" y="111"/>
                    </a:cubicBezTo>
                    <a:cubicBezTo>
                      <a:pt x="46" y="111"/>
                      <a:pt x="44" y="111"/>
                      <a:pt x="44" y="111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41" y="108"/>
                      <a:pt x="39" y="108"/>
                      <a:pt x="37" y="108"/>
                    </a:cubicBezTo>
                    <a:cubicBezTo>
                      <a:pt x="35" y="107"/>
                      <a:pt x="33" y="106"/>
                      <a:pt x="33" y="106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9"/>
                      <a:pt x="21" y="95"/>
                      <a:pt x="21" y="94"/>
                    </a:cubicBezTo>
                    <a:cubicBezTo>
                      <a:pt x="21" y="94"/>
                      <a:pt x="21" y="94"/>
                      <a:pt x="22" y="93"/>
                    </a:cubicBezTo>
                    <a:cubicBezTo>
                      <a:pt x="22" y="93"/>
                      <a:pt x="22" y="92"/>
                      <a:pt x="23" y="91"/>
                    </a:cubicBezTo>
                    <a:cubicBezTo>
                      <a:pt x="23" y="90"/>
                      <a:pt x="24" y="89"/>
                      <a:pt x="24" y="88"/>
                    </a:cubicBezTo>
                    <a:cubicBezTo>
                      <a:pt x="24" y="88"/>
                      <a:pt x="25" y="87"/>
                      <a:pt x="26" y="87"/>
                    </a:cubicBezTo>
                    <a:cubicBezTo>
                      <a:pt x="27" y="87"/>
                      <a:pt x="28" y="86"/>
                      <a:pt x="28" y="86"/>
                    </a:cubicBezTo>
                    <a:cubicBezTo>
                      <a:pt x="28" y="85"/>
                      <a:pt x="28" y="84"/>
                      <a:pt x="29" y="83"/>
                    </a:cubicBezTo>
                    <a:cubicBezTo>
                      <a:pt x="29" y="82"/>
                      <a:pt x="27" y="83"/>
                      <a:pt x="26" y="82"/>
                    </a:cubicBezTo>
                    <a:cubicBezTo>
                      <a:pt x="25" y="82"/>
                      <a:pt x="25" y="82"/>
                      <a:pt x="24" y="83"/>
                    </a:cubicBezTo>
                    <a:cubicBezTo>
                      <a:pt x="23" y="83"/>
                      <a:pt x="22" y="81"/>
                      <a:pt x="22" y="81"/>
                    </a:cubicBezTo>
                    <a:cubicBezTo>
                      <a:pt x="22" y="80"/>
                      <a:pt x="20" y="80"/>
                      <a:pt x="19" y="79"/>
                    </a:cubicBezTo>
                    <a:cubicBezTo>
                      <a:pt x="18" y="79"/>
                      <a:pt x="18" y="79"/>
                      <a:pt x="18" y="78"/>
                    </a:cubicBezTo>
                    <a:cubicBezTo>
                      <a:pt x="17" y="77"/>
                      <a:pt x="18" y="77"/>
                      <a:pt x="17" y="77"/>
                    </a:cubicBezTo>
                    <a:cubicBezTo>
                      <a:pt x="17" y="76"/>
                      <a:pt x="16" y="76"/>
                      <a:pt x="16" y="76"/>
                    </a:cubicBezTo>
                    <a:cubicBezTo>
                      <a:pt x="16" y="76"/>
                      <a:pt x="15" y="78"/>
                      <a:pt x="14" y="78"/>
                    </a:cubicBezTo>
                    <a:cubicBezTo>
                      <a:pt x="13" y="78"/>
                      <a:pt x="12" y="77"/>
                      <a:pt x="12" y="77"/>
                    </a:cubicBezTo>
                    <a:cubicBezTo>
                      <a:pt x="11" y="77"/>
                      <a:pt x="10" y="77"/>
                      <a:pt x="9" y="78"/>
                    </a:cubicBezTo>
                    <a:cubicBezTo>
                      <a:pt x="9" y="78"/>
                      <a:pt x="7" y="77"/>
                      <a:pt x="7" y="77"/>
                    </a:cubicBezTo>
                    <a:cubicBezTo>
                      <a:pt x="7" y="76"/>
                      <a:pt x="4" y="76"/>
                      <a:pt x="4" y="76"/>
                    </a:cubicBezTo>
                    <a:cubicBezTo>
                      <a:pt x="4" y="76"/>
                      <a:pt x="4" y="77"/>
                      <a:pt x="3" y="77"/>
                    </a:cubicBezTo>
                    <a:cubicBezTo>
                      <a:pt x="2" y="78"/>
                      <a:pt x="1" y="77"/>
                      <a:pt x="1" y="77"/>
                    </a:cubicBezTo>
                    <a:cubicBezTo>
                      <a:pt x="0" y="77"/>
                      <a:pt x="0" y="76"/>
                      <a:pt x="0" y="75"/>
                    </a:cubicBezTo>
                    <a:close/>
                    <a:moveTo>
                      <a:pt x="10" y="182"/>
                    </a:move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5"/>
                      <a:pt x="10" y="185"/>
                      <a:pt x="10" y="185"/>
                    </a:cubicBezTo>
                    <a:cubicBezTo>
                      <a:pt x="16" y="187"/>
                      <a:pt x="16" y="187"/>
                      <a:pt x="16" y="187"/>
                    </a:cubicBezTo>
                    <a:cubicBezTo>
                      <a:pt x="20" y="190"/>
                      <a:pt x="20" y="190"/>
                      <a:pt x="20" y="190"/>
                    </a:cubicBezTo>
                    <a:cubicBezTo>
                      <a:pt x="20" y="190"/>
                      <a:pt x="22" y="195"/>
                      <a:pt x="22" y="196"/>
                    </a:cubicBezTo>
                    <a:cubicBezTo>
                      <a:pt x="22" y="198"/>
                      <a:pt x="25" y="198"/>
                      <a:pt x="26" y="198"/>
                    </a:cubicBezTo>
                    <a:cubicBezTo>
                      <a:pt x="26" y="198"/>
                      <a:pt x="30" y="199"/>
                      <a:pt x="30" y="199"/>
                    </a:cubicBezTo>
                    <a:cubicBezTo>
                      <a:pt x="30" y="199"/>
                      <a:pt x="32" y="201"/>
                      <a:pt x="33" y="202"/>
                    </a:cubicBezTo>
                    <a:cubicBezTo>
                      <a:pt x="33" y="203"/>
                      <a:pt x="33" y="205"/>
                      <a:pt x="33" y="205"/>
                    </a:cubicBezTo>
                    <a:cubicBezTo>
                      <a:pt x="37" y="209"/>
                      <a:pt x="37" y="209"/>
                      <a:pt x="37" y="209"/>
                    </a:cubicBezTo>
                    <a:cubicBezTo>
                      <a:pt x="44" y="209"/>
                      <a:pt x="44" y="209"/>
                      <a:pt x="44" y="209"/>
                    </a:cubicBezTo>
                    <a:cubicBezTo>
                      <a:pt x="44" y="209"/>
                      <a:pt x="51" y="215"/>
                      <a:pt x="52" y="216"/>
                    </a:cubicBezTo>
                    <a:cubicBezTo>
                      <a:pt x="52" y="217"/>
                      <a:pt x="56" y="221"/>
                      <a:pt x="56" y="221"/>
                    </a:cubicBezTo>
                    <a:cubicBezTo>
                      <a:pt x="56" y="221"/>
                      <a:pt x="63" y="221"/>
                      <a:pt x="64" y="221"/>
                    </a:cubicBezTo>
                    <a:cubicBezTo>
                      <a:pt x="64" y="221"/>
                      <a:pt x="71" y="221"/>
                      <a:pt x="71" y="221"/>
                    </a:cubicBezTo>
                    <a:cubicBezTo>
                      <a:pt x="76" y="223"/>
                      <a:pt x="76" y="223"/>
                      <a:pt x="76" y="223"/>
                    </a:cubicBezTo>
                    <a:cubicBezTo>
                      <a:pt x="81" y="222"/>
                      <a:pt x="81" y="222"/>
                      <a:pt x="81" y="222"/>
                    </a:cubicBezTo>
                    <a:cubicBezTo>
                      <a:pt x="92" y="219"/>
                      <a:pt x="92" y="219"/>
                      <a:pt x="92" y="219"/>
                    </a:cubicBezTo>
                    <a:cubicBezTo>
                      <a:pt x="92" y="219"/>
                      <a:pt x="89" y="217"/>
                      <a:pt x="89" y="217"/>
                    </a:cubicBezTo>
                    <a:cubicBezTo>
                      <a:pt x="89" y="216"/>
                      <a:pt x="85" y="211"/>
                      <a:pt x="85" y="211"/>
                    </a:cubicBezTo>
                    <a:cubicBezTo>
                      <a:pt x="85" y="211"/>
                      <a:pt x="79" y="204"/>
                      <a:pt x="78" y="204"/>
                    </a:cubicBezTo>
                    <a:cubicBezTo>
                      <a:pt x="78" y="203"/>
                      <a:pt x="77" y="202"/>
                      <a:pt x="77" y="201"/>
                    </a:cubicBezTo>
                    <a:cubicBezTo>
                      <a:pt x="77" y="199"/>
                      <a:pt x="78" y="198"/>
                      <a:pt x="78" y="197"/>
                    </a:cubicBezTo>
                    <a:cubicBezTo>
                      <a:pt x="79" y="196"/>
                      <a:pt x="79" y="194"/>
                      <a:pt x="79" y="194"/>
                    </a:cubicBezTo>
                    <a:cubicBezTo>
                      <a:pt x="79" y="194"/>
                      <a:pt x="76" y="194"/>
                      <a:pt x="74" y="194"/>
                    </a:cubicBezTo>
                    <a:cubicBezTo>
                      <a:pt x="73" y="194"/>
                      <a:pt x="71" y="195"/>
                      <a:pt x="69" y="195"/>
                    </a:cubicBezTo>
                    <a:cubicBezTo>
                      <a:pt x="68" y="195"/>
                      <a:pt x="66" y="194"/>
                      <a:pt x="66" y="194"/>
                    </a:cubicBezTo>
                    <a:cubicBezTo>
                      <a:pt x="65" y="194"/>
                      <a:pt x="65" y="191"/>
                      <a:pt x="65" y="191"/>
                    </a:cubicBezTo>
                    <a:cubicBezTo>
                      <a:pt x="67" y="187"/>
                      <a:pt x="67" y="187"/>
                      <a:pt x="67" y="187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1" y="180"/>
                      <a:pt x="61" y="180"/>
                      <a:pt x="61" y="180"/>
                    </a:cubicBezTo>
                    <a:cubicBezTo>
                      <a:pt x="61" y="180"/>
                      <a:pt x="54" y="183"/>
                      <a:pt x="53" y="183"/>
                    </a:cubicBezTo>
                    <a:cubicBezTo>
                      <a:pt x="52" y="183"/>
                      <a:pt x="48" y="188"/>
                      <a:pt x="47" y="188"/>
                    </a:cubicBezTo>
                    <a:cubicBezTo>
                      <a:pt x="47" y="188"/>
                      <a:pt x="44" y="185"/>
                      <a:pt x="44" y="185"/>
                    </a:cubicBezTo>
                    <a:cubicBezTo>
                      <a:pt x="36" y="183"/>
                      <a:pt x="36" y="183"/>
                      <a:pt x="36" y="183"/>
                    </a:cubicBezTo>
                    <a:cubicBezTo>
                      <a:pt x="36" y="183"/>
                      <a:pt x="35" y="185"/>
                      <a:pt x="34" y="186"/>
                    </a:cubicBezTo>
                    <a:cubicBezTo>
                      <a:pt x="33" y="187"/>
                      <a:pt x="32" y="186"/>
                      <a:pt x="32" y="185"/>
                    </a:cubicBezTo>
                    <a:cubicBezTo>
                      <a:pt x="31" y="183"/>
                      <a:pt x="33" y="180"/>
                      <a:pt x="33" y="180"/>
                    </a:cubicBezTo>
                    <a:cubicBezTo>
                      <a:pt x="27" y="177"/>
                      <a:pt x="27" y="177"/>
                      <a:pt x="27" y="177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18" y="180"/>
                      <a:pt x="11" y="181"/>
                      <a:pt x="10" y="182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Freeform 221">
                <a:extLst>
                  <a:ext uri="{FF2B5EF4-FFF2-40B4-BE49-F238E27FC236}">
                    <a16:creationId xmlns:a16="http://schemas.microsoft.com/office/drawing/2014/main" id="{E0571C24-B708-D34C-9F52-3C160C1876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3088" y="2966615"/>
                <a:ext cx="635471" cy="313233"/>
              </a:xfrm>
              <a:custGeom>
                <a:avLst/>
                <a:gdLst>
                  <a:gd name="T0" fmla="*/ 196 w 279"/>
                  <a:gd name="T1" fmla="*/ 4 h 142"/>
                  <a:gd name="T2" fmla="*/ 219 w 279"/>
                  <a:gd name="T3" fmla="*/ 5 h 142"/>
                  <a:gd name="T4" fmla="*/ 249 w 279"/>
                  <a:gd name="T5" fmla="*/ 8 h 142"/>
                  <a:gd name="T6" fmla="*/ 268 w 279"/>
                  <a:gd name="T7" fmla="*/ 17 h 142"/>
                  <a:gd name="T8" fmla="*/ 266 w 279"/>
                  <a:gd name="T9" fmla="*/ 29 h 142"/>
                  <a:gd name="T10" fmla="*/ 271 w 279"/>
                  <a:gd name="T11" fmla="*/ 39 h 142"/>
                  <a:gd name="T12" fmla="*/ 277 w 279"/>
                  <a:gd name="T13" fmla="*/ 56 h 142"/>
                  <a:gd name="T14" fmla="*/ 259 w 279"/>
                  <a:gd name="T15" fmla="*/ 63 h 142"/>
                  <a:gd name="T16" fmla="*/ 260 w 279"/>
                  <a:gd name="T17" fmla="*/ 82 h 142"/>
                  <a:gd name="T18" fmla="*/ 255 w 279"/>
                  <a:gd name="T19" fmla="*/ 104 h 142"/>
                  <a:gd name="T20" fmla="*/ 238 w 279"/>
                  <a:gd name="T21" fmla="*/ 121 h 142"/>
                  <a:gd name="T22" fmla="*/ 206 w 279"/>
                  <a:gd name="T23" fmla="*/ 128 h 142"/>
                  <a:gd name="T24" fmla="*/ 191 w 279"/>
                  <a:gd name="T25" fmla="*/ 142 h 142"/>
                  <a:gd name="T26" fmla="*/ 146 w 279"/>
                  <a:gd name="T27" fmla="*/ 138 h 142"/>
                  <a:gd name="T28" fmla="*/ 104 w 279"/>
                  <a:gd name="T29" fmla="*/ 126 h 142"/>
                  <a:gd name="T30" fmla="*/ 94 w 279"/>
                  <a:gd name="T31" fmla="*/ 112 h 142"/>
                  <a:gd name="T32" fmla="*/ 60 w 279"/>
                  <a:gd name="T33" fmla="*/ 121 h 142"/>
                  <a:gd name="T34" fmla="*/ 39 w 279"/>
                  <a:gd name="T35" fmla="*/ 126 h 142"/>
                  <a:gd name="T36" fmla="*/ 37 w 279"/>
                  <a:gd name="T37" fmla="*/ 118 h 142"/>
                  <a:gd name="T38" fmla="*/ 31 w 279"/>
                  <a:gd name="T39" fmla="*/ 120 h 142"/>
                  <a:gd name="T40" fmla="*/ 26 w 279"/>
                  <a:gd name="T41" fmla="*/ 124 h 142"/>
                  <a:gd name="T42" fmla="*/ 17 w 279"/>
                  <a:gd name="T43" fmla="*/ 120 h 142"/>
                  <a:gd name="T44" fmla="*/ 2 w 279"/>
                  <a:gd name="T45" fmla="*/ 114 h 142"/>
                  <a:gd name="T46" fmla="*/ 2 w 279"/>
                  <a:gd name="T47" fmla="*/ 113 h 142"/>
                  <a:gd name="T48" fmla="*/ 4 w 279"/>
                  <a:gd name="T49" fmla="*/ 113 h 142"/>
                  <a:gd name="T50" fmla="*/ 5 w 279"/>
                  <a:gd name="T51" fmla="*/ 112 h 142"/>
                  <a:gd name="T52" fmla="*/ 4 w 279"/>
                  <a:gd name="T53" fmla="*/ 111 h 142"/>
                  <a:gd name="T54" fmla="*/ 4 w 279"/>
                  <a:gd name="T55" fmla="*/ 110 h 142"/>
                  <a:gd name="T56" fmla="*/ 3 w 279"/>
                  <a:gd name="T57" fmla="*/ 109 h 142"/>
                  <a:gd name="T58" fmla="*/ 3 w 279"/>
                  <a:gd name="T59" fmla="*/ 108 h 142"/>
                  <a:gd name="T60" fmla="*/ 2 w 279"/>
                  <a:gd name="T61" fmla="*/ 106 h 142"/>
                  <a:gd name="T62" fmla="*/ 2 w 279"/>
                  <a:gd name="T63" fmla="*/ 104 h 142"/>
                  <a:gd name="T64" fmla="*/ 7 w 279"/>
                  <a:gd name="T65" fmla="*/ 94 h 142"/>
                  <a:gd name="T66" fmla="*/ 6 w 279"/>
                  <a:gd name="T67" fmla="*/ 91 h 142"/>
                  <a:gd name="T68" fmla="*/ 6 w 279"/>
                  <a:gd name="T69" fmla="*/ 91 h 142"/>
                  <a:gd name="T70" fmla="*/ 6 w 279"/>
                  <a:gd name="T71" fmla="*/ 90 h 142"/>
                  <a:gd name="T72" fmla="*/ 6 w 279"/>
                  <a:gd name="T73" fmla="*/ 90 h 142"/>
                  <a:gd name="T74" fmla="*/ 23 w 279"/>
                  <a:gd name="T75" fmla="*/ 94 h 142"/>
                  <a:gd name="T76" fmla="*/ 32 w 279"/>
                  <a:gd name="T77" fmla="*/ 101 h 142"/>
                  <a:gd name="T78" fmla="*/ 38 w 279"/>
                  <a:gd name="T79" fmla="*/ 88 h 142"/>
                  <a:gd name="T80" fmla="*/ 55 w 279"/>
                  <a:gd name="T81" fmla="*/ 95 h 142"/>
                  <a:gd name="T82" fmla="*/ 73 w 279"/>
                  <a:gd name="T83" fmla="*/ 88 h 142"/>
                  <a:gd name="T84" fmla="*/ 95 w 279"/>
                  <a:gd name="T85" fmla="*/ 82 h 142"/>
                  <a:gd name="T86" fmla="*/ 110 w 279"/>
                  <a:gd name="T87" fmla="*/ 80 h 142"/>
                  <a:gd name="T88" fmla="*/ 123 w 279"/>
                  <a:gd name="T89" fmla="*/ 85 h 142"/>
                  <a:gd name="T90" fmla="*/ 130 w 279"/>
                  <a:gd name="T91" fmla="*/ 76 h 142"/>
                  <a:gd name="T92" fmla="*/ 123 w 279"/>
                  <a:gd name="T93" fmla="*/ 62 h 142"/>
                  <a:gd name="T94" fmla="*/ 126 w 279"/>
                  <a:gd name="T95" fmla="*/ 48 h 142"/>
                  <a:gd name="T96" fmla="*/ 141 w 279"/>
                  <a:gd name="T97" fmla="*/ 38 h 142"/>
                  <a:gd name="T98" fmla="*/ 152 w 279"/>
                  <a:gd name="T99" fmla="*/ 29 h 142"/>
                  <a:gd name="T100" fmla="*/ 160 w 279"/>
                  <a:gd name="T101" fmla="*/ 20 h 142"/>
                  <a:gd name="T102" fmla="*/ 183 w 279"/>
                  <a:gd name="T103" fmla="*/ 25 h 142"/>
                  <a:gd name="T104" fmla="*/ 1 w 279"/>
                  <a:gd name="T105" fmla="*/ 114 h 142"/>
                  <a:gd name="T106" fmla="*/ 1 w 279"/>
                  <a:gd name="T107" fmla="*/ 114 h 142"/>
                  <a:gd name="T108" fmla="*/ 2 w 279"/>
                  <a:gd name="T109" fmla="*/ 11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9" h="142">
                    <a:moveTo>
                      <a:pt x="187" y="24"/>
                    </a:moveTo>
                    <a:cubicBezTo>
                      <a:pt x="187" y="24"/>
                      <a:pt x="187" y="18"/>
                      <a:pt x="188" y="18"/>
                    </a:cubicBezTo>
                    <a:cubicBezTo>
                      <a:pt x="189" y="18"/>
                      <a:pt x="191" y="15"/>
                      <a:pt x="191" y="15"/>
                    </a:cubicBezTo>
                    <a:cubicBezTo>
                      <a:pt x="194" y="14"/>
                      <a:pt x="194" y="14"/>
                      <a:pt x="194" y="14"/>
                    </a:cubicBezTo>
                    <a:cubicBezTo>
                      <a:pt x="194" y="14"/>
                      <a:pt x="196" y="12"/>
                      <a:pt x="196" y="10"/>
                    </a:cubicBezTo>
                    <a:cubicBezTo>
                      <a:pt x="195" y="9"/>
                      <a:pt x="196" y="4"/>
                      <a:pt x="196" y="4"/>
                    </a:cubicBezTo>
                    <a:cubicBezTo>
                      <a:pt x="196" y="4"/>
                      <a:pt x="195" y="1"/>
                      <a:pt x="196" y="1"/>
                    </a:cubicBezTo>
                    <a:cubicBezTo>
                      <a:pt x="198" y="0"/>
                      <a:pt x="201" y="2"/>
                      <a:pt x="201" y="2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6" y="3"/>
                      <a:pt x="208" y="3"/>
                      <a:pt x="209" y="3"/>
                    </a:cubicBezTo>
                    <a:cubicBezTo>
                      <a:pt x="210" y="3"/>
                      <a:pt x="214" y="4"/>
                      <a:pt x="214" y="4"/>
                    </a:cubicBezTo>
                    <a:cubicBezTo>
                      <a:pt x="214" y="4"/>
                      <a:pt x="218" y="5"/>
                      <a:pt x="219" y="5"/>
                    </a:cubicBezTo>
                    <a:cubicBezTo>
                      <a:pt x="220" y="5"/>
                      <a:pt x="224" y="5"/>
                      <a:pt x="224" y="5"/>
                    </a:cubicBezTo>
                    <a:cubicBezTo>
                      <a:pt x="226" y="6"/>
                      <a:pt x="226" y="6"/>
                      <a:pt x="226" y="6"/>
                    </a:cubicBezTo>
                    <a:cubicBezTo>
                      <a:pt x="233" y="9"/>
                      <a:pt x="233" y="9"/>
                      <a:pt x="233" y="9"/>
                    </a:cubicBezTo>
                    <a:cubicBezTo>
                      <a:pt x="237" y="11"/>
                      <a:pt x="237" y="11"/>
                      <a:pt x="237" y="11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9" y="8"/>
                      <a:pt x="249" y="8"/>
                      <a:pt x="249" y="8"/>
                    </a:cubicBezTo>
                    <a:cubicBezTo>
                      <a:pt x="249" y="8"/>
                      <a:pt x="253" y="7"/>
                      <a:pt x="253" y="8"/>
                    </a:cubicBezTo>
                    <a:cubicBezTo>
                      <a:pt x="254" y="8"/>
                      <a:pt x="256" y="10"/>
                      <a:pt x="259" y="11"/>
                    </a:cubicBezTo>
                    <a:cubicBezTo>
                      <a:pt x="262" y="11"/>
                      <a:pt x="265" y="10"/>
                      <a:pt x="265" y="10"/>
                    </a:cubicBezTo>
                    <a:cubicBezTo>
                      <a:pt x="267" y="16"/>
                      <a:pt x="267" y="16"/>
                      <a:pt x="267" y="16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20"/>
                      <a:pt x="268" y="20"/>
                      <a:pt x="268" y="20"/>
                    </a:cubicBezTo>
                    <a:cubicBezTo>
                      <a:pt x="269" y="21"/>
                      <a:pt x="269" y="21"/>
                      <a:pt x="269" y="21"/>
                    </a:cubicBezTo>
                    <a:cubicBezTo>
                      <a:pt x="269" y="21"/>
                      <a:pt x="268" y="23"/>
                      <a:pt x="268" y="23"/>
                    </a:cubicBezTo>
                    <a:cubicBezTo>
                      <a:pt x="268" y="23"/>
                      <a:pt x="268" y="25"/>
                      <a:pt x="268" y="25"/>
                    </a:cubicBezTo>
                    <a:cubicBezTo>
                      <a:pt x="266" y="27"/>
                      <a:pt x="266" y="27"/>
                      <a:pt x="266" y="27"/>
                    </a:cubicBezTo>
                    <a:cubicBezTo>
                      <a:pt x="266" y="29"/>
                      <a:pt x="266" y="29"/>
                      <a:pt x="266" y="29"/>
                    </a:cubicBezTo>
                    <a:cubicBezTo>
                      <a:pt x="266" y="29"/>
                      <a:pt x="266" y="32"/>
                      <a:pt x="266" y="32"/>
                    </a:cubicBezTo>
                    <a:cubicBezTo>
                      <a:pt x="266" y="32"/>
                      <a:pt x="267" y="33"/>
                      <a:pt x="268" y="33"/>
                    </a:cubicBezTo>
                    <a:cubicBezTo>
                      <a:pt x="268" y="33"/>
                      <a:pt x="268" y="34"/>
                      <a:pt x="268" y="34"/>
                    </a:cubicBezTo>
                    <a:cubicBezTo>
                      <a:pt x="268" y="34"/>
                      <a:pt x="269" y="35"/>
                      <a:pt x="270" y="36"/>
                    </a:cubicBezTo>
                    <a:cubicBezTo>
                      <a:pt x="270" y="36"/>
                      <a:pt x="270" y="36"/>
                      <a:pt x="270" y="36"/>
                    </a:cubicBezTo>
                    <a:cubicBezTo>
                      <a:pt x="270" y="36"/>
                      <a:pt x="271" y="38"/>
                      <a:pt x="271" y="39"/>
                    </a:cubicBezTo>
                    <a:cubicBezTo>
                      <a:pt x="272" y="40"/>
                      <a:pt x="272" y="41"/>
                      <a:pt x="272" y="41"/>
                    </a:cubicBezTo>
                    <a:cubicBezTo>
                      <a:pt x="272" y="41"/>
                      <a:pt x="273" y="43"/>
                      <a:pt x="274" y="43"/>
                    </a:cubicBezTo>
                    <a:cubicBezTo>
                      <a:pt x="274" y="43"/>
                      <a:pt x="275" y="43"/>
                      <a:pt x="276" y="43"/>
                    </a:cubicBezTo>
                    <a:cubicBezTo>
                      <a:pt x="276" y="43"/>
                      <a:pt x="277" y="43"/>
                      <a:pt x="277" y="43"/>
                    </a:cubicBezTo>
                    <a:cubicBezTo>
                      <a:pt x="277" y="44"/>
                      <a:pt x="276" y="50"/>
                      <a:pt x="276" y="50"/>
                    </a:cubicBezTo>
                    <a:cubicBezTo>
                      <a:pt x="277" y="56"/>
                      <a:pt x="277" y="56"/>
                      <a:pt x="277" y="56"/>
                    </a:cubicBezTo>
                    <a:cubicBezTo>
                      <a:pt x="277" y="56"/>
                      <a:pt x="276" y="59"/>
                      <a:pt x="276" y="60"/>
                    </a:cubicBezTo>
                    <a:cubicBezTo>
                      <a:pt x="277" y="62"/>
                      <a:pt x="279" y="64"/>
                      <a:pt x="276" y="65"/>
                    </a:cubicBezTo>
                    <a:cubicBezTo>
                      <a:pt x="274" y="65"/>
                      <a:pt x="271" y="67"/>
                      <a:pt x="270" y="65"/>
                    </a:cubicBezTo>
                    <a:cubicBezTo>
                      <a:pt x="270" y="65"/>
                      <a:pt x="269" y="63"/>
                      <a:pt x="269" y="66"/>
                    </a:cubicBezTo>
                    <a:cubicBezTo>
                      <a:pt x="270" y="67"/>
                      <a:pt x="267" y="66"/>
                      <a:pt x="267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7" y="65"/>
                      <a:pt x="257" y="65"/>
                      <a:pt x="257" y="65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70"/>
                      <a:pt x="261" y="70"/>
                      <a:pt x="261" y="70"/>
                    </a:cubicBezTo>
                    <a:cubicBezTo>
                      <a:pt x="266" y="78"/>
                      <a:pt x="266" y="78"/>
                      <a:pt x="266" y="78"/>
                    </a:cubicBezTo>
                    <a:cubicBezTo>
                      <a:pt x="260" y="82"/>
                      <a:pt x="260" y="82"/>
                      <a:pt x="260" y="82"/>
                    </a:cubicBezTo>
                    <a:cubicBezTo>
                      <a:pt x="260" y="82"/>
                      <a:pt x="257" y="84"/>
                      <a:pt x="256" y="84"/>
                    </a:cubicBezTo>
                    <a:cubicBezTo>
                      <a:pt x="255" y="84"/>
                      <a:pt x="254" y="85"/>
                      <a:pt x="254" y="85"/>
                    </a:cubicBezTo>
                    <a:cubicBezTo>
                      <a:pt x="257" y="91"/>
                      <a:pt x="257" y="91"/>
                      <a:pt x="257" y="91"/>
                    </a:cubicBezTo>
                    <a:cubicBezTo>
                      <a:pt x="257" y="93"/>
                      <a:pt x="257" y="93"/>
                      <a:pt x="257" y="93"/>
                    </a:cubicBezTo>
                    <a:cubicBezTo>
                      <a:pt x="258" y="99"/>
                      <a:pt x="258" y="99"/>
                      <a:pt x="258" y="99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2" y="105"/>
                      <a:pt x="252" y="105"/>
                      <a:pt x="252" y="105"/>
                    </a:cubicBezTo>
                    <a:cubicBezTo>
                      <a:pt x="249" y="112"/>
                      <a:pt x="249" y="112"/>
                      <a:pt x="249" y="112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4" y="125"/>
                      <a:pt x="244" y="125"/>
                      <a:pt x="244" y="125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0" y="124"/>
                      <a:pt x="230" y="124"/>
                      <a:pt x="230" y="124"/>
                    </a:cubicBezTo>
                    <a:cubicBezTo>
                      <a:pt x="224" y="128"/>
                      <a:pt x="224" y="128"/>
                      <a:pt x="224" y="128"/>
                    </a:cubicBezTo>
                    <a:cubicBezTo>
                      <a:pt x="219" y="126"/>
                      <a:pt x="219" y="126"/>
                      <a:pt x="219" y="126"/>
                    </a:cubicBezTo>
                    <a:cubicBezTo>
                      <a:pt x="212" y="128"/>
                      <a:pt x="212" y="128"/>
                      <a:pt x="212" y="128"/>
                    </a:cubicBezTo>
                    <a:cubicBezTo>
                      <a:pt x="206" y="128"/>
                      <a:pt x="206" y="128"/>
                      <a:pt x="206" y="128"/>
                    </a:cubicBezTo>
                    <a:cubicBezTo>
                      <a:pt x="203" y="130"/>
                      <a:pt x="203" y="130"/>
                      <a:pt x="203" y="130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196" y="137"/>
                      <a:pt x="196" y="137"/>
                      <a:pt x="196" y="137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1" y="142"/>
                      <a:pt x="191" y="142"/>
                      <a:pt x="191" y="142"/>
                    </a:cubicBezTo>
                    <a:cubicBezTo>
                      <a:pt x="189" y="142"/>
                      <a:pt x="189" y="142"/>
                      <a:pt x="189" y="142"/>
                    </a:cubicBezTo>
                    <a:cubicBezTo>
                      <a:pt x="180" y="142"/>
                      <a:pt x="180" y="142"/>
                      <a:pt x="180" y="142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54" y="139"/>
                      <a:pt x="149" y="138"/>
                      <a:pt x="146" y="138"/>
                    </a:cubicBezTo>
                    <a:cubicBezTo>
                      <a:pt x="142" y="138"/>
                      <a:pt x="134" y="136"/>
                      <a:pt x="134" y="136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09" y="132"/>
                      <a:pt x="109" y="132"/>
                      <a:pt x="109" y="132"/>
                    </a:cubicBezTo>
                    <a:cubicBezTo>
                      <a:pt x="109" y="132"/>
                      <a:pt x="108" y="130"/>
                      <a:pt x="107" y="129"/>
                    </a:cubicBezTo>
                    <a:cubicBezTo>
                      <a:pt x="107" y="128"/>
                      <a:pt x="104" y="126"/>
                      <a:pt x="104" y="126"/>
                    </a:cubicBezTo>
                    <a:cubicBezTo>
                      <a:pt x="104" y="124"/>
                      <a:pt x="104" y="124"/>
                      <a:pt x="104" y="124"/>
                    </a:cubicBezTo>
                    <a:cubicBezTo>
                      <a:pt x="102" y="119"/>
                      <a:pt x="102" y="119"/>
                      <a:pt x="102" y="119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0" y="111"/>
                      <a:pt x="100" y="111"/>
                      <a:pt x="100" y="111"/>
                    </a:cubicBezTo>
                    <a:cubicBezTo>
                      <a:pt x="100" y="111"/>
                      <a:pt x="96" y="112"/>
                      <a:pt x="94" y="112"/>
                    </a:cubicBezTo>
                    <a:cubicBezTo>
                      <a:pt x="93" y="113"/>
                      <a:pt x="87" y="114"/>
                      <a:pt x="87" y="114"/>
                    </a:cubicBezTo>
                    <a:cubicBezTo>
                      <a:pt x="85" y="115"/>
                      <a:pt x="85" y="115"/>
                      <a:pt x="85" y="115"/>
                    </a:cubicBezTo>
                    <a:cubicBezTo>
                      <a:pt x="77" y="115"/>
                      <a:pt x="77" y="115"/>
                      <a:pt x="77" y="115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66" y="118"/>
                      <a:pt x="66" y="118"/>
                      <a:pt x="66" y="118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47" y="125"/>
                      <a:pt x="47" y="125"/>
                      <a:pt x="47" y="125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39" y="126"/>
                      <a:pt x="39" y="126"/>
                      <a:pt x="39" y="126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6"/>
                      <a:pt x="38" y="126"/>
                    </a:cubicBezTo>
                    <a:cubicBezTo>
                      <a:pt x="38" y="125"/>
                      <a:pt x="39" y="122"/>
                      <a:pt x="39" y="122"/>
                    </a:cubicBezTo>
                    <a:cubicBezTo>
                      <a:pt x="39" y="122"/>
                      <a:pt x="39" y="121"/>
                      <a:pt x="39" y="120"/>
                    </a:cubicBezTo>
                    <a:cubicBezTo>
                      <a:pt x="39" y="120"/>
                      <a:pt x="38" y="119"/>
                      <a:pt x="38" y="119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37" y="118"/>
                      <a:pt x="36" y="116"/>
                      <a:pt x="36" y="116"/>
                    </a:cubicBezTo>
                    <a:cubicBezTo>
                      <a:pt x="35" y="117"/>
                      <a:pt x="34" y="117"/>
                      <a:pt x="34" y="117"/>
                    </a:cubicBezTo>
                    <a:cubicBezTo>
                      <a:pt x="34" y="117"/>
                      <a:pt x="34" y="119"/>
                      <a:pt x="34" y="119"/>
                    </a:cubicBezTo>
                    <a:cubicBezTo>
                      <a:pt x="33" y="120"/>
                      <a:pt x="32" y="120"/>
                      <a:pt x="32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0" y="122"/>
                      <a:pt x="30" y="122"/>
                      <a:pt x="30" y="122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9" y="123"/>
                      <a:pt x="28" y="123"/>
                      <a:pt x="28" y="124"/>
                    </a:cubicBezTo>
                    <a:cubicBezTo>
                      <a:pt x="28" y="124"/>
                      <a:pt x="27" y="124"/>
                      <a:pt x="26" y="124"/>
                    </a:cubicBezTo>
                    <a:cubicBezTo>
                      <a:pt x="26" y="124"/>
                      <a:pt x="24" y="124"/>
                      <a:pt x="24" y="124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4"/>
                      <a:pt x="8" y="114"/>
                      <a:pt x="8" y="114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6" y="114"/>
                      <a:pt x="2" y="114"/>
                      <a:pt x="2" y="114"/>
                    </a:cubicBezTo>
                    <a:cubicBezTo>
                      <a:pt x="2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2" y="114"/>
                      <a:pt x="2" y="113"/>
                      <a:pt x="2" y="113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2" y="113"/>
                      <a:pt x="3" y="114"/>
                      <a:pt x="3" y="114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3" y="114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5" y="113"/>
                    </a:cubicBezTo>
                    <a:cubicBezTo>
                      <a:pt x="5" y="113"/>
                      <a:pt x="5" y="113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5" y="112"/>
                      <a:pt x="5" y="112"/>
                      <a:pt x="4" y="112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2"/>
                      <a:pt x="4" y="112"/>
                      <a:pt x="4" y="111"/>
                    </a:cubicBezTo>
                    <a:cubicBezTo>
                      <a:pt x="4" y="111"/>
                      <a:pt x="5" y="111"/>
                      <a:pt x="5" y="111"/>
                    </a:cubicBezTo>
                    <a:cubicBezTo>
                      <a:pt x="5" y="111"/>
                      <a:pt x="5" y="111"/>
                      <a:pt x="4" y="111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4" y="110"/>
                      <a:pt x="4" y="111"/>
                      <a:pt x="4" y="111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09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8"/>
                      <a:pt x="3" y="108"/>
                      <a:pt x="3" y="108"/>
                    </a:cubicBezTo>
                    <a:cubicBezTo>
                      <a:pt x="3" y="107"/>
                      <a:pt x="3" y="108"/>
                      <a:pt x="3" y="107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3" y="107"/>
                      <a:pt x="2" y="107"/>
                      <a:pt x="2" y="106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1" y="107"/>
                      <a:pt x="1" y="107"/>
                      <a:pt x="1" y="107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4" y="102"/>
                      <a:pt x="4" y="100"/>
                      <a:pt x="5" y="100"/>
                    </a:cubicBezTo>
                    <a:cubicBezTo>
                      <a:pt x="5" y="99"/>
                      <a:pt x="5" y="98"/>
                      <a:pt x="5" y="98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97"/>
                      <a:pt x="8" y="96"/>
                      <a:pt x="8" y="96"/>
                    </a:cubicBezTo>
                    <a:cubicBezTo>
                      <a:pt x="8" y="95"/>
                      <a:pt x="7" y="94"/>
                      <a:pt x="7" y="94"/>
                    </a:cubicBezTo>
                    <a:cubicBezTo>
                      <a:pt x="7" y="93"/>
                      <a:pt x="8" y="92"/>
                      <a:pt x="8" y="92"/>
                    </a:cubicBezTo>
                    <a:cubicBezTo>
                      <a:pt x="7" y="92"/>
                      <a:pt x="7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6" y="90"/>
                      <a:pt x="6" y="90"/>
                      <a:pt x="6" y="90"/>
                    </a:cubicBezTo>
                    <a:cubicBezTo>
                      <a:pt x="8" y="88"/>
                      <a:pt x="10" y="86"/>
                      <a:pt x="10" y="86"/>
                    </a:cubicBezTo>
                    <a:cubicBezTo>
                      <a:pt x="10" y="86"/>
                      <a:pt x="12" y="85"/>
                      <a:pt x="14" y="86"/>
                    </a:cubicBezTo>
                    <a:cubicBezTo>
                      <a:pt x="15" y="87"/>
                      <a:pt x="17" y="89"/>
                      <a:pt x="18" y="90"/>
                    </a:cubicBezTo>
                    <a:cubicBezTo>
                      <a:pt x="18" y="90"/>
                      <a:pt x="19" y="91"/>
                      <a:pt x="20" y="91"/>
                    </a:cubicBezTo>
                    <a:cubicBezTo>
                      <a:pt x="21" y="91"/>
                      <a:pt x="22" y="92"/>
                      <a:pt x="22" y="92"/>
                    </a:cubicBezTo>
                    <a:cubicBezTo>
                      <a:pt x="22" y="93"/>
                      <a:pt x="23" y="92"/>
                      <a:pt x="23" y="94"/>
                    </a:cubicBezTo>
                    <a:cubicBezTo>
                      <a:pt x="22" y="96"/>
                      <a:pt x="22" y="98"/>
                      <a:pt x="23" y="98"/>
                    </a:cubicBezTo>
                    <a:cubicBezTo>
                      <a:pt x="25" y="97"/>
                      <a:pt x="26" y="96"/>
                      <a:pt x="26" y="97"/>
                    </a:cubicBezTo>
                    <a:cubicBezTo>
                      <a:pt x="26" y="98"/>
                      <a:pt x="27" y="97"/>
                      <a:pt x="26" y="99"/>
                    </a:cubicBezTo>
                    <a:cubicBezTo>
                      <a:pt x="26" y="101"/>
                      <a:pt x="25" y="102"/>
                      <a:pt x="26" y="102"/>
                    </a:cubicBezTo>
                    <a:cubicBezTo>
                      <a:pt x="28" y="103"/>
                      <a:pt x="30" y="104"/>
                      <a:pt x="31" y="103"/>
                    </a:cubicBezTo>
                    <a:cubicBezTo>
                      <a:pt x="32" y="101"/>
                      <a:pt x="31" y="103"/>
                      <a:pt x="32" y="101"/>
                    </a:cubicBezTo>
                    <a:cubicBezTo>
                      <a:pt x="33" y="98"/>
                      <a:pt x="33" y="99"/>
                      <a:pt x="34" y="98"/>
                    </a:cubicBezTo>
                    <a:cubicBezTo>
                      <a:pt x="34" y="96"/>
                      <a:pt x="34" y="97"/>
                      <a:pt x="35" y="95"/>
                    </a:cubicBezTo>
                    <a:cubicBezTo>
                      <a:pt x="35" y="93"/>
                      <a:pt x="36" y="94"/>
                      <a:pt x="35" y="93"/>
                    </a:cubicBezTo>
                    <a:cubicBezTo>
                      <a:pt x="35" y="93"/>
                      <a:pt x="35" y="92"/>
                      <a:pt x="34" y="91"/>
                    </a:cubicBezTo>
                    <a:cubicBezTo>
                      <a:pt x="34" y="89"/>
                      <a:pt x="32" y="90"/>
                      <a:pt x="35" y="89"/>
                    </a:cubicBezTo>
                    <a:cubicBezTo>
                      <a:pt x="37" y="88"/>
                      <a:pt x="38" y="88"/>
                      <a:pt x="38" y="88"/>
                    </a:cubicBezTo>
                    <a:cubicBezTo>
                      <a:pt x="38" y="87"/>
                      <a:pt x="41" y="87"/>
                      <a:pt x="41" y="87"/>
                    </a:cubicBezTo>
                    <a:cubicBezTo>
                      <a:pt x="41" y="87"/>
                      <a:pt x="44" y="87"/>
                      <a:pt x="44" y="87"/>
                    </a:cubicBezTo>
                    <a:cubicBezTo>
                      <a:pt x="45" y="87"/>
                      <a:pt x="49" y="87"/>
                      <a:pt x="49" y="88"/>
                    </a:cubicBezTo>
                    <a:cubicBezTo>
                      <a:pt x="49" y="89"/>
                      <a:pt x="51" y="89"/>
                      <a:pt x="51" y="89"/>
                    </a:cubicBezTo>
                    <a:cubicBezTo>
                      <a:pt x="51" y="89"/>
                      <a:pt x="53" y="89"/>
                      <a:pt x="54" y="91"/>
                    </a:cubicBezTo>
                    <a:cubicBezTo>
                      <a:pt x="54" y="94"/>
                      <a:pt x="54" y="96"/>
                      <a:pt x="55" y="95"/>
                    </a:cubicBezTo>
                    <a:cubicBezTo>
                      <a:pt x="56" y="95"/>
                      <a:pt x="58" y="97"/>
                      <a:pt x="58" y="96"/>
                    </a:cubicBezTo>
                    <a:cubicBezTo>
                      <a:pt x="59" y="95"/>
                      <a:pt x="60" y="94"/>
                      <a:pt x="61" y="94"/>
                    </a:cubicBezTo>
                    <a:cubicBezTo>
                      <a:pt x="62" y="94"/>
                      <a:pt x="60" y="93"/>
                      <a:pt x="63" y="93"/>
                    </a:cubicBezTo>
                    <a:cubicBezTo>
                      <a:pt x="67" y="94"/>
                      <a:pt x="66" y="95"/>
                      <a:pt x="68" y="93"/>
                    </a:cubicBezTo>
                    <a:cubicBezTo>
                      <a:pt x="69" y="91"/>
                      <a:pt x="69" y="91"/>
                      <a:pt x="71" y="90"/>
                    </a:cubicBezTo>
                    <a:cubicBezTo>
                      <a:pt x="72" y="89"/>
                      <a:pt x="72" y="89"/>
                      <a:pt x="73" y="88"/>
                    </a:cubicBezTo>
                    <a:cubicBezTo>
                      <a:pt x="73" y="88"/>
                      <a:pt x="77" y="88"/>
                      <a:pt x="77" y="88"/>
                    </a:cubicBezTo>
                    <a:cubicBezTo>
                      <a:pt x="78" y="87"/>
                      <a:pt x="79" y="85"/>
                      <a:pt x="80" y="85"/>
                    </a:cubicBezTo>
                    <a:cubicBezTo>
                      <a:pt x="80" y="85"/>
                      <a:pt x="84" y="85"/>
                      <a:pt x="85" y="85"/>
                    </a:cubicBezTo>
                    <a:cubicBezTo>
                      <a:pt x="86" y="85"/>
                      <a:pt x="88" y="85"/>
                      <a:pt x="89" y="84"/>
                    </a:cubicBezTo>
                    <a:cubicBezTo>
                      <a:pt x="89" y="83"/>
                      <a:pt x="89" y="83"/>
                      <a:pt x="90" y="82"/>
                    </a:cubicBezTo>
                    <a:cubicBezTo>
                      <a:pt x="92" y="82"/>
                      <a:pt x="93" y="82"/>
                      <a:pt x="95" y="82"/>
                    </a:cubicBezTo>
                    <a:cubicBezTo>
                      <a:pt x="97" y="82"/>
                      <a:pt x="97" y="82"/>
                      <a:pt x="98" y="82"/>
                    </a:cubicBezTo>
                    <a:cubicBezTo>
                      <a:pt x="99" y="82"/>
                      <a:pt x="100" y="84"/>
                      <a:pt x="100" y="81"/>
                    </a:cubicBezTo>
                    <a:cubicBezTo>
                      <a:pt x="99" y="78"/>
                      <a:pt x="98" y="78"/>
                      <a:pt x="99" y="77"/>
                    </a:cubicBezTo>
                    <a:cubicBezTo>
                      <a:pt x="101" y="77"/>
                      <a:pt x="103" y="77"/>
                      <a:pt x="103" y="77"/>
                    </a:cubicBezTo>
                    <a:cubicBezTo>
                      <a:pt x="104" y="77"/>
                      <a:pt x="108" y="78"/>
                      <a:pt x="109" y="78"/>
                    </a:cubicBezTo>
                    <a:cubicBezTo>
                      <a:pt x="109" y="78"/>
                      <a:pt x="110" y="80"/>
                      <a:pt x="110" y="80"/>
                    </a:cubicBezTo>
                    <a:cubicBezTo>
                      <a:pt x="111" y="80"/>
                      <a:pt x="112" y="81"/>
                      <a:pt x="113" y="80"/>
                    </a:cubicBezTo>
                    <a:cubicBezTo>
                      <a:pt x="113" y="80"/>
                      <a:pt x="114" y="78"/>
                      <a:pt x="115" y="78"/>
                    </a:cubicBezTo>
                    <a:cubicBezTo>
                      <a:pt x="116" y="78"/>
                      <a:pt x="119" y="78"/>
                      <a:pt x="119" y="78"/>
                    </a:cubicBezTo>
                    <a:cubicBezTo>
                      <a:pt x="119" y="78"/>
                      <a:pt x="123" y="79"/>
                      <a:pt x="123" y="79"/>
                    </a:cubicBezTo>
                    <a:cubicBezTo>
                      <a:pt x="123" y="79"/>
                      <a:pt x="122" y="81"/>
                      <a:pt x="122" y="82"/>
                    </a:cubicBezTo>
                    <a:cubicBezTo>
                      <a:pt x="122" y="83"/>
                      <a:pt x="122" y="84"/>
                      <a:pt x="123" y="85"/>
                    </a:cubicBezTo>
                    <a:cubicBezTo>
                      <a:pt x="123" y="85"/>
                      <a:pt x="125" y="87"/>
                      <a:pt x="125" y="87"/>
                    </a:cubicBezTo>
                    <a:cubicBezTo>
                      <a:pt x="125" y="87"/>
                      <a:pt x="130" y="89"/>
                      <a:pt x="130" y="89"/>
                    </a:cubicBezTo>
                    <a:cubicBezTo>
                      <a:pt x="130" y="89"/>
                      <a:pt x="131" y="90"/>
                      <a:pt x="131" y="86"/>
                    </a:cubicBezTo>
                    <a:cubicBezTo>
                      <a:pt x="131" y="82"/>
                      <a:pt x="131" y="81"/>
                      <a:pt x="131" y="81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1" y="77"/>
                      <a:pt x="131" y="76"/>
                      <a:pt x="130" y="76"/>
                    </a:cubicBezTo>
                    <a:cubicBezTo>
                      <a:pt x="130" y="76"/>
                      <a:pt x="129" y="76"/>
                      <a:pt x="129" y="76"/>
                    </a:cubicBezTo>
                    <a:cubicBezTo>
                      <a:pt x="129" y="76"/>
                      <a:pt x="125" y="75"/>
                      <a:pt x="124" y="75"/>
                    </a:cubicBezTo>
                    <a:cubicBezTo>
                      <a:pt x="123" y="75"/>
                      <a:pt x="124" y="73"/>
                      <a:pt x="124" y="72"/>
                    </a:cubicBezTo>
                    <a:cubicBezTo>
                      <a:pt x="124" y="72"/>
                      <a:pt x="126" y="70"/>
                      <a:pt x="126" y="70"/>
                    </a:cubicBezTo>
                    <a:cubicBezTo>
                      <a:pt x="126" y="67"/>
                      <a:pt x="126" y="67"/>
                      <a:pt x="126" y="67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3" y="50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7" y="48"/>
                    </a:cubicBezTo>
                    <a:cubicBezTo>
                      <a:pt x="129" y="46"/>
                      <a:pt x="129" y="46"/>
                      <a:pt x="129" y="46"/>
                    </a:cubicBezTo>
                    <a:cubicBezTo>
                      <a:pt x="129" y="46"/>
                      <a:pt x="134" y="44"/>
                      <a:pt x="134" y="44"/>
                    </a:cubicBezTo>
                    <a:cubicBezTo>
                      <a:pt x="134" y="44"/>
                      <a:pt x="135" y="43"/>
                      <a:pt x="135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41" y="38"/>
                      <a:pt x="141" y="38"/>
                      <a:pt x="141" y="38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2" y="30"/>
                      <a:pt x="142" y="28"/>
                      <a:pt x="142" y="28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48" y="28"/>
                      <a:pt x="149" y="29"/>
                      <a:pt x="150" y="30"/>
                    </a:cubicBezTo>
                    <a:cubicBezTo>
                      <a:pt x="151" y="30"/>
                      <a:pt x="152" y="29"/>
                      <a:pt x="152" y="29"/>
                    </a:cubicBezTo>
                    <a:cubicBezTo>
                      <a:pt x="153" y="29"/>
                      <a:pt x="154" y="27"/>
                      <a:pt x="154" y="27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53" y="19"/>
                      <a:pt x="153" y="19"/>
                      <a:pt x="153" y="19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4" y="16"/>
                      <a:pt x="158" y="19"/>
                      <a:pt x="160" y="20"/>
                    </a:cubicBezTo>
                    <a:cubicBezTo>
                      <a:pt x="161" y="21"/>
                      <a:pt x="164" y="24"/>
                      <a:pt x="164" y="24"/>
                    </a:cubicBezTo>
                    <a:cubicBezTo>
                      <a:pt x="164" y="24"/>
                      <a:pt x="169" y="25"/>
                      <a:pt x="170" y="25"/>
                    </a:cubicBezTo>
                    <a:cubicBezTo>
                      <a:pt x="170" y="25"/>
                      <a:pt x="175" y="26"/>
                      <a:pt x="175" y="26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7" y="24"/>
                      <a:pt x="187" y="24"/>
                      <a:pt x="187" y="24"/>
                    </a:cubicBezTo>
                    <a:close/>
                    <a:moveTo>
                      <a:pt x="5" y="91"/>
                    </a:moveTo>
                    <a:cubicBezTo>
                      <a:pt x="5" y="91"/>
                      <a:pt x="5" y="91"/>
                      <a:pt x="5" y="91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5" y="91"/>
                      <a:pt x="5" y="91"/>
                      <a:pt x="5" y="91"/>
                    </a:cubicBezTo>
                    <a:close/>
                    <a:moveTo>
                      <a:pt x="1" y="114"/>
                    </a:move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4"/>
                    </a:cubicBezTo>
                    <a:close/>
                    <a:moveTo>
                      <a:pt x="1" y="114"/>
                    </a:moveTo>
                    <a:cubicBezTo>
                      <a:pt x="1" y="114"/>
                      <a:pt x="1" y="114"/>
                      <a:pt x="1" y="114"/>
                    </a:cubicBezTo>
                    <a:cubicBezTo>
                      <a:pt x="1" y="114"/>
                      <a:pt x="1" y="113"/>
                      <a:pt x="1" y="113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2" y="113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0" y="114"/>
                      <a:pt x="0" y="114"/>
                      <a:pt x="0" y="114"/>
                    </a:cubicBezTo>
                    <a:lnTo>
                      <a:pt x="1" y="114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F38F083-73F3-704F-B590-677D554EC2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8896" y="2714111"/>
                <a:ext cx="1185186" cy="1190072"/>
              </a:xfrm>
              <a:custGeom>
                <a:avLst/>
                <a:gdLst>
                  <a:gd name="T0" fmla="*/ 269 w 520"/>
                  <a:gd name="T1" fmla="*/ 424 h 538"/>
                  <a:gd name="T2" fmla="*/ 326 w 520"/>
                  <a:gd name="T3" fmla="*/ 423 h 538"/>
                  <a:gd name="T4" fmla="*/ 401 w 520"/>
                  <a:gd name="T5" fmla="*/ 437 h 538"/>
                  <a:gd name="T6" fmla="*/ 432 w 520"/>
                  <a:gd name="T7" fmla="*/ 408 h 538"/>
                  <a:gd name="T8" fmla="*/ 434 w 520"/>
                  <a:gd name="T9" fmla="*/ 407 h 538"/>
                  <a:gd name="T10" fmla="*/ 435 w 520"/>
                  <a:gd name="T11" fmla="*/ 406 h 538"/>
                  <a:gd name="T12" fmla="*/ 436 w 520"/>
                  <a:gd name="T13" fmla="*/ 406 h 538"/>
                  <a:gd name="T14" fmla="*/ 421 w 520"/>
                  <a:gd name="T15" fmla="*/ 359 h 538"/>
                  <a:gd name="T16" fmla="*/ 425 w 520"/>
                  <a:gd name="T17" fmla="*/ 310 h 538"/>
                  <a:gd name="T18" fmla="*/ 418 w 520"/>
                  <a:gd name="T19" fmla="*/ 279 h 538"/>
                  <a:gd name="T20" fmla="*/ 414 w 520"/>
                  <a:gd name="T21" fmla="*/ 263 h 538"/>
                  <a:gd name="T22" fmla="*/ 395 w 520"/>
                  <a:gd name="T23" fmla="*/ 272 h 538"/>
                  <a:gd name="T24" fmla="*/ 384 w 520"/>
                  <a:gd name="T25" fmla="*/ 274 h 538"/>
                  <a:gd name="T26" fmla="*/ 389 w 520"/>
                  <a:gd name="T27" fmla="*/ 259 h 538"/>
                  <a:gd name="T28" fmla="*/ 402 w 520"/>
                  <a:gd name="T29" fmla="*/ 242 h 538"/>
                  <a:gd name="T30" fmla="*/ 411 w 520"/>
                  <a:gd name="T31" fmla="*/ 230 h 538"/>
                  <a:gd name="T32" fmla="*/ 424 w 520"/>
                  <a:gd name="T33" fmla="*/ 215 h 538"/>
                  <a:gd name="T34" fmla="*/ 422 w 520"/>
                  <a:gd name="T35" fmla="*/ 208 h 538"/>
                  <a:gd name="T36" fmla="*/ 434 w 520"/>
                  <a:gd name="T37" fmla="*/ 208 h 538"/>
                  <a:gd name="T38" fmla="*/ 443 w 520"/>
                  <a:gd name="T39" fmla="*/ 202 h 538"/>
                  <a:gd name="T40" fmla="*/ 451 w 520"/>
                  <a:gd name="T41" fmla="*/ 160 h 538"/>
                  <a:gd name="T42" fmla="*/ 430 w 520"/>
                  <a:gd name="T43" fmla="*/ 116 h 538"/>
                  <a:gd name="T44" fmla="*/ 401 w 520"/>
                  <a:gd name="T45" fmla="*/ 94 h 538"/>
                  <a:gd name="T46" fmla="*/ 391 w 520"/>
                  <a:gd name="T47" fmla="*/ 95 h 538"/>
                  <a:gd name="T48" fmla="*/ 383 w 520"/>
                  <a:gd name="T49" fmla="*/ 91 h 538"/>
                  <a:gd name="T50" fmla="*/ 367 w 520"/>
                  <a:gd name="T51" fmla="*/ 82 h 538"/>
                  <a:gd name="T52" fmla="*/ 355 w 520"/>
                  <a:gd name="T53" fmla="*/ 61 h 538"/>
                  <a:gd name="T54" fmla="*/ 335 w 520"/>
                  <a:gd name="T55" fmla="*/ 65 h 538"/>
                  <a:gd name="T56" fmla="*/ 330 w 520"/>
                  <a:gd name="T57" fmla="*/ 48 h 538"/>
                  <a:gd name="T58" fmla="*/ 311 w 520"/>
                  <a:gd name="T59" fmla="*/ 35 h 538"/>
                  <a:gd name="T60" fmla="*/ 291 w 520"/>
                  <a:gd name="T61" fmla="*/ 20 h 538"/>
                  <a:gd name="T62" fmla="*/ 281 w 520"/>
                  <a:gd name="T63" fmla="*/ 1 h 538"/>
                  <a:gd name="T64" fmla="*/ 229 w 520"/>
                  <a:gd name="T65" fmla="*/ 53 h 538"/>
                  <a:gd name="T66" fmla="*/ 145 w 520"/>
                  <a:gd name="T67" fmla="*/ 76 h 538"/>
                  <a:gd name="T68" fmla="*/ 117 w 520"/>
                  <a:gd name="T69" fmla="*/ 65 h 538"/>
                  <a:gd name="T70" fmla="*/ 107 w 520"/>
                  <a:gd name="T71" fmla="*/ 111 h 538"/>
                  <a:gd name="T72" fmla="*/ 46 w 520"/>
                  <a:gd name="T73" fmla="*/ 99 h 538"/>
                  <a:gd name="T74" fmla="*/ 16 w 520"/>
                  <a:gd name="T75" fmla="*/ 117 h 538"/>
                  <a:gd name="T76" fmla="*/ 19 w 520"/>
                  <a:gd name="T77" fmla="*/ 145 h 538"/>
                  <a:gd name="T78" fmla="*/ 58 w 520"/>
                  <a:gd name="T79" fmla="*/ 167 h 538"/>
                  <a:gd name="T80" fmla="*/ 91 w 520"/>
                  <a:gd name="T81" fmla="*/ 200 h 538"/>
                  <a:gd name="T82" fmla="*/ 95 w 520"/>
                  <a:gd name="T83" fmla="*/ 228 h 538"/>
                  <a:gd name="T84" fmla="*/ 109 w 520"/>
                  <a:gd name="T85" fmla="*/ 250 h 538"/>
                  <a:gd name="T86" fmla="*/ 109 w 520"/>
                  <a:gd name="T87" fmla="*/ 265 h 538"/>
                  <a:gd name="T88" fmla="*/ 114 w 520"/>
                  <a:gd name="T89" fmla="*/ 284 h 538"/>
                  <a:gd name="T90" fmla="*/ 92 w 520"/>
                  <a:gd name="T91" fmla="*/ 371 h 538"/>
                  <a:gd name="T92" fmla="*/ 159 w 520"/>
                  <a:gd name="T93" fmla="*/ 443 h 538"/>
                  <a:gd name="T94" fmla="*/ 193 w 520"/>
                  <a:gd name="T95" fmla="*/ 453 h 538"/>
                  <a:gd name="T96" fmla="*/ 197 w 520"/>
                  <a:gd name="T97" fmla="*/ 450 h 538"/>
                  <a:gd name="T98" fmla="*/ 203 w 520"/>
                  <a:gd name="T99" fmla="*/ 453 h 538"/>
                  <a:gd name="T100" fmla="*/ 208 w 520"/>
                  <a:gd name="T101" fmla="*/ 456 h 538"/>
                  <a:gd name="T102" fmla="*/ 203 w 520"/>
                  <a:gd name="T103" fmla="*/ 460 h 538"/>
                  <a:gd name="T104" fmla="*/ 198 w 520"/>
                  <a:gd name="T105" fmla="*/ 462 h 538"/>
                  <a:gd name="T106" fmla="*/ 243 w 520"/>
                  <a:gd name="T107" fmla="*/ 471 h 538"/>
                  <a:gd name="T108" fmla="*/ 193 w 520"/>
                  <a:gd name="T109" fmla="*/ 458 h 538"/>
                  <a:gd name="T110" fmla="*/ 449 w 520"/>
                  <a:gd name="T111" fmla="*/ 200 h 538"/>
                  <a:gd name="T112" fmla="*/ 511 w 520"/>
                  <a:gd name="T113" fmla="*/ 523 h 538"/>
                  <a:gd name="T114" fmla="*/ 517 w 520"/>
                  <a:gd name="T115" fmla="*/ 468 h 538"/>
                  <a:gd name="T116" fmla="*/ 485 w 520"/>
                  <a:gd name="T117" fmla="*/ 478 h 538"/>
                  <a:gd name="T118" fmla="*/ 493 w 520"/>
                  <a:gd name="T119" fmla="*/ 52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0" h="538">
                    <a:moveTo>
                      <a:pt x="259" y="471"/>
                    </a:moveTo>
                    <a:cubicBezTo>
                      <a:pt x="261" y="468"/>
                      <a:pt x="261" y="468"/>
                      <a:pt x="261" y="468"/>
                    </a:cubicBezTo>
                    <a:cubicBezTo>
                      <a:pt x="261" y="468"/>
                      <a:pt x="261" y="462"/>
                      <a:pt x="259" y="461"/>
                    </a:cubicBezTo>
                    <a:cubicBezTo>
                      <a:pt x="258" y="460"/>
                      <a:pt x="257" y="459"/>
                      <a:pt x="257" y="459"/>
                    </a:cubicBezTo>
                    <a:cubicBezTo>
                      <a:pt x="257" y="459"/>
                      <a:pt x="257" y="455"/>
                      <a:pt x="257" y="453"/>
                    </a:cubicBezTo>
                    <a:cubicBezTo>
                      <a:pt x="257" y="452"/>
                      <a:pt x="257" y="448"/>
                      <a:pt x="257" y="447"/>
                    </a:cubicBezTo>
                    <a:cubicBezTo>
                      <a:pt x="257" y="446"/>
                      <a:pt x="258" y="442"/>
                      <a:pt x="258" y="441"/>
                    </a:cubicBezTo>
                    <a:cubicBezTo>
                      <a:pt x="258" y="441"/>
                      <a:pt x="257" y="441"/>
                      <a:pt x="259" y="439"/>
                    </a:cubicBezTo>
                    <a:cubicBezTo>
                      <a:pt x="261" y="436"/>
                      <a:pt x="261" y="434"/>
                      <a:pt x="261" y="434"/>
                    </a:cubicBezTo>
                    <a:cubicBezTo>
                      <a:pt x="265" y="429"/>
                      <a:pt x="265" y="429"/>
                      <a:pt x="265" y="429"/>
                    </a:cubicBezTo>
                    <a:cubicBezTo>
                      <a:pt x="265" y="429"/>
                      <a:pt x="268" y="424"/>
                      <a:pt x="269" y="424"/>
                    </a:cubicBezTo>
                    <a:cubicBezTo>
                      <a:pt x="270" y="425"/>
                      <a:pt x="274" y="424"/>
                      <a:pt x="275" y="424"/>
                    </a:cubicBezTo>
                    <a:cubicBezTo>
                      <a:pt x="276" y="424"/>
                      <a:pt x="280" y="428"/>
                      <a:pt x="282" y="424"/>
                    </a:cubicBezTo>
                    <a:cubicBezTo>
                      <a:pt x="284" y="421"/>
                      <a:pt x="285" y="419"/>
                      <a:pt x="285" y="418"/>
                    </a:cubicBezTo>
                    <a:cubicBezTo>
                      <a:pt x="286" y="417"/>
                      <a:pt x="287" y="414"/>
                      <a:pt x="290" y="414"/>
                    </a:cubicBezTo>
                    <a:cubicBezTo>
                      <a:pt x="293" y="413"/>
                      <a:pt x="300" y="413"/>
                      <a:pt x="300" y="413"/>
                    </a:cubicBezTo>
                    <a:cubicBezTo>
                      <a:pt x="303" y="414"/>
                      <a:pt x="303" y="414"/>
                      <a:pt x="303" y="414"/>
                    </a:cubicBezTo>
                    <a:cubicBezTo>
                      <a:pt x="311" y="417"/>
                      <a:pt x="311" y="417"/>
                      <a:pt x="311" y="417"/>
                    </a:cubicBezTo>
                    <a:cubicBezTo>
                      <a:pt x="311" y="417"/>
                      <a:pt x="314" y="417"/>
                      <a:pt x="316" y="417"/>
                    </a:cubicBezTo>
                    <a:cubicBezTo>
                      <a:pt x="317" y="417"/>
                      <a:pt x="318" y="417"/>
                      <a:pt x="318" y="417"/>
                    </a:cubicBezTo>
                    <a:cubicBezTo>
                      <a:pt x="321" y="421"/>
                      <a:pt x="321" y="421"/>
                      <a:pt x="321" y="421"/>
                    </a:cubicBezTo>
                    <a:cubicBezTo>
                      <a:pt x="321" y="421"/>
                      <a:pt x="325" y="423"/>
                      <a:pt x="326" y="423"/>
                    </a:cubicBezTo>
                    <a:cubicBezTo>
                      <a:pt x="327" y="423"/>
                      <a:pt x="335" y="421"/>
                      <a:pt x="335" y="421"/>
                    </a:cubicBezTo>
                    <a:cubicBezTo>
                      <a:pt x="335" y="421"/>
                      <a:pt x="338" y="420"/>
                      <a:pt x="339" y="421"/>
                    </a:cubicBezTo>
                    <a:cubicBezTo>
                      <a:pt x="340" y="422"/>
                      <a:pt x="343" y="423"/>
                      <a:pt x="344" y="424"/>
                    </a:cubicBezTo>
                    <a:cubicBezTo>
                      <a:pt x="344" y="425"/>
                      <a:pt x="352" y="429"/>
                      <a:pt x="354" y="430"/>
                    </a:cubicBezTo>
                    <a:cubicBezTo>
                      <a:pt x="355" y="431"/>
                      <a:pt x="359" y="430"/>
                      <a:pt x="359" y="430"/>
                    </a:cubicBezTo>
                    <a:cubicBezTo>
                      <a:pt x="361" y="435"/>
                      <a:pt x="361" y="435"/>
                      <a:pt x="361" y="435"/>
                    </a:cubicBezTo>
                    <a:cubicBezTo>
                      <a:pt x="371" y="438"/>
                      <a:pt x="371" y="438"/>
                      <a:pt x="371" y="438"/>
                    </a:cubicBezTo>
                    <a:cubicBezTo>
                      <a:pt x="375" y="438"/>
                      <a:pt x="375" y="438"/>
                      <a:pt x="375" y="438"/>
                    </a:cubicBezTo>
                    <a:cubicBezTo>
                      <a:pt x="389" y="443"/>
                      <a:pt x="389" y="443"/>
                      <a:pt x="389" y="443"/>
                    </a:cubicBezTo>
                    <a:cubicBezTo>
                      <a:pt x="398" y="436"/>
                      <a:pt x="398" y="436"/>
                      <a:pt x="398" y="436"/>
                    </a:cubicBezTo>
                    <a:cubicBezTo>
                      <a:pt x="398" y="436"/>
                      <a:pt x="400" y="437"/>
                      <a:pt x="401" y="437"/>
                    </a:cubicBezTo>
                    <a:cubicBezTo>
                      <a:pt x="402" y="437"/>
                      <a:pt x="404" y="429"/>
                      <a:pt x="404" y="429"/>
                    </a:cubicBezTo>
                    <a:cubicBezTo>
                      <a:pt x="404" y="429"/>
                      <a:pt x="404" y="427"/>
                      <a:pt x="405" y="427"/>
                    </a:cubicBezTo>
                    <a:cubicBezTo>
                      <a:pt x="407" y="427"/>
                      <a:pt x="414" y="424"/>
                      <a:pt x="414" y="424"/>
                    </a:cubicBezTo>
                    <a:cubicBezTo>
                      <a:pt x="414" y="423"/>
                      <a:pt x="413" y="419"/>
                      <a:pt x="416" y="418"/>
                    </a:cubicBezTo>
                    <a:cubicBezTo>
                      <a:pt x="418" y="417"/>
                      <a:pt x="422" y="414"/>
                      <a:pt x="422" y="414"/>
                    </a:cubicBezTo>
                    <a:cubicBezTo>
                      <a:pt x="423" y="413"/>
                      <a:pt x="421" y="411"/>
                      <a:pt x="424" y="410"/>
                    </a:cubicBezTo>
                    <a:cubicBezTo>
                      <a:pt x="426" y="410"/>
                      <a:pt x="429" y="409"/>
                      <a:pt x="431" y="409"/>
                    </a:cubicBezTo>
                    <a:cubicBezTo>
                      <a:pt x="431" y="409"/>
                      <a:pt x="431" y="409"/>
                      <a:pt x="431" y="409"/>
                    </a:cubicBezTo>
                    <a:cubicBezTo>
                      <a:pt x="431" y="408"/>
                      <a:pt x="431" y="408"/>
                      <a:pt x="431" y="408"/>
                    </a:cubicBezTo>
                    <a:cubicBezTo>
                      <a:pt x="431" y="408"/>
                      <a:pt x="431" y="408"/>
                      <a:pt x="431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2" y="408"/>
                      <a:pt x="432" y="408"/>
                      <a:pt x="432" y="408"/>
                    </a:cubicBezTo>
                    <a:cubicBezTo>
                      <a:pt x="433" y="407"/>
                      <a:pt x="433" y="407"/>
                      <a:pt x="433" y="407"/>
                    </a:cubicBezTo>
                    <a:cubicBezTo>
                      <a:pt x="433" y="407"/>
                      <a:pt x="433" y="407"/>
                      <a:pt x="433" y="407"/>
                    </a:cubicBezTo>
                    <a:cubicBezTo>
                      <a:pt x="433" y="407"/>
                      <a:pt x="433" y="407"/>
                      <a:pt x="433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4" y="407"/>
                      <a:pt x="434" y="407"/>
                      <a:pt x="434" y="407"/>
                    </a:cubicBezTo>
                    <a:cubicBezTo>
                      <a:pt x="435" y="407"/>
                      <a:pt x="435" y="407"/>
                      <a:pt x="435" y="407"/>
                    </a:cubicBezTo>
                    <a:cubicBezTo>
                      <a:pt x="435" y="407"/>
                      <a:pt x="435" y="407"/>
                      <a:pt x="435" y="407"/>
                    </a:cubicBezTo>
                    <a:cubicBezTo>
                      <a:pt x="435" y="407"/>
                      <a:pt x="435" y="407"/>
                      <a:pt x="435" y="407"/>
                    </a:cubicBezTo>
                    <a:cubicBezTo>
                      <a:pt x="435" y="407"/>
                      <a:pt x="435" y="407"/>
                      <a:pt x="435" y="407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6" y="406"/>
                      <a:pt x="436" y="406"/>
                      <a:pt x="436" y="406"/>
                    </a:cubicBezTo>
                    <a:cubicBezTo>
                      <a:pt x="437" y="405"/>
                      <a:pt x="438" y="405"/>
                      <a:pt x="438" y="405"/>
                    </a:cubicBezTo>
                    <a:cubicBezTo>
                      <a:pt x="444" y="400"/>
                      <a:pt x="444" y="400"/>
                      <a:pt x="444" y="400"/>
                    </a:cubicBezTo>
                    <a:cubicBezTo>
                      <a:pt x="447" y="389"/>
                      <a:pt x="447" y="389"/>
                      <a:pt x="447" y="389"/>
                    </a:cubicBezTo>
                    <a:cubicBezTo>
                      <a:pt x="443" y="386"/>
                      <a:pt x="443" y="386"/>
                      <a:pt x="443" y="386"/>
                    </a:cubicBezTo>
                    <a:cubicBezTo>
                      <a:pt x="434" y="386"/>
                      <a:pt x="434" y="386"/>
                      <a:pt x="434" y="386"/>
                    </a:cubicBezTo>
                    <a:cubicBezTo>
                      <a:pt x="424" y="382"/>
                      <a:pt x="424" y="382"/>
                      <a:pt x="424" y="382"/>
                    </a:cubicBezTo>
                    <a:cubicBezTo>
                      <a:pt x="419" y="374"/>
                      <a:pt x="419" y="374"/>
                      <a:pt x="419" y="374"/>
                    </a:cubicBezTo>
                    <a:cubicBezTo>
                      <a:pt x="416" y="374"/>
                      <a:pt x="416" y="374"/>
                      <a:pt x="416" y="374"/>
                    </a:cubicBezTo>
                    <a:cubicBezTo>
                      <a:pt x="415" y="367"/>
                      <a:pt x="413" y="370"/>
                      <a:pt x="417" y="365"/>
                    </a:cubicBezTo>
                    <a:cubicBezTo>
                      <a:pt x="421" y="359"/>
                      <a:pt x="421" y="359"/>
                      <a:pt x="421" y="359"/>
                    </a:cubicBezTo>
                    <a:cubicBezTo>
                      <a:pt x="420" y="349"/>
                      <a:pt x="420" y="349"/>
                      <a:pt x="420" y="349"/>
                    </a:cubicBezTo>
                    <a:cubicBezTo>
                      <a:pt x="417" y="346"/>
                      <a:pt x="417" y="346"/>
                      <a:pt x="417" y="346"/>
                    </a:cubicBezTo>
                    <a:cubicBezTo>
                      <a:pt x="412" y="343"/>
                      <a:pt x="412" y="343"/>
                      <a:pt x="412" y="343"/>
                    </a:cubicBezTo>
                    <a:cubicBezTo>
                      <a:pt x="412" y="343"/>
                      <a:pt x="409" y="339"/>
                      <a:pt x="408" y="338"/>
                    </a:cubicBezTo>
                    <a:cubicBezTo>
                      <a:pt x="408" y="338"/>
                      <a:pt x="408" y="336"/>
                      <a:pt x="408" y="336"/>
                    </a:cubicBezTo>
                    <a:cubicBezTo>
                      <a:pt x="407" y="335"/>
                      <a:pt x="411" y="335"/>
                      <a:pt x="411" y="335"/>
                    </a:cubicBezTo>
                    <a:cubicBezTo>
                      <a:pt x="412" y="335"/>
                      <a:pt x="415" y="334"/>
                      <a:pt x="416" y="334"/>
                    </a:cubicBezTo>
                    <a:cubicBezTo>
                      <a:pt x="417" y="334"/>
                      <a:pt x="421" y="330"/>
                      <a:pt x="421" y="330"/>
                    </a:cubicBezTo>
                    <a:cubicBezTo>
                      <a:pt x="421" y="330"/>
                      <a:pt x="423" y="326"/>
                      <a:pt x="425" y="325"/>
                    </a:cubicBezTo>
                    <a:cubicBezTo>
                      <a:pt x="426" y="324"/>
                      <a:pt x="428" y="316"/>
                      <a:pt x="428" y="315"/>
                    </a:cubicBezTo>
                    <a:cubicBezTo>
                      <a:pt x="428" y="315"/>
                      <a:pt x="426" y="310"/>
                      <a:pt x="425" y="310"/>
                    </a:cubicBezTo>
                    <a:cubicBezTo>
                      <a:pt x="416" y="306"/>
                      <a:pt x="418" y="304"/>
                      <a:pt x="414" y="302"/>
                    </a:cubicBezTo>
                    <a:cubicBezTo>
                      <a:pt x="414" y="297"/>
                      <a:pt x="414" y="297"/>
                      <a:pt x="414" y="297"/>
                    </a:cubicBezTo>
                    <a:cubicBezTo>
                      <a:pt x="419" y="293"/>
                      <a:pt x="419" y="293"/>
                      <a:pt x="419" y="293"/>
                    </a:cubicBezTo>
                    <a:cubicBezTo>
                      <a:pt x="420" y="292"/>
                      <a:pt x="422" y="291"/>
                      <a:pt x="423" y="291"/>
                    </a:cubicBezTo>
                    <a:cubicBezTo>
                      <a:pt x="424" y="289"/>
                      <a:pt x="424" y="289"/>
                      <a:pt x="424" y="289"/>
                    </a:cubicBezTo>
                    <a:cubicBezTo>
                      <a:pt x="424" y="289"/>
                      <a:pt x="422" y="287"/>
                      <a:pt x="422" y="287"/>
                    </a:cubicBezTo>
                    <a:cubicBezTo>
                      <a:pt x="422" y="287"/>
                      <a:pt x="421" y="286"/>
                      <a:pt x="420" y="286"/>
                    </a:cubicBezTo>
                    <a:cubicBezTo>
                      <a:pt x="420" y="286"/>
                      <a:pt x="419" y="285"/>
                      <a:pt x="419" y="285"/>
                    </a:cubicBezTo>
                    <a:cubicBezTo>
                      <a:pt x="419" y="285"/>
                      <a:pt x="418" y="284"/>
                      <a:pt x="417" y="284"/>
                    </a:cubicBezTo>
                    <a:cubicBezTo>
                      <a:pt x="416" y="284"/>
                      <a:pt x="417" y="282"/>
                      <a:pt x="418" y="282"/>
                    </a:cubicBezTo>
                    <a:cubicBezTo>
                      <a:pt x="418" y="281"/>
                      <a:pt x="418" y="279"/>
                      <a:pt x="418" y="279"/>
                    </a:cubicBezTo>
                    <a:cubicBezTo>
                      <a:pt x="418" y="279"/>
                      <a:pt x="415" y="279"/>
                      <a:pt x="414" y="279"/>
                    </a:cubicBezTo>
                    <a:cubicBezTo>
                      <a:pt x="414" y="278"/>
                      <a:pt x="414" y="278"/>
                      <a:pt x="414" y="278"/>
                    </a:cubicBezTo>
                    <a:cubicBezTo>
                      <a:pt x="414" y="278"/>
                      <a:pt x="415" y="275"/>
                      <a:pt x="416" y="275"/>
                    </a:cubicBezTo>
                    <a:cubicBezTo>
                      <a:pt x="416" y="274"/>
                      <a:pt x="416" y="273"/>
                      <a:pt x="416" y="273"/>
                    </a:cubicBezTo>
                    <a:cubicBezTo>
                      <a:pt x="416" y="273"/>
                      <a:pt x="416" y="272"/>
                      <a:pt x="416" y="270"/>
                    </a:cubicBezTo>
                    <a:cubicBezTo>
                      <a:pt x="417" y="269"/>
                      <a:pt x="416" y="269"/>
                      <a:pt x="416" y="269"/>
                    </a:cubicBezTo>
                    <a:cubicBezTo>
                      <a:pt x="416" y="269"/>
                      <a:pt x="415" y="268"/>
                      <a:pt x="414" y="268"/>
                    </a:cubicBezTo>
                    <a:cubicBezTo>
                      <a:pt x="414" y="268"/>
                      <a:pt x="414" y="268"/>
                      <a:pt x="415" y="267"/>
                    </a:cubicBezTo>
                    <a:cubicBezTo>
                      <a:pt x="416" y="265"/>
                      <a:pt x="416" y="266"/>
                      <a:pt x="416" y="266"/>
                    </a:cubicBezTo>
                    <a:cubicBezTo>
                      <a:pt x="416" y="264"/>
                      <a:pt x="416" y="264"/>
                      <a:pt x="416" y="264"/>
                    </a:cubicBezTo>
                    <a:cubicBezTo>
                      <a:pt x="414" y="263"/>
                      <a:pt x="414" y="263"/>
                      <a:pt x="414" y="263"/>
                    </a:cubicBezTo>
                    <a:cubicBezTo>
                      <a:pt x="411" y="261"/>
                      <a:pt x="411" y="261"/>
                      <a:pt x="411" y="261"/>
                    </a:cubicBezTo>
                    <a:cubicBezTo>
                      <a:pt x="411" y="261"/>
                      <a:pt x="407" y="261"/>
                      <a:pt x="407" y="261"/>
                    </a:cubicBezTo>
                    <a:cubicBezTo>
                      <a:pt x="407" y="261"/>
                      <a:pt x="404" y="261"/>
                      <a:pt x="404" y="261"/>
                    </a:cubicBezTo>
                    <a:cubicBezTo>
                      <a:pt x="402" y="262"/>
                      <a:pt x="402" y="262"/>
                      <a:pt x="402" y="262"/>
                    </a:cubicBezTo>
                    <a:cubicBezTo>
                      <a:pt x="401" y="263"/>
                      <a:pt x="401" y="263"/>
                      <a:pt x="401" y="263"/>
                    </a:cubicBezTo>
                    <a:cubicBezTo>
                      <a:pt x="398" y="264"/>
                      <a:pt x="398" y="264"/>
                      <a:pt x="398" y="264"/>
                    </a:cubicBezTo>
                    <a:cubicBezTo>
                      <a:pt x="395" y="265"/>
                      <a:pt x="395" y="265"/>
                      <a:pt x="395" y="265"/>
                    </a:cubicBezTo>
                    <a:cubicBezTo>
                      <a:pt x="395" y="265"/>
                      <a:pt x="394" y="267"/>
                      <a:pt x="393" y="268"/>
                    </a:cubicBezTo>
                    <a:cubicBezTo>
                      <a:pt x="393" y="268"/>
                      <a:pt x="393" y="269"/>
                      <a:pt x="393" y="269"/>
                    </a:cubicBezTo>
                    <a:cubicBezTo>
                      <a:pt x="395" y="270"/>
                      <a:pt x="395" y="270"/>
                      <a:pt x="395" y="270"/>
                    </a:cubicBezTo>
                    <a:cubicBezTo>
                      <a:pt x="395" y="272"/>
                      <a:pt x="395" y="272"/>
                      <a:pt x="395" y="272"/>
                    </a:cubicBezTo>
                    <a:cubicBezTo>
                      <a:pt x="396" y="272"/>
                      <a:pt x="396" y="272"/>
                      <a:pt x="396" y="272"/>
                    </a:cubicBezTo>
                    <a:cubicBezTo>
                      <a:pt x="395" y="274"/>
                      <a:pt x="395" y="274"/>
                      <a:pt x="395" y="274"/>
                    </a:cubicBezTo>
                    <a:cubicBezTo>
                      <a:pt x="395" y="274"/>
                      <a:pt x="394" y="274"/>
                      <a:pt x="393" y="275"/>
                    </a:cubicBezTo>
                    <a:cubicBezTo>
                      <a:pt x="392" y="276"/>
                      <a:pt x="392" y="277"/>
                      <a:pt x="392" y="277"/>
                    </a:cubicBezTo>
                    <a:cubicBezTo>
                      <a:pt x="389" y="278"/>
                      <a:pt x="389" y="278"/>
                      <a:pt x="389" y="278"/>
                    </a:cubicBezTo>
                    <a:cubicBezTo>
                      <a:pt x="387" y="277"/>
                      <a:pt x="387" y="277"/>
                      <a:pt x="387" y="277"/>
                    </a:cubicBezTo>
                    <a:cubicBezTo>
                      <a:pt x="385" y="278"/>
                      <a:pt x="385" y="278"/>
                      <a:pt x="385" y="278"/>
                    </a:cubicBezTo>
                    <a:cubicBezTo>
                      <a:pt x="384" y="278"/>
                      <a:pt x="384" y="278"/>
                      <a:pt x="384" y="278"/>
                    </a:cubicBezTo>
                    <a:cubicBezTo>
                      <a:pt x="384" y="276"/>
                      <a:pt x="384" y="276"/>
                      <a:pt x="384" y="276"/>
                    </a:cubicBezTo>
                    <a:cubicBezTo>
                      <a:pt x="383" y="275"/>
                      <a:pt x="383" y="275"/>
                      <a:pt x="383" y="275"/>
                    </a:cubicBezTo>
                    <a:cubicBezTo>
                      <a:pt x="384" y="274"/>
                      <a:pt x="384" y="274"/>
                      <a:pt x="384" y="274"/>
                    </a:cubicBezTo>
                    <a:cubicBezTo>
                      <a:pt x="384" y="274"/>
                      <a:pt x="385" y="273"/>
                      <a:pt x="385" y="273"/>
                    </a:cubicBezTo>
                    <a:cubicBezTo>
                      <a:pt x="386" y="273"/>
                      <a:pt x="387" y="272"/>
                      <a:pt x="387" y="272"/>
                    </a:cubicBezTo>
                    <a:cubicBezTo>
                      <a:pt x="389" y="272"/>
                      <a:pt x="389" y="272"/>
                      <a:pt x="389" y="272"/>
                    </a:cubicBezTo>
                    <a:cubicBezTo>
                      <a:pt x="389" y="270"/>
                      <a:pt x="389" y="270"/>
                      <a:pt x="389" y="270"/>
                    </a:cubicBezTo>
                    <a:cubicBezTo>
                      <a:pt x="390" y="268"/>
                      <a:pt x="390" y="268"/>
                      <a:pt x="390" y="268"/>
                    </a:cubicBezTo>
                    <a:cubicBezTo>
                      <a:pt x="390" y="265"/>
                      <a:pt x="390" y="265"/>
                      <a:pt x="390" y="265"/>
                    </a:cubicBezTo>
                    <a:cubicBezTo>
                      <a:pt x="389" y="264"/>
                      <a:pt x="389" y="264"/>
                      <a:pt x="389" y="264"/>
                    </a:cubicBez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8" y="262"/>
                      <a:pt x="388" y="262"/>
                      <a:pt x="388" y="262"/>
                    </a:cubicBezTo>
                    <a:cubicBezTo>
                      <a:pt x="388" y="260"/>
                      <a:pt x="388" y="260"/>
                      <a:pt x="388" y="260"/>
                    </a:cubicBezTo>
                    <a:cubicBezTo>
                      <a:pt x="389" y="259"/>
                      <a:pt x="389" y="259"/>
                      <a:pt x="389" y="259"/>
                    </a:cubicBezTo>
                    <a:cubicBezTo>
                      <a:pt x="389" y="259"/>
                      <a:pt x="390" y="258"/>
                      <a:pt x="390" y="257"/>
                    </a:cubicBezTo>
                    <a:cubicBezTo>
                      <a:pt x="390" y="257"/>
                      <a:pt x="390" y="255"/>
                      <a:pt x="390" y="255"/>
                    </a:cubicBezTo>
                    <a:cubicBezTo>
                      <a:pt x="390" y="255"/>
                      <a:pt x="390" y="254"/>
                      <a:pt x="390" y="254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6" y="248"/>
                      <a:pt x="396" y="248"/>
                      <a:pt x="396" y="248"/>
                    </a:cubicBezTo>
                    <a:cubicBezTo>
                      <a:pt x="396" y="248"/>
                      <a:pt x="398" y="248"/>
                      <a:pt x="398" y="247"/>
                    </a:cubicBezTo>
                    <a:cubicBezTo>
                      <a:pt x="398" y="247"/>
                      <a:pt x="400" y="247"/>
                      <a:pt x="400" y="247"/>
                    </a:cubicBezTo>
                    <a:cubicBezTo>
                      <a:pt x="400" y="247"/>
                      <a:pt x="401" y="246"/>
                      <a:pt x="401" y="246"/>
                    </a:cubicBezTo>
                    <a:cubicBezTo>
                      <a:pt x="402" y="245"/>
                      <a:pt x="402" y="244"/>
                      <a:pt x="402" y="244"/>
                    </a:cubicBezTo>
                    <a:cubicBezTo>
                      <a:pt x="402" y="244"/>
                      <a:pt x="402" y="243"/>
                      <a:pt x="402" y="243"/>
                    </a:cubicBezTo>
                    <a:cubicBezTo>
                      <a:pt x="402" y="243"/>
                      <a:pt x="402" y="242"/>
                      <a:pt x="402" y="242"/>
                    </a:cubicBezTo>
                    <a:cubicBezTo>
                      <a:pt x="402" y="242"/>
                      <a:pt x="402" y="241"/>
                      <a:pt x="402" y="241"/>
                    </a:cubicBezTo>
                    <a:cubicBezTo>
                      <a:pt x="402" y="240"/>
                      <a:pt x="403" y="240"/>
                      <a:pt x="403" y="240"/>
                    </a:cubicBezTo>
                    <a:cubicBezTo>
                      <a:pt x="403" y="238"/>
                      <a:pt x="403" y="238"/>
                      <a:pt x="403" y="238"/>
                    </a:cubicBezTo>
                    <a:cubicBezTo>
                      <a:pt x="403" y="238"/>
                      <a:pt x="402" y="237"/>
                      <a:pt x="402" y="236"/>
                    </a:cubicBezTo>
                    <a:cubicBezTo>
                      <a:pt x="402" y="236"/>
                      <a:pt x="402" y="236"/>
                      <a:pt x="402" y="235"/>
                    </a:cubicBezTo>
                    <a:cubicBezTo>
                      <a:pt x="403" y="234"/>
                      <a:pt x="404" y="234"/>
                      <a:pt x="404" y="234"/>
                    </a:cubicBezTo>
                    <a:cubicBezTo>
                      <a:pt x="406" y="234"/>
                      <a:pt x="406" y="234"/>
                      <a:pt x="406" y="234"/>
                    </a:cubicBezTo>
                    <a:cubicBezTo>
                      <a:pt x="406" y="234"/>
                      <a:pt x="407" y="233"/>
                      <a:pt x="408" y="233"/>
                    </a:cubicBezTo>
                    <a:cubicBezTo>
                      <a:pt x="408" y="233"/>
                      <a:pt x="409" y="232"/>
                      <a:pt x="409" y="232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0"/>
                      <a:pt x="411" y="230"/>
                      <a:pt x="411" y="230"/>
                    </a:cubicBezTo>
                    <a:cubicBezTo>
                      <a:pt x="412" y="229"/>
                      <a:pt x="412" y="229"/>
                      <a:pt x="412" y="229"/>
                    </a:cubicBezTo>
                    <a:cubicBezTo>
                      <a:pt x="412" y="227"/>
                      <a:pt x="412" y="227"/>
                      <a:pt x="412" y="227"/>
                    </a:cubicBezTo>
                    <a:cubicBezTo>
                      <a:pt x="414" y="226"/>
                      <a:pt x="414" y="226"/>
                      <a:pt x="414" y="226"/>
                    </a:cubicBezTo>
                    <a:cubicBezTo>
                      <a:pt x="414" y="225"/>
                      <a:pt x="414" y="225"/>
                      <a:pt x="414" y="225"/>
                    </a:cubicBezTo>
                    <a:cubicBezTo>
                      <a:pt x="415" y="224"/>
                      <a:pt x="415" y="224"/>
                      <a:pt x="415" y="224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8" y="222"/>
                      <a:pt x="418" y="222"/>
                      <a:pt x="418" y="222"/>
                    </a:cubicBezTo>
                    <a:cubicBezTo>
                      <a:pt x="420" y="221"/>
                      <a:pt x="420" y="221"/>
                      <a:pt x="420" y="221"/>
                    </a:cubicBezTo>
                    <a:cubicBezTo>
                      <a:pt x="420" y="221"/>
                      <a:pt x="421" y="219"/>
                      <a:pt x="421" y="218"/>
                    </a:cubicBezTo>
                    <a:cubicBezTo>
                      <a:pt x="421" y="217"/>
                      <a:pt x="421" y="217"/>
                      <a:pt x="422" y="216"/>
                    </a:cubicBezTo>
                    <a:cubicBezTo>
                      <a:pt x="422" y="216"/>
                      <a:pt x="423" y="216"/>
                      <a:pt x="424" y="215"/>
                    </a:cubicBezTo>
                    <a:cubicBezTo>
                      <a:pt x="424" y="215"/>
                      <a:pt x="424" y="214"/>
                      <a:pt x="424" y="214"/>
                    </a:cubicBezTo>
                    <a:cubicBezTo>
                      <a:pt x="425" y="214"/>
                      <a:pt x="425" y="214"/>
                      <a:pt x="425" y="214"/>
                    </a:cubicBezTo>
                    <a:cubicBezTo>
                      <a:pt x="425" y="212"/>
                      <a:pt x="425" y="212"/>
                      <a:pt x="425" y="212"/>
                    </a:cubicBezTo>
                    <a:cubicBezTo>
                      <a:pt x="425" y="211"/>
                      <a:pt x="425" y="211"/>
                      <a:pt x="425" y="211"/>
                    </a:cubicBezTo>
                    <a:cubicBezTo>
                      <a:pt x="425" y="211"/>
                      <a:pt x="423" y="212"/>
                      <a:pt x="423" y="212"/>
                    </a:cubicBezTo>
                    <a:cubicBezTo>
                      <a:pt x="423" y="212"/>
                      <a:pt x="422" y="212"/>
                      <a:pt x="421" y="212"/>
                    </a:cubicBezTo>
                    <a:cubicBezTo>
                      <a:pt x="421" y="212"/>
                      <a:pt x="420" y="212"/>
                      <a:pt x="419" y="212"/>
                    </a:cubicBezTo>
                    <a:cubicBezTo>
                      <a:pt x="418" y="211"/>
                      <a:pt x="419" y="211"/>
                      <a:pt x="419" y="211"/>
                    </a:cubicBezTo>
                    <a:cubicBezTo>
                      <a:pt x="419" y="211"/>
                      <a:pt x="420" y="211"/>
                      <a:pt x="420" y="210"/>
                    </a:cubicBezTo>
                    <a:cubicBezTo>
                      <a:pt x="420" y="210"/>
                      <a:pt x="421" y="208"/>
                      <a:pt x="421" y="208"/>
                    </a:cubicBezTo>
                    <a:cubicBezTo>
                      <a:pt x="422" y="208"/>
                      <a:pt x="422" y="208"/>
                      <a:pt x="422" y="208"/>
                    </a:cubicBezTo>
                    <a:cubicBezTo>
                      <a:pt x="423" y="207"/>
                      <a:pt x="423" y="207"/>
                      <a:pt x="423" y="207"/>
                    </a:cubicBezTo>
                    <a:cubicBezTo>
                      <a:pt x="423" y="207"/>
                      <a:pt x="424" y="207"/>
                      <a:pt x="424" y="207"/>
                    </a:cubicBezTo>
                    <a:cubicBezTo>
                      <a:pt x="424" y="207"/>
                      <a:pt x="423" y="206"/>
                      <a:pt x="423" y="206"/>
                    </a:cubicBezTo>
                    <a:cubicBezTo>
                      <a:pt x="423" y="204"/>
                      <a:pt x="423" y="204"/>
                      <a:pt x="423" y="204"/>
                    </a:cubicBezTo>
                    <a:cubicBezTo>
                      <a:pt x="425" y="205"/>
                      <a:pt x="425" y="205"/>
                      <a:pt x="425" y="205"/>
                    </a:cubicBezTo>
                    <a:cubicBezTo>
                      <a:pt x="428" y="205"/>
                      <a:pt x="428" y="205"/>
                      <a:pt x="428" y="205"/>
                    </a:cubicBezTo>
                    <a:cubicBezTo>
                      <a:pt x="429" y="204"/>
                      <a:pt x="429" y="204"/>
                      <a:pt x="429" y="204"/>
                    </a:cubicBezTo>
                    <a:cubicBezTo>
                      <a:pt x="429" y="204"/>
                      <a:pt x="430" y="206"/>
                      <a:pt x="430" y="206"/>
                    </a:cubicBezTo>
                    <a:cubicBezTo>
                      <a:pt x="430" y="207"/>
                      <a:pt x="430" y="208"/>
                      <a:pt x="431" y="208"/>
                    </a:cubicBezTo>
                    <a:cubicBezTo>
                      <a:pt x="431" y="208"/>
                      <a:pt x="433" y="209"/>
                      <a:pt x="433" y="209"/>
                    </a:cubicBezTo>
                    <a:cubicBezTo>
                      <a:pt x="433" y="209"/>
                      <a:pt x="433" y="208"/>
                      <a:pt x="434" y="208"/>
                    </a:cubicBezTo>
                    <a:cubicBezTo>
                      <a:pt x="434" y="208"/>
                      <a:pt x="435" y="208"/>
                      <a:pt x="435" y="208"/>
                    </a:cubicBezTo>
                    <a:cubicBezTo>
                      <a:pt x="436" y="208"/>
                      <a:pt x="437" y="208"/>
                      <a:pt x="437" y="208"/>
                    </a:cubicBezTo>
                    <a:cubicBezTo>
                      <a:pt x="437" y="208"/>
                      <a:pt x="438" y="208"/>
                      <a:pt x="439" y="208"/>
                    </a:cubicBezTo>
                    <a:cubicBezTo>
                      <a:pt x="439" y="207"/>
                      <a:pt x="439" y="207"/>
                      <a:pt x="439" y="207"/>
                    </a:cubicBezTo>
                    <a:cubicBezTo>
                      <a:pt x="439" y="207"/>
                      <a:pt x="439" y="206"/>
                      <a:pt x="439" y="206"/>
                    </a:cubicBezTo>
                    <a:cubicBezTo>
                      <a:pt x="439" y="206"/>
                      <a:pt x="440" y="204"/>
                      <a:pt x="440" y="204"/>
                    </a:cubicBezTo>
                    <a:cubicBezTo>
                      <a:pt x="440" y="204"/>
                      <a:pt x="441" y="204"/>
                      <a:pt x="441" y="204"/>
                    </a:cubicBezTo>
                    <a:cubicBezTo>
                      <a:pt x="441" y="204"/>
                      <a:pt x="442" y="204"/>
                      <a:pt x="442" y="204"/>
                    </a:cubicBezTo>
                    <a:cubicBezTo>
                      <a:pt x="442" y="204"/>
                      <a:pt x="442" y="203"/>
                      <a:pt x="442" y="203"/>
                    </a:cubicBezTo>
                    <a:cubicBezTo>
                      <a:pt x="442" y="203"/>
                      <a:pt x="442" y="202"/>
                      <a:pt x="442" y="202"/>
                    </a:cubicBezTo>
                    <a:cubicBezTo>
                      <a:pt x="442" y="202"/>
                      <a:pt x="443" y="202"/>
                      <a:pt x="443" y="202"/>
                    </a:cubicBezTo>
                    <a:cubicBezTo>
                      <a:pt x="443" y="200"/>
                      <a:pt x="443" y="200"/>
                      <a:pt x="443" y="200"/>
                    </a:cubicBezTo>
                    <a:cubicBezTo>
                      <a:pt x="443" y="200"/>
                      <a:pt x="445" y="200"/>
                      <a:pt x="445" y="200"/>
                    </a:cubicBezTo>
                    <a:cubicBezTo>
                      <a:pt x="446" y="200"/>
                      <a:pt x="445" y="200"/>
                      <a:pt x="445" y="200"/>
                    </a:cubicBezTo>
                    <a:cubicBezTo>
                      <a:pt x="448" y="199"/>
                      <a:pt x="448" y="199"/>
                      <a:pt x="448" y="199"/>
                    </a:cubicBezTo>
                    <a:cubicBezTo>
                      <a:pt x="448" y="199"/>
                      <a:pt x="448" y="199"/>
                      <a:pt x="448" y="200"/>
                    </a:cubicBezTo>
                    <a:cubicBezTo>
                      <a:pt x="446" y="197"/>
                      <a:pt x="443" y="193"/>
                      <a:pt x="443" y="193"/>
                    </a:cubicBezTo>
                    <a:cubicBezTo>
                      <a:pt x="445" y="189"/>
                      <a:pt x="445" y="189"/>
                      <a:pt x="445" y="189"/>
                    </a:cubicBezTo>
                    <a:cubicBezTo>
                      <a:pt x="445" y="189"/>
                      <a:pt x="446" y="182"/>
                      <a:pt x="446" y="180"/>
                    </a:cubicBezTo>
                    <a:cubicBezTo>
                      <a:pt x="446" y="179"/>
                      <a:pt x="446" y="173"/>
                      <a:pt x="446" y="173"/>
                    </a:cubicBezTo>
                    <a:cubicBezTo>
                      <a:pt x="446" y="173"/>
                      <a:pt x="442" y="172"/>
                      <a:pt x="445" y="169"/>
                    </a:cubicBezTo>
                    <a:cubicBezTo>
                      <a:pt x="448" y="165"/>
                      <a:pt x="451" y="160"/>
                      <a:pt x="451" y="160"/>
                    </a:cubicBezTo>
                    <a:cubicBezTo>
                      <a:pt x="451" y="150"/>
                      <a:pt x="451" y="150"/>
                      <a:pt x="451" y="150"/>
                    </a:cubicBezTo>
                    <a:cubicBezTo>
                      <a:pt x="451" y="150"/>
                      <a:pt x="448" y="147"/>
                      <a:pt x="452" y="145"/>
                    </a:cubicBezTo>
                    <a:cubicBezTo>
                      <a:pt x="456" y="142"/>
                      <a:pt x="463" y="133"/>
                      <a:pt x="463" y="133"/>
                    </a:cubicBezTo>
                    <a:cubicBezTo>
                      <a:pt x="470" y="125"/>
                      <a:pt x="470" y="125"/>
                      <a:pt x="470" y="125"/>
                    </a:cubicBezTo>
                    <a:cubicBezTo>
                      <a:pt x="458" y="122"/>
                      <a:pt x="458" y="122"/>
                      <a:pt x="458" y="122"/>
                    </a:cubicBezTo>
                    <a:cubicBezTo>
                      <a:pt x="451" y="121"/>
                      <a:pt x="451" y="121"/>
                      <a:pt x="451" y="121"/>
                    </a:cubicBezTo>
                    <a:cubicBezTo>
                      <a:pt x="446" y="118"/>
                      <a:pt x="446" y="118"/>
                      <a:pt x="446" y="118"/>
                    </a:cubicBezTo>
                    <a:cubicBezTo>
                      <a:pt x="443" y="113"/>
                      <a:pt x="443" y="113"/>
                      <a:pt x="443" y="113"/>
                    </a:cubicBezTo>
                    <a:cubicBezTo>
                      <a:pt x="440" y="115"/>
                      <a:pt x="440" y="115"/>
                      <a:pt x="440" y="115"/>
                    </a:cubicBezTo>
                    <a:cubicBezTo>
                      <a:pt x="437" y="117"/>
                      <a:pt x="437" y="117"/>
                      <a:pt x="437" y="117"/>
                    </a:cubicBezTo>
                    <a:cubicBezTo>
                      <a:pt x="430" y="116"/>
                      <a:pt x="430" y="116"/>
                      <a:pt x="430" y="116"/>
                    </a:cubicBezTo>
                    <a:cubicBezTo>
                      <a:pt x="425" y="111"/>
                      <a:pt x="425" y="111"/>
                      <a:pt x="425" y="111"/>
                    </a:cubicBezTo>
                    <a:cubicBezTo>
                      <a:pt x="421" y="114"/>
                      <a:pt x="421" y="114"/>
                      <a:pt x="421" y="114"/>
                    </a:cubicBezTo>
                    <a:cubicBezTo>
                      <a:pt x="417" y="111"/>
                      <a:pt x="417" y="111"/>
                      <a:pt x="417" y="111"/>
                    </a:cubicBezTo>
                    <a:cubicBezTo>
                      <a:pt x="414" y="106"/>
                      <a:pt x="414" y="106"/>
                      <a:pt x="414" y="106"/>
                    </a:cubicBezTo>
                    <a:cubicBezTo>
                      <a:pt x="413" y="102"/>
                      <a:pt x="413" y="102"/>
                      <a:pt x="413" y="102"/>
                    </a:cubicBezTo>
                    <a:cubicBezTo>
                      <a:pt x="408" y="97"/>
                      <a:pt x="408" y="97"/>
                      <a:pt x="408" y="97"/>
                    </a:cubicBezTo>
                    <a:cubicBezTo>
                      <a:pt x="406" y="97"/>
                      <a:pt x="406" y="97"/>
                      <a:pt x="406" y="97"/>
                    </a:cubicBezTo>
                    <a:cubicBezTo>
                      <a:pt x="406" y="98"/>
                      <a:pt x="405" y="98"/>
                      <a:pt x="405" y="98"/>
                    </a:cubicBezTo>
                    <a:cubicBezTo>
                      <a:pt x="405" y="98"/>
                      <a:pt x="402" y="97"/>
                      <a:pt x="402" y="97"/>
                    </a:cubicBezTo>
                    <a:cubicBezTo>
                      <a:pt x="402" y="95"/>
                      <a:pt x="402" y="95"/>
                      <a:pt x="402" y="95"/>
                    </a:cubicBezTo>
                    <a:cubicBezTo>
                      <a:pt x="401" y="94"/>
                      <a:pt x="401" y="94"/>
                      <a:pt x="401" y="94"/>
                    </a:cubicBezTo>
                    <a:cubicBezTo>
                      <a:pt x="399" y="94"/>
                      <a:pt x="399" y="94"/>
                      <a:pt x="399" y="94"/>
                    </a:cubicBezTo>
                    <a:cubicBezTo>
                      <a:pt x="397" y="95"/>
                      <a:pt x="397" y="95"/>
                      <a:pt x="397" y="95"/>
                    </a:cubicBezTo>
                    <a:cubicBezTo>
                      <a:pt x="396" y="96"/>
                      <a:pt x="396" y="96"/>
                      <a:pt x="396" y="96"/>
                    </a:cubicBezTo>
                    <a:cubicBezTo>
                      <a:pt x="396" y="96"/>
                      <a:pt x="396" y="96"/>
                      <a:pt x="396" y="96"/>
                    </a:cubicBezTo>
                    <a:cubicBezTo>
                      <a:pt x="395" y="97"/>
                      <a:pt x="395" y="97"/>
                      <a:pt x="395" y="97"/>
                    </a:cubicBezTo>
                    <a:cubicBezTo>
                      <a:pt x="394" y="97"/>
                      <a:pt x="394" y="97"/>
                      <a:pt x="394" y="97"/>
                    </a:cubicBezTo>
                    <a:cubicBezTo>
                      <a:pt x="394" y="97"/>
                      <a:pt x="394" y="97"/>
                      <a:pt x="394" y="97"/>
                    </a:cubicBezTo>
                    <a:cubicBezTo>
                      <a:pt x="394" y="97"/>
                      <a:pt x="393" y="97"/>
                      <a:pt x="393" y="97"/>
                    </a:cubicBezTo>
                    <a:cubicBezTo>
                      <a:pt x="391" y="97"/>
                      <a:pt x="391" y="97"/>
                      <a:pt x="391" y="97"/>
                    </a:cubicBezTo>
                    <a:cubicBezTo>
                      <a:pt x="391" y="96"/>
                      <a:pt x="391" y="96"/>
                      <a:pt x="391" y="96"/>
                    </a:cubicBezTo>
                    <a:cubicBezTo>
                      <a:pt x="391" y="95"/>
                      <a:pt x="391" y="95"/>
                      <a:pt x="391" y="95"/>
                    </a:cubicBezTo>
                    <a:cubicBezTo>
                      <a:pt x="389" y="94"/>
                      <a:pt x="389" y="94"/>
                      <a:pt x="389" y="94"/>
                    </a:cubicBezTo>
                    <a:cubicBezTo>
                      <a:pt x="388" y="94"/>
                      <a:pt x="388" y="94"/>
                      <a:pt x="388" y="94"/>
                    </a:cubicBezTo>
                    <a:cubicBezTo>
                      <a:pt x="388" y="94"/>
                      <a:pt x="387" y="93"/>
                      <a:pt x="387" y="93"/>
                    </a:cubicBezTo>
                    <a:cubicBezTo>
                      <a:pt x="386" y="93"/>
                      <a:pt x="386" y="92"/>
                      <a:pt x="386" y="92"/>
                    </a:cubicBezTo>
                    <a:cubicBezTo>
                      <a:pt x="385" y="91"/>
                      <a:pt x="385" y="91"/>
                      <a:pt x="385" y="91"/>
                    </a:cubicBezTo>
                    <a:cubicBezTo>
                      <a:pt x="387" y="91"/>
                      <a:pt x="387" y="91"/>
                      <a:pt x="387" y="91"/>
                    </a:cubicBezTo>
                    <a:cubicBezTo>
                      <a:pt x="387" y="91"/>
                      <a:pt x="387" y="90"/>
                      <a:pt x="387" y="90"/>
                    </a:cubicBezTo>
                    <a:cubicBezTo>
                      <a:pt x="387" y="90"/>
                      <a:pt x="387" y="90"/>
                      <a:pt x="387" y="90"/>
                    </a:cubicBezTo>
                    <a:cubicBezTo>
                      <a:pt x="387" y="90"/>
                      <a:pt x="386" y="90"/>
                      <a:pt x="386" y="90"/>
                    </a:cubicBezTo>
                    <a:cubicBezTo>
                      <a:pt x="384" y="90"/>
                      <a:pt x="384" y="90"/>
                      <a:pt x="384" y="90"/>
                    </a:cubicBezTo>
                    <a:cubicBezTo>
                      <a:pt x="383" y="91"/>
                      <a:pt x="383" y="91"/>
                      <a:pt x="383" y="91"/>
                    </a:cubicBezTo>
                    <a:cubicBezTo>
                      <a:pt x="381" y="91"/>
                      <a:pt x="381" y="91"/>
                      <a:pt x="381" y="91"/>
                    </a:cubicBezTo>
                    <a:cubicBezTo>
                      <a:pt x="379" y="92"/>
                      <a:pt x="379" y="92"/>
                      <a:pt x="379" y="92"/>
                    </a:cubicBezTo>
                    <a:cubicBezTo>
                      <a:pt x="376" y="92"/>
                      <a:pt x="376" y="92"/>
                      <a:pt x="376" y="92"/>
                    </a:cubicBezTo>
                    <a:cubicBezTo>
                      <a:pt x="375" y="90"/>
                      <a:pt x="375" y="90"/>
                      <a:pt x="375" y="90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373" y="87"/>
                      <a:pt x="373" y="87"/>
                      <a:pt x="373" y="87"/>
                    </a:cubicBezTo>
                    <a:cubicBezTo>
                      <a:pt x="372" y="87"/>
                      <a:pt x="372" y="87"/>
                      <a:pt x="372" y="87"/>
                    </a:cubicBezTo>
                    <a:cubicBezTo>
                      <a:pt x="369" y="86"/>
                      <a:pt x="369" y="86"/>
                      <a:pt x="369" y="86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0" y="84"/>
                      <a:pt x="369" y="82"/>
                      <a:pt x="369" y="82"/>
                    </a:cubicBezTo>
                    <a:cubicBezTo>
                      <a:pt x="368" y="82"/>
                      <a:pt x="367" y="82"/>
                      <a:pt x="367" y="82"/>
                    </a:cubicBezTo>
                    <a:cubicBezTo>
                      <a:pt x="365" y="80"/>
                      <a:pt x="365" y="80"/>
                      <a:pt x="365" y="80"/>
                    </a:cubicBezTo>
                    <a:cubicBezTo>
                      <a:pt x="365" y="80"/>
                      <a:pt x="365" y="79"/>
                      <a:pt x="364" y="78"/>
                    </a:cubicBezTo>
                    <a:cubicBezTo>
                      <a:pt x="363" y="78"/>
                      <a:pt x="363" y="77"/>
                      <a:pt x="362" y="77"/>
                    </a:cubicBezTo>
                    <a:cubicBezTo>
                      <a:pt x="361" y="77"/>
                      <a:pt x="359" y="77"/>
                      <a:pt x="359" y="77"/>
                    </a:cubicBezTo>
                    <a:cubicBezTo>
                      <a:pt x="359" y="77"/>
                      <a:pt x="358" y="75"/>
                      <a:pt x="357" y="75"/>
                    </a:cubicBezTo>
                    <a:cubicBezTo>
                      <a:pt x="357" y="75"/>
                      <a:pt x="353" y="75"/>
                      <a:pt x="353" y="75"/>
                    </a:cubicBezTo>
                    <a:cubicBezTo>
                      <a:pt x="353" y="75"/>
                      <a:pt x="354" y="72"/>
                      <a:pt x="354" y="72"/>
                    </a:cubicBezTo>
                    <a:cubicBezTo>
                      <a:pt x="354" y="71"/>
                      <a:pt x="354" y="68"/>
                      <a:pt x="354" y="68"/>
                    </a:cubicBezTo>
                    <a:cubicBezTo>
                      <a:pt x="354" y="67"/>
                      <a:pt x="354" y="67"/>
                      <a:pt x="354" y="67"/>
                    </a:cubicBezTo>
                    <a:cubicBezTo>
                      <a:pt x="354" y="67"/>
                      <a:pt x="353" y="66"/>
                      <a:pt x="354" y="64"/>
                    </a:cubicBezTo>
                    <a:cubicBezTo>
                      <a:pt x="355" y="62"/>
                      <a:pt x="354" y="63"/>
                      <a:pt x="355" y="61"/>
                    </a:cubicBezTo>
                    <a:cubicBezTo>
                      <a:pt x="356" y="58"/>
                      <a:pt x="356" y="57"/>
                      <a:pt x="356" y="57"/>
                    </a:cubicBezTo>
                    <a:cubicBezTo>
                      <a:pt x="354" y="56"/>
                      <a:pt x="354" y="56"/>
                      <a:pt x="354" y="56"/>
                    </a:cubicBezTo>
                    <a:cubicBezTo>
                      <a:pt x="354" y="56"/>
                      <a:pt x="353" y="55"/>
                      <a:pt x="352" y="56"/>
                    </a:cubicBezTo>
                    <a:cubicBezTo>
                      <a:pt x="352" y="58"/>
                      <a:pt x="351" y="58"/>
                      <a:pt x="351" y="58"/>
                    </a:cubicBezTo>
                    <a:cubicBezTo>
                      <a:pt x="349" y="61"/>
                      <a:pt x="349" y="61"/>
                      <a:pt x="349" y="61"/>
                    </a:cubicBezTo>
                    <a:cubicBezTo>
                      <a:pt x="349" y="64"/>
                      <a:pt x="349" y="64"/>
                      <a:pt x="349" y="64"/>
                    </a:cubicBezTo>
                    <a:cubicBezTo>
                      <a:pt x="349" y="64"/>
                      <a:pt x="350" y="65"/>
                      <a:pt x="347" y="65"/>
                    </a:cubicBezTo>
                    <a:cubicBezTo>
                      <a:pt x="345" y="65"/>
                      <a:pt x="343" y="65"/>
                      <a:pt x="343" y="65"/>
                    </a:cubicBezTo>
                    <a:cubicBezTo>
                      <a:pt x="343" y="65"/>
                      <a:pt x="345" y="67"/>
                      <a:pt x="342" y="67"/>
                    </a:cubicBezTo>
                    <a:cubicBezTo>
                      <a:pt x="340" y="67"/>
                      <a:pt x="337" y="67"/>
                      <a:pt x="337" y="67"/>
                    </a:cubicBezTo>
                    <a:cubicBezTo>
                      <a:pt x="335" y="65"/>
                      <a:pt x="335" y="65"/>
                      <a:pt x="335" y="65"/>
                    </a:cubicBezTo>
                    <a:cubicBezTo>
                      <a:pt x="331" y="66"/>
                      <a:pt x="331" y="66"/>
                      <a:pt x="331" y="66"/>
                    </a:cubicBezTo>
                    <a:cubicBezTo>
                      <a:pt x="331" y="66"/>
                      <a:pt x="331" y="65"/>
                      <a:pt x="331" y="63"/>
                    </a:cubicBezTo>
                    <a:cubicBezTo>
                      <a:pt x="331" y="62"/>
                      <a:pt x="330" y="60"/>
                      <a:pt x="331" y="60"/>
                    </a:cubicBezTo>
                    <a:cubicBezTo>
                      <a:pt x="332" y="60"/>
                      <a:pt x="333" y="59"/>
                      <a:pt x="333" y="59"/>
                    </a:cubicBezTo>
                    <a:cubicBezTo>
                      <a:pt x="332" y="56"/>
                      <a:pt x="332" y="56"/>
                      <a:pt x="332" y="56"/>
                    </a:cubicBezTo>
                    <a:cubicBezTo>
                      <a:pt x="332" y="56"/>
                      <a:pt x="332" y="56"/>
                      <a:pt x="332" y="56"/>
                    </a:cubicBezTo>
                    <a:cubicBezTo>
                      <a:pt x="332" y="56"/>
                      <a:pt x="331" y="56"/>
                      <a:pt x="331" y="55"/>
                    </a:cubicBezTo>
                    <a:cubicBezTo>
                      <a:pt x="331" y="54"/>
                      <a:pt x="332" y="52"/>
                      <a:pt x="332" y="52"/>
                    </a:cubicBezTo>
                    <a:cubicBezTo>
                      <a:pt x="333" y="51"/>
                      <a:pt x="333" y="49"/>
                      <a:pt x="333" y="49"/>
                    </a:cubicBezTo>
                    <a:cubicBezTo>
                      <a:pt x="332" y="49"/>
                      <a:pt x="332" y="49"/>
                      <a:pt x="332" y="49"/>
                    </a:cubicBezTo>
                    <a:cubicBezTo>
                      <a:pt x="332" y="49"/>
                      <a:pt x="330" y="50"/>
                      <a:pt x="330" y="48"/>
                    </a:cubicBezTo>
                    <a:cubicBezTo>
                      <a:pt x="330" y="47"/>
                      <a:pt x="329" y="45"/>
                      <a:pt x="329" y="45"/>
                    </a:cubicBezTo>
                    <a:cubicBezTo>
                      <a:pt x="329" y="45"/>
                      <a:pt x="327" y="44"/>
                      <a:pt x="327" y="44"/>
                    </a:cubicBezTo>
                    <a:cubicBezTo>
                      <a:pt x="326" y="44"/>
                      <a:pt x="326" y="44"/>
                      <a:pt x="325" y="45"/>
                    </a:cubicBezTo>
                    <a:cubicBezTo>
                      <a:pt x="325" y="45"/>
                      <a:pt x="322" y="44"/>
                      <a:pt x="322" y="44"/>
                    </a:cubicBezTo>
                    <a:cubicBezTo>
                      <a:pt x="322" y="44"/>
                      <a:pt x="319" y="44"/>
                      <a:pt x="319" y="44"/>
                    </a:cubicBezTo>
                    <a:cubicBezTo>
                      <a:pt x="318" y="44"/>
                      <a:pt x="317" y="46"/>
                      <a:pt x="317" y="46"/>
                    </a:cubicBezTo>
                    <a:cubicBezTo>
                      <a:pt x="315" y="43"/>
                      <a:pt x="315" y="43"/>
                      <a:pt x="315" y="43"/>
                    </a:cubicBezTo>
                    <a:cubicBezTo>
                      <a:pt x="316" y="40"/>
                      <a:pt x="316" y="40"/>
                      <a:pt x="316" y="40"/>
                    </a:cubicBezTo>
                    <a:cubicBezTo>
                      <a:pt x="316" y="40"/>
                      <a:pt x="314" y="38"/>
                      <a:pt x="314" y="37"/>
                    </a:cubicBezTo>
                    <a:cubicBezTo>
                      <a:pt x="314" y="37"/>
                      <a:pt x="313" y="35"/>
                      <a:pt x="313" y="35"/>
                    </a:cubicBezTo>
                    <a:cubicBezTo>
                      <a:pt x="311" y="35"/>
                      <a:pt x="311" y="35"/>
                      <a:pt x="311" y="35"/>
                    </a:cubicBezTo>
                    <a:cubicBezTo>
                      <a:pt x="310" y="34"/>
                      <a:pt x="310" y="34"/>
                      <a:pt x="310" y="34"/>
                    </a:cubicBezTo>
                    <a:cubicBezTo>
                      <a:pt x="310" y="34"/>
                      <a:pt x="308" y="34"/>
                      <a:pt x="307" y="34"/>
                    </a:cubicBezTo>
                    <a:cubicBezTo>
                      <a:pt x="306" y="34"/>
                      <a:pt x="306" y="34"/>
                      <a:pt x="305" y="34"/>
                    </a:cubicBezTo>
                    <a:cubicBezTo>
                      <a:pt x="305" y="34"/>
                      <a:pt x="303" y="32"/>
                      <a:pt x="303" y="32"/>
                    </a:cubicBezTo>
                    <a:cubicBezTo>
                      <a:pt x="303" y="31"/>
                      <a:pt x="303" y="30"/>
                      <a:pt x="303" y="29"/>
                    </a:cubicBezTo>
                    <a:cubicBezTo>
                      <a:pt x="302" y="28"/>
                      <a:pt x="301" y="26"/>
                      <a:pt x="301" y="25"/>
                    </a:cubicBezTo>
                    <a:cubicBezTo>
                      <a:pt x="301" y="25"/>
                      <a:pt x="302" y="23"/>
                      <a:pt x="302" y="23"/>
                    </a:cubicBezTo>
                    <a:cubicBezTo>
                      <a:pt x="301" y="22"/>
                      <a:pt x="299" y="20"/>
                      <a:pt x="299" y="20"/>
                    </a:cubicBezTo>
                    <a:cubicBezTo>
                      <a:pt x="298" y="18"/>
                      <a:pt x="298" y="18"/>
                      <a:pt x="298" y="18"/>
                    </a:cubicBezTo>
                    <a:cubicBezTo>
                      <a:pt x="298" y="18"/>
                      <a:pt x="295" y="20"/>
                      <a:pt x="294" y="20"/>
                    </a:cubicBezTo>
                    <a:cubicBezTo>
                      <a:pt x="293" y="20"/>
                      <a:pt x="291" y="19"/>
                      <a:pt x="291" y="20"/>
                    </a:cubicBezTo>
                    <a:cubicBezTo>
                      <a:pt x="291" y="20"/>
                      <a:pt x="292" y="22"/>
                      <a:pt x="291" y="22"/>
                    </a:cubicBezTo>
                    <a:cubicBezTo>
                      <a:pt x="290" y="22"/>
                      <a:pt x="288" y="22"/>
                      <a:pt x="287" y="21"/>
                    </a:cubicBezTo>
                    <a:cubicBezTo>
                      <a:pt x="286" y="20"/>
                      <a:pt x="286" y="19"/>
                      <a:pt x="286" y="18"/>
                    </a:cubicBezTo>
                    <a:cubicBezTo>
                      <a:pt x="285" y="18"/>
                      <a:pt x="285" y="16"/>
                      <a:pt x="284" y="16"/>
                    </a:cubicBezTo>
                    <a:cubicBezTo>
                      <a:pt x="283" y="16"/>
                      <a:pt x="282" y="16"/>
                      <a:pt x="282" y="15"/>
                    </a:cubicBezTo>
                    <a:cubicBezTo>
                      <a:pt x="282" y="15"/>
                      <a:pt x="282" y="12"/>
                      <a:pt x="282" y="12"/>
                    </a:cubicBezTo>
                    <a:cubicBezTo>
                      <a:pt x="282" y="10"/>
                      <a:pt x="282" y="10"/>
                      <a:pt x="282" y="10"/>
                    </a:cubicBezTo>
                    <a:cubicBezTo>
                      <a:pt x="282" y="10"/>
                      <a:pt x="282" y="7"/>
                      <a:pt x="281" y="7"/>
                    </a:cubicBezTo>
                    <a:cubicBezTo>
                      <a:pt x="281" y="6"/>
                      <a:pt x="280" y="5"/>
                      <a:pt x="280" y="5"/>
                    </a:cubicBezTo>
                    <a:cubicBezTo>
                      <a:pt x="280" y="2"/>
                      <a:pt x="280" y="2"/>
                      <a:pt x="280" y="2"/>
                    </a:cubicBezTo>
                    <a:cubicBezTo>
                      <a:pt x="281" y="1"/>
                      <a:pt x="281" y="1"/>
                      <a:pt x="281" y="1"/>
                    </a:cubicBezTo>
                    <a:cubicBezTo>
                      <a:pt x="281" y="1"/>
                      <a:pt x="281" y="0"/>
                      <a:pt x="282" y="0"/>
                    </a:cubicBezTo>
                    <a:cubicBezTo>
                      <a:pt x="259" y="4"/>
                      <a:pt x="259" y="4"/>
                      <a:pt x="259" y="4"/>
                    </a:cubicBezTo>
                    <a:cubicBezTo>
                      <a:pt x="249" y="5"/>
                      <a:pt x="249" y="5"/>
                      <a:pt x="249" y="5"/>
                    </a:cubicBezTo>
                    <a:cubicBezTo>
                      <a:pt x="245" y="10"/>
                      <a:pt x="245" y="10"/>
                      <a:pt x="245" y="10"/>
                    </a:cubicBezTo>
                    <a:cubicBezTo>
                      <a:pt x="243" y="15"/>
                      <a:pt x="243" y="15"/>
                      <a:pt x="243" y="15"/>
                    </a:cubicBezTo>
                    <a:cubicBezTo>
                      <a:pt x="244" y="23"/>
                      <a:pt x="244" y="23"/>
                      <a:pt x="244" y="23"/>
                    </a:cubicBezTo>
                    <a:cubicBezTo>
                      <a:pt x="241" y="28"/>
                      <a:pt x="241" y="28"/>
                      <a:pt x="241" y="28"/>
                    </a:cubicBezTo>
                    <a:cubicBezTo>
                      <a:pt x="241" y="34"/>
                      <a:pt x="241" y="34"/>
                      <a:pt x="241" y="34"/>
                    </a:cubicBezTo>
                    <a:cubicBezTo>
                      <a:pt x="241" y="43"/>
                      <a:pt x="241" y="43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29" y="53"/>
                      <a:pt x="229" y="53"/>
                      <a:pt x="229" y="53"/>
                    </a:cubicBezTo>
                    <a:cubicBezTo>
                      <a:pt x="219" y="57"/>
                      <a:pt x="219" y="57"/>
                      <a:pt x="219" y="57"/>
                    </a:cubicBezTo>
                    <a:cubicBezTo>
                      <a:pt x="206" y="60"/>
                      <a:pt x="206" y="60"/>
                      <a:pt x="206" y="60"/>
                    </a:cubicBezTo>
                    <a:cubicBezTo>
                      <a:pt x="196" y="63"/>
                      <a:pt x="196" y="63"/>
                      <a:pt x="196" y="63"/>
                    </a:cubicBezTo>
                    <a:cubicBezTo>
                      <a:pt x="187" y="68"/>
                      <a:pt x="187" y="68"/>
                      <a:pt x="187" y="68"/>
                    </a:cubicBezTo>
                    <a:cubicBezTo>
                      <a:pt x="185" y="75"/>
                      <a:pt x="185" y="75"/>
                      <a:pt x="185" y="75"/>
                    </a:cubicBezTo>
                    <a:cubicBezTo>
                      <a:pt x="184" y="84"/>
                      <a:pt x="184" y="84"/>
                      <a:pt x="184" y="84"/>
                    </a:cubicBezTo>
                    <a:cubicBezTo>
                      <a:pt x="177" y="87"/>
                      <a:pt x="177" y="87"/>
                      <a:pt x="177" y="87"/>
                    </a:cubicBezTo>
                    <a:cubicBezTo>
                      <a:pt x="177" y="87"/>
                      <a:pt x="174" y="89"/>
                      <a:pt x="172" y="88"/>
                    </a:cubicBezTo>
                    <a:cubicBezTo>
                      <a:pt x="169" y="88"/>
                      <a:pt x="163" y="86"/>
                      <a:pt x="163" y="86"/>
                    </a:cubicBezTo>
                    <a:cubicBezTo>
                      <a:pt x="163" y="86"/>
                      <a:pt x="156" y="82"/>
                      <a:pt x="153" y="82"/>
                    </a:cubicBezTo>
                    <a:cubicBezTo>
                      <a:pt x="150" y="81"/>
                      <a:pt x="145" y="76"/>
                      <a:pt x="145" y="76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0" y="80"/>
                      <a:pt x="137" y="77"/>
                      <a:pt x="137" y="75"/>
                    </a:cubicBezTo>
                    <a:cubicBezTo>
                      <a:pt x="137" y="74"/>
                      <a:pt x="137" y="74"/>
                      <a:pt x="137" y="72"/>
                    </a:cubicBezTo>
                    <a:cubicBezTo>
                      <a:pt x="137" y="69"/>
                      <a:pt x="137" y="64"/>
                      <a:pt x="137" y="64"/>
                    </a:cubicBezTo>
                    <a:cubicBezTo>
                      <a:pt x="130" y="61"/>
                      <a:pt x="130" y="61"/>
                      <a:pt x="130" y="61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3" y="60"/>
                      <a:pt x="123" y="62"/>
                      <a:pt x="121" y="60"/>
                    </a:cubicBezTo>
                    <a:cubicBezTo>
                      <a:pt x="118" y="58"/>
                      <a:pt x="118" y="54"/>
                      <a:pt x="118" y="54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0" y="59"/>
                      <a:pt x="110" y="59"/>
                      <a:pt x="110" y="59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4"/>
                      <a:pt x="120" y="84"/>
                      <a:pt x="120" y="84"/>
                    </a:cubicBezTo>
                    <a:cubicBezTo>
                      <a:pt x="120" y="84"/>
                      <a:pt x="121" y="84"/>
                      <a:pt x="121" y="87"/>
                    </a:cubicBezTo>
                    <a:cubicBezTo>
                      <a:pt x="121" y="89"/>
                      <a:pt x="120" y="99"/>
                      <a:pt x="120" y="99"/>
                    </a:cubicBezTo>
                    <a:cubicBezTo>
                      <a:pt x="120" y="107"/>
                      <a:pt x="120" y="107"/>
                      <a:pt x="120" y="107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3" y="115"/>
                      <a:pt x="118" y="118"/>
                      <a:pt x="116" y="118"/>
                    </a:cubicBezTo>
                    <a:cubicBezTo>
                      <a:pt x="114" y="118"/>
                      <a:pt x="109" y="116"/>
                      <a:pt x="109" y="116"/>
                    </a:cubicBezTo>
                    <a:cubicBezTo>
                      <a:pt x="107" y="111"/>
                      <a:pt x="107" y="111"/>
                      <a:pt x="107" y="111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88" y="111"/>
                      <a:pt x="88" y="111"/>
                      <a:pt x="88" y="111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73" y="104"/>
                      <a:pt x="73" y="104"/>
                      <a:pt x="73" y="104"/>
                    </a:cubicBezTo>
                    <a:cubicBezTo>
                      <a:pt x="71" y="99"/>
                      <a:pt x="71" y="99"/>
                      <a:pt x="71" y="99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4" y="95"/>
                      <a:pt x="54" y="95"/>
                      <a:pt x="54" y="95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24" y="100"/>
                      <a:pt x="24" y="100"/>
                      <a:pt x="24" y="100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2" y="113"/>
                      <a:pt x="4" y="113"/>
                    </a:cubicBezTo>
                    <a:cubicBezTo>
                      <a:pt x="5" y="113"/>
                      <a:pt x="14" y="114"/>
                      <a:pt x="14" y="114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6" y="124"/>
                      <a:pt x="16" y="124"/>
                      <a:pt x="16" y="124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5" y="128"/>
                      <a:pt x="2" y="127"/>
                      <a:pt x="2" y="129"/>
                    </a:cubicBezTo>
                    <a:cubicBezTo>
                      <a:pt x="1" y="131"/>
                      <a:pt x="5" y="132"/>
                      <a:pt x="5" y="132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13" y="145"/>
                      <a:pt x="13" y="145"/>
                      <a:pt x="13" y="145"/>
                    </a:cubicBezTo>
                    <a:cubicBezTo>
                      <a:pt x="19" y="145"/>
                      <a:pt x="19" y="145"/>
                      <a:pt x="19" y="145"/>
                    </a:cubicBezTo>
                    <a:cubicBezTo>
                      <a:pt x="19" y="145"/>
                      <a:pt x="20" y="143"/>
                      <a:pt x="23" y="142"/>
                    </a:cubicBezTo>
                    <a:cubicBezTo>
                      <a:pt x="25" y="142"/>
                      <a:pt x="28" y="142"/>
                      <a:pt x="28" y="142"/>
                    </a:cubicBezTo>
                    <a:cubicBezTo>
                      <a:pt x="28" y="142"/>
                      <a:pt x="28" y="141"/>
                      <a:pt x="30" y="146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35" y="151"/>
                      <a:pt x="35" y="151"/>
                      <a:pt x="35" y="151"/>
                    </a:cubicBezTo>
                    <a:cubicBezTo>
                      <a:pt x="37" y="152"/>
                      <a:pt x="37" y="152"/>
                      <a:pt x="37" y="152"/>
                    </a:cubicBezTo>
                    <a:cubicBezTo>
                      <a:pt x="37" y="152"/>
                      <a:pt x="41" y="154"/>
                      <a:pt x="43" y="155"/>
                    </a:cubicBezTo>
                    <a:cubicBezTo>
                      <a:pt x="45" y="156"/>
                      <a:pt x="49" y="160"/>
                      <a:pt x="49" y="160"/>
                    </a:cubicBezTo>
                    <a:cubicBezTo>
                      <a:pt x="51" y="161"/>
                      <a:pt x="51" y="161"/>
                      <a:pt x="51" y="161"/>
                    </a:cubicBezTo>
                    <a:cubicBezTo>
                      <a:pt x="51" y="166"/>
                      <a:pt x="51" y="166"/>
                      <a:pt x="51" y="166"/>
                    </a:cubicBezTo>
                    <a:cubicBezTo>
                      <a:pt x="51" y="166"/>
                      <a:pt x="55" y="167"/>
                      <a:pt x="58" y="167"/>
                    </a:cubicBezTo>
                    <a:cubicBezTo>
                      <a:pt x="61" y="167"/>
                      <a:pt x="68" y="166"/>
                      <a:pt x="68" y="166"/>
                    </a:cubicBezTo>
                    <a:cubicBezTo>
                      <a:pt x="70" y="170"/>
                      <a:pt x="70" y="170"/>
                      <a:pt x="70" y="170"/>
                    </a:cubicBezTo>
                    <a:cubicBezTo>
                      <a:pt x="72" y="170"/>
                      <a:pt x="81" y="173"/>
                      <a:pt x="81" y="173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75" y="180"/>
                      <a:pt x="75" y="180"/>
                      <a:pt x="75" y="180"/>
                    </a:cubicBezTo>
                    <a:cubicBezTo>
                      <a:pt x="74" y="183"/>
                      <a:pt x="74" y="183"/>
                      <a:pt x="74" y="183"/>
                    </a:cubicBezTo>
                    <a:cubicBezTo>
                      <a:pt x="74" y="183"/>
                      <a:pt x="75" y="183"/>
                      <a:pt x="79" y="184"/>
                    </a:cubicBezTo>
                    <a:cubicBezTo>
                      <a:pt x="83" y="185"/>
                      <a:pt x="86" y="187"/>
                      <a:pt x="86" y="187"/>
                    </a:cubicBezTo>
                    <a:cubicBezTo>
                      <a:pt x="84" y="192"/>
                      <a:pt x="84" y="192"/>
                      <a:pt x="84" y="192"/>
                    </a:cubicBezTo>
                    <a:cubicBezTo>
                      <a:pt x="89" y="196"/>
                      <a:pt x="89" y="196"/>
                      <a:pt x="89" y="196"/>
                    </a:cubicBezTo>
                    <a:cubicBezTo>
                      <a:pt x="89" y="196"/>
                      <a:pt x="91" y="199"/>
                      <a:pt x="91" y="200"/>
                    </a:cubicBezTo>
                    <a:cubicBezTo>
                      <a:pt x="90" y="201"/>
                      <a:pt x="90" y="203"/>
                      <a:pt x="90" y="203"/>
                    </a:cubicBezTo>
                    <a:cubicBezTo>
                      <a:pt x="87" y="202"/>
                      <a:pt x="87" y="202"/>
                      <a:pt x="87" y="202"/>
                    </a:cubicBezTo>
                    <a:cubicBezTo>
                      <a:pt x="87" y="202"/>
                      <a:pt x="87" y="204"/>
                      <a:pt x="86" y="202"/>
                    </a:cubicBezTo>
                    <a:cubicBezTo>
                      <a:pt x="84" y="200"/>
                      <a:pt x="83" y="198"/>
                      <a:pt x="83" y="198"/>
                    </a:cubicBezTo>
                    <a:cubicBezTo>
                      <a:pt x="82" y="202"/>
                      <a:pt x="82" y="202"/>
                      <a:pt x="82" y="202"/>
                    </a:cubicBezTo>
                    <a:cubicBezTo>
                      <a:pt x="82" y="202"/>
                      <a:pt x="83" y="206"/>
                      <a:pt x="84" y="207"/>
                    </a:cubicBezTo>
                    <a:cubicBezTo>
                      <a:pt x="86" y="207"/>
                      <a:pt x="86" y="206"/>
                      <a:pt x="86" y="209"/>
                    </a:cubicBezTo>
                    <a:cubicBezTo>
                      <a:pt x="86" y="211"/>
                      <a:pt x="87" y="216"/>
                      <a:pt x="88" y="217"/>
                    </a:cubicBezTo>
                    <a:cubicBezTo>
                      <a:pt x="89" y="219"/>
                      <a:pt x="89" y="224"/>
                      <a:pt x="90" y="225"/>
                    </a:cubicBezTo>
                    <a:cubicBezTo>
                      <a:pt x="92" y="225"/>
                      <a:pt x="93" y="226"/>
                      <a:pt x="93" y="226"/>
                    </a:cubicBezTo>
                    <a:cubicBezTo>
                      <a:pt x="95" y="228"/>
                      <a:pt x="95" y="228"/>
                      <a:pt x="95" y="228"/>
                    </a:cubicBezTo>
                    <a:cubicBezTo>
                      <a:pt x="101" y="233"/>
                      <a:pt x="101" y="233"/>
                      <a:pt x="101" y="233"/>
                    </a:cubicBezTo>
                    <a:cubicBezTo>
                      <a:pt x="101" y="233"/>
                      <a:pt x="105" y="236"/>
                      <a:pt x="107" y="237"/>
                    </a:cubicBezTo>
                    <a:cubicBezTo>
                      <a:pt x="109" y="238"/>
                      <a:pt x="110" y="238"/>
                      <a:pt x="110" y="238"/>
                    </a:cubicBezTo>
                    <a:cubicBezTo>
                      <a:pt x="115" y="243"/>
                      <a:pt x="115" y="243"/>
                      <a:pt x="115" y="243"/>
                    </a:cubicBezTo>
                    <a:cubicBezTo>
                      <a:pt x="115" y="243"/>
                      <a:pt x="118" y="248"/>
                      <a:pt x="117" y="248"/>
                    </a:cubicBezTo>
                    <a:cubicBezTo>
                      <a:pt x="116" y="248"/>
                      <a:pt x="117" y="249"/>
                      <a:pt x="115" y="249"/>
                    </a:cubicBezTo>
                    <a:cubicBezTo>
                      <a:pt x="112" y="249"/>
                      <a:pt x="113" y="251"/>
                      <a:pt x="111" y="249"/>
                    </a:cubicBezTo>
                    <a:cubicBezTo>
                      <a:pt x="108" y="247"/>
                      <a:pt x="106" y="244"/>
                      <a:pt x="103" y="244"/>
                    </a:cubicBezTo>
                    <a:cubicBezTo>
                      <a:pt x="100" y="244"/>
                      <a:pt x="100" y="244"/>
                      <a:pt x="100" y="244"/>
                    </a:cubicBezTo>
                    <a:cubicBezTo>
                      <a:pt x="106" y="249"/>
                      <a:pt x="106" y="249"/>
                      <a:pt x="106" y="249"/>
                    </a:cubicBezTo>
                    <a:cubicBezTo>
                      <a:pt x="109" y="250"/>
                      <a:pt x="109" y="250"/>
                      <a:pt x="109" y="250"/>
                    </a:cubicBezTo>
                    <a:cubicBezTo>
                      <a:pt x="113" y="254"/>
                      <a:pt x="113" y="254"/>
                      <a:pt x="113" y="254"/>
                    </a:cubicBezTo>
                    <a:cubicBezTo>
                      <a:pt x="114" y="254"/>
                      <a:pt x="114" y="254"/>
                      <a:pt x="114" y="254"/>
                    </a:cubicBezTo>
                    <a:cubicBezTo>
                      <a:pt x="114" y="254"/>
                      <a:pt x="115" y="256"/>
                      <a:pt x="115" y="257"/>
                    </a:cubicBezTo>
                    <a:cubicBezTo>
                      <a:pt x="115" y="258"/>
                      <a:pt x="114" y="261"/>
                      <a:pt x="113" y="262"/>
                    </a:cubicBezTo>
                    <a:cubicBezTo>
                      <a:pt x="113" y="264"/>
                      <a:pt x="113" y="266"/>
                      <a:pt x="113" y="266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0" y="259"/>
                      <a:pt x="111" y="257"/>
                      <a:pt x="109" y="256"/>
                    </a:cubicBezTo>
                    <a:cubicBezTo>
                      <a:pt x="107" y="256"/>
                      <a:pt x="105" y="257"/>
                      <a:pt x="105" y="257"/>
                    </a:cubicBezTo>
                    <a:cubicBezTo>
                      <a:pt x="105" y="257"/>
                      <a:pt x="104" y="259"/>
                      <a:pt x="105" y="260"/>
                    </a:cubicBezTo>
                    <a:cubicBezTo>
                      <a:pt x="107" y="261"/>
                      <a:pt x="108" y="262"/>
                      <a:pt x="108" y="263"/>
                    </a:cubicBezTo>
                    <a:cubicBezTo>
                      <a:pt x="109" y="264"/>
                      <a:pt x="109" y="265"/>
                      <a:pt x="109" y="265"/>
                    </a:cubicBezTo>
                    <a:cubicBezTo>
                      <a:pt x="109" y="265"/>
                      <a:pt x="111" y="265"/>
                      <a:pt x="111" y="267"/>
                    </a:cubicBezTo>
                    <a:cubicBezTo>
                      <a:pt x="111" y="270"/>
                      <a:pt x="110" y="273"/>
                      <a:pt x="110" y="273"/>
                    </a:cubicBezTo>
                    <a:cubicBezTo>
                      <a:pt x="110" y="273"/>
                      <a:pt x="108" y="273"/>
                      <a:pt x="111" y="275"/>
                    </a:cubicBezTo>
                    <a:cubicBezTo>
                      <a:pt x="114" y="277"/>
                      <a:pt x="115" y="278"/>
                      <a:pt x="116" y="279"/>
                    </a:cubicBezTo>
                    <a:cubicBezTo>
                      <a:pt x="117" y="280"/>
                      <a:pt x="121" y="285"/>
                      <a:pt x="121" y="285"/>
                    </a:cubicBezTo>
                    <a:cubicBezTo>
                      <a:pt x="124" y="289"/>
                      <a:pt x="124" y="289"/>
                      <a:pt x="124" y="289"/>
                    </a:cubicBezTo>
                    <a:cubicBezTo>
                      <a:pt x="124" y="289"/>
                      <a:pt x="124" y="291"/>
                      <a:pt x="124" y="291"/>
                    </a:cubicBezTo>
                    <a:cubicBezTo>
                      <a:pt x="123" y="291"/>
                      <a:pt x="121" y="291"/>
                      <a:pt x="121" y="291"/>
                    </a:cubicBezTo>
                    <a:cubicBezTo>
                      <a:pt x="121" y="291"/>
                      <a:pt x="120" y="291"/>
                      <a:pt x="119" y="290"/>
                    </a:cubicBezTo>
                    <a:cubicBezTo>
                      <a:pt x="118" y="288"/>
                      <a:pt x="116" y="285"/>
                      <a:pt x="116" y="285"/>
                    </a:cubicBezTo>
                    <a:cubicBezTo>
                      <a:pt x="114" y="284"/>
                      <a:pt x="114" y="284"/>
                      <a:pt x="114" y="284"/>
                    </a:cubicBezTo>
                    <a:cubicBezTo>
                      <a:pt x="112" y="285"/>
                      <a:pt x="112" y="285"/>
                      <a:pt x="112" y="285"/>
                    </a:cubicBezTo>
                    <a:cubicBezTo>
                      <a:pt x="112" y="285"/>
                      <a:pt x="110" y="289"/>
                      <a:pt x="110" y="289"/>
                    </a:cubicBezTo>
                    <a:cubicBezTo>
                      <a:pt x="110" y="290"/>
                      <a:pt x="107" y="296"/>
                      <a:pt x="107" y="296"/>
                    </a:cubicBezTo>
                    <a:cubicBezTo>
                      <a:pt x="105" y="308"/>
                      <a:pt x="105" y="308"/>
                      <a:pt x="105" y="308"/>
                    </a:cubicBezTo>
                    <a:cubicBezTo>
                      <a:pt x="105" y="308"/>
                      <a:pt x="105" y="322"/>
                      <a:pt x="104" y="323"/>
                    </a:cubicBezTo>
                    <a:cubicBezTo>
                      <a:pt x="104" y="324"/>
                      <a:pt x="100" y="334"/>
                      <a:pt x="100" y="334"/>
                    </a:cubicBezTo>
                    <a:cubicBezTo>
                      <a:pt x="100" y="334"/>
                      <a:pt x="100" y="335"/>
                      <a:pt x="100" y="338"/>
                    </a:cubicBezTo>
                    <a:cubicBezTo>
                      <a:pt x="99" y="341"/>
                      <a:pt x="98" y="346"/>
                      <a:pt x="98" y="346"/>
                    </a:cubicBezTo>
                    <a:cubicBezTo>
                      <a:pt x="98" y="346"/>
                      <a:pt x="97" y="350"/>
                      <a:pt x="97" y="352"/>
                    </a:cubicBezTo>
                    <a:cubicBezTo>
                      <a:pt x="96" y="354"/>
                      <a:pt x="93" y="362"/>
                      <a:pt x="93" y="362"/>
                    </a:cubicBezTo>
                    <a:cubicBezTo>
                      <a:pt x="92" y="371"/>
                      <a:pt x="92" y="371"/>
                      <a:pt x="92" y="37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78" y="393"/>
                      <a:pt x="78" y="393"/>
                      <a:pt x="78" y="393"/>
                    </a:cubicBezTo>
                    <a:cubicBezTo>
                      <a:pt x="75" y="395"/>
                      <a:pt x="75" y="395"/>
                      <a:pt x="75" y="395"/>
                    </a:cubicBezTo>
                    <a:cubicBezTo>
                      <a:pt x="78" y="396"/>
                      <a:pt x="80" y="397"/>
                      <a:pt x="81" y="400"/>
                    </a:cubicBezTo>
                    <a:cubicBezTo>
                      <a:pt x="83" y="405"/>
                      <a:pt x="87" y="413"/>
                      <a:pt x="87" y="413"/>
                    </a:cubicBezTo>
                    <a:cubicBezTo>
                      <a:pt x="100" y="418"/>
                      <a:pt x="100" y="418"/>
                      <a:pt x="100" y="418"/>
                    </a:cubicBezTo>
                    <a:cubicBezTo>
                      <a:pt x="100" y="418"/>
                      <a:pt x="107" y="424"/>
                      <a:pt x="108" y="426"/>
                    </a:cubicBezTo>
                    <a:cubicBezTo>
                      <a:pt x="109" y="427"/>
                      <a:pt x="124" y="432"/>
                      <a:pt x="124" y="432"/>
                    </a:cubicBezTo>
                    <a:cubicBezTo>
                      <a:pt x="134" y="441"/>
                      <a:pt x="134" y="441"/>
                      <a:pt x="134" y="441"/>
                    </a:cubicBezTo>
                    <a:cubicBezTo>
                      <a:pt x="149" y="441"/>
                      <a:pt x="149" y="441"/>
                      <a:pt x="149" y="441"/>
                    </a:cubicBezTo>
                    <a:cubicBezTo>
                      <a:pt x="159" y="443"/>
                      <a:pt x="159" y="443"/>
                      <a:pt x="159" y="443"/>
                    </a:cubicBezTo>
                    <a:cubicBezTo>
                      <a:pt x="164" y="437"/>
                      <a:pt x="164" y="437"/>
                      <a:pt x="164" y="437"/>
                    </a:cubicBezTo>
                    <a:cubicBezTo>
                      <a:pt x="164" y="437"/>
                      <a:pt x="189" y="449"/>
                      <a:pt x="190" y="449"/>
                    </a:cubicBezTo>
                    <a:cubicBezTo>
                      <a:pt x="191" y="449"/>
                      <a:pt x="191" y="452"/>
                      <a:pt x="192" y="455"/>
                    </a:cubicBezTo>
                    <a:cubicBezTo>
                      <a:pt x="192" y="455"/>
                      <a:pt x="192" y="455"/>
                      <a:pt x="192" y="455"/>
                    </a:cubicBezTo>
                    <a:cubicBezTo>
                      <a:pt x="192" y="455"/>
                      <a:pt x="192" y="455"/>
                      <a:pt x="192" y="455"/>
                    </a:cubicBezTo>
                    <a:cubicBezTo>
                      <a:pt x="193" y="455"/>
                      <a:pt x="193" y="455"/>
                      <a:pt x="193" y="455"/>
                    </a:cubicBezTo>
                    <a:cubicBezTo>
                      <a:pt x="193" y="455"/>
                      <a:pt x="192" y="454"/>
                      <a:pt x="192" y="454"/>
                    </a:cubicBezTo>
                    <a:cubicBezTo>
                      <a:pt x="192" y="453"/>
                      <a:pt x="192" y="453"/>
                      <a:pt x="192" y="453"/>
                    </a:cubicBezTo>
                    <a:cubicBezTo>
                      <a:pt x="193" y="453"/>
                      <a:pt x="193" y="453"/>
                      <a:pt x="193" y="453"/>
                    </a:cubicBezTo>
                    <a:cubicBezTo>
                      <a:pt x="193" y="453"/>
                      <a:pt x="193" y="453"/>
                      <a:pt x="193" y="453"/>
                    </a:cubicBezTo>
                    <a:cubicBezTo>
                      <a:pt x="193" y="453"/>
                      <a:pt x="193" y="453"/>
                      <a:pt x="193" y="453"/>
                    </a:cubicBezTo>
                    <a:cubicBezTo>
                      <a:pt x="194" y="453"/>
                      <a:pt x="194" y="453"/>
                      <a:pt x="194" y="453"/>
                    </a:cubicBezTo>
                    <a:cubicBezTo>
                      <a:pt x="195" y="452"/>
                      <a:pt x="195" y="452"/>
                      <a:pt x="195" y="452"/>
                    </a:cubicBezTo>
                    <a:cubicBezTo>
                      <a:pt x="195" y="452"/>
                      <a:pt x="195" y="452"/>
                      <a:pt x="195" y="452"/>
                    </a:cubicBezTo>
                    <a:cubicBezTo>
                      <a:pt x="195" y="451"/>
                      <a:pt x="194" y="451"/>
                      <a:pt x="194" y="451"/>
                    </a:cubicBezTo>
                    <a:cubicBezTo>
                      <a:pt x="194" y="451"/>
                      <a:pt x="195" y="451"/>
                      <a:pt x="195" y="450"/>
                    </a:cubicBezTo>
                    <a:cubicBezTo>
                      <a:pt x="195" y="450"/>
                      <a:pt x="195" y="450"/>
                      <a:pt x="195" y="450"/>
                    </a:cubicBezTo>
                    <a:cubicBezTo>
                      <a:pt x="196" y="450"/>
                      <a:pt x="196" y="450"/>
                      <a:pt x="196" y="450"/>
                    </a:cubicBezTo>
                    <a:cubicBezTo>
                      <a:pt x="196" y="450"/>
                      <a:pt x="196" y="450"/>
                      <a:pt x="196" y="450"/>
                    </a:cubicBezTo>
                    <a:cubicBezTo>
                      <a:pt x="196" y="450"/>
                      <a:pt x="196" y="450"/>
                      <a:pt x="196" y="450"/>
                    </a:cubicBezTo>
                    <a:cubicBezTo>
                      <a:pt x="197" y="450"/>
                      <a:pt x="197" y="450"/>
                      <a:pt x="197" y="450"/>
                    </a:cubicBezTo>
                    <a:cubicBezTo>
                      <a:pt x="197" y="450"/>
                      <a:pt x="197" y="450"/>
                      <a:pt x="197" y="450"/>
                    </a:cubicBezTo>
                    <a:cubicBezTo>
                      <a:pt x="198" y="450"/>
                      <a:pt x="198" y="450"/>
                      <a:pt x="198" y="450"/>
                    </a:cubicBezTo>
                    <a:cubicBezTo>
                      <a:pt x="198" y="450"/>
                      <a:pt x="198" y="450"/>
                      <a:pt x="198" y="450"/>
                    </a:cubicBezTo>
                    <a:cubicBezTo>
                      <a:pt x="198" y="450"/>
                      <a:pt x="199" y="450"/>
                      <a:pt x="199" y="450"/>
                    </a:cubicBezTo>
                    <a:cubicBezTo>
                      <a:pt x="199" y="450"/>
                      <a:pt x="199" y="451"/>
                      <a:pt x="199" y="451"/>
                    </a:cubicBezTo>
                    <a:cubicBezTo>
                      <a:pt x="199" y="451"/>
                      <a:pt x="199" y="451"/>
                      <a:pt x="199" y="451"/>
                    </a:cubicBezTo>
                    <a:cubicBezTo>
                      <a:pt x="199" y="451"/>
                      <a:pt x="200" y="451"/>
                      <a:pt x="200" y="451"/>
                    </a:cubicBezTo>
                    <a:cubicBezTo>
                      <a:pt x="200" y="451"/>
                      <a:pt x="200" y="452"/>
                      <a:pt x="200" y="452"/>
                    </a:cubicBezTo>
                    <a:cubicBezTo>
                      <a:pt x="200" y="452"/>
                      <a:pt x="201" y="452"/>
                      <a:pt x="201" y="452"/>
                    </a:cubicBezTo>
                    <a:cubicBezTo>
                      <a:pt x="201" y="452"/>
                      <a:pt x="202" y="452"/>
                      <a:pt x="202" y="452"/>
                    </a:cubicBezTo>
                    <a:cubicBezTo>
                      <a:pt x="202" y="452"/>
                      <a:pt x="202" y="452"/>
                      <a:pt x="202" y="453"/>
                    </a:cubicBezTo>
                    <a:cubicBezTo>
                      <a:pt x="203" y="453"/>
                      <a:pt x="203" y="453"/>
                      <a:pt x="203" y="453"/>
                    </a:cubicBezTo>
                    <a:cubicBezTo>
                      <a:pt x="203" y="452"/>
                      <a:pt x="204" y="452"/>
                      <a:pt x="204" y="452"/>
                    </a:cubicBezTo>
                    <a:cubicBezTo>
                      <a:pt x="204" y="453"/>
                      <a:pt x="204" y="453"/>
                      <a:pt x="204" y="453"/>
                    </a:cubicBezTo>
                    <a:cubicBezTo>
                      <a:pt x="205" y="453"/>
                      <a:pt x="205" y="453"/>
                      <a:pt x="205" y="453"/>
                    </a:cubicBezTo>
                    <a:cubicBezTo>
                      <a:pt x="206" y="453"/>
                      <a:pt x="206" y="453"/>
                      <a:pt x="206" y="453"/>
                    </a:cubicBezTo>
                    <a:cubicBezTo>
                      <a:pt x="206" y="454"/>
                      <a:pt x="206" y="454"/>
                      <a:pt x="206" y="454"/>
                    </a:cubicBezTo>
                    <a:cubicBezTo>
                      <a:pt x="205" y="454"/>
                      <a:pt x="205" y="454"/>
                      <a:pt x="205" y="454"/>
                    </a:cubicBezTo>
                    <a:cubicBezTo>
                      <a:pt x="205" y="454"/>
                      <a:pt x="205" y="454"/>
                      <a:pt x="205" y="454"/>
                    </a:cubicBezTo>
                    <a:cubicBezTo>
                      <a:pt x="205" y="455"/>
                      <a:pt x="205" y="455"/>
                      <a:pt x="205" y="455"/>
                    </a:cubicBezTo>
                    <a:cubicBezTo>
                      <a:pt x="206" y="455"/>
                      <a:pt x="206" y="455"/>
                      <a:pt x="206" y="455"/>
                    </a:cubicBezTo>
                    <a:cubicBezTo>
                      <a:pt x="206" y="455"/>
                      <a:pt x="206" y="455"/>
                      <a:pt x="206" y="455"/>
                    </a:cubicBezTo>
                    <a:cubicBezTo>
                      <a:pt x="208" y="456"/>
                      <a:pt x="208" y="456"/>
                      <a:pt x="208" y="456"/>
                    </a:cubicBezTo>
                    <a:cubicBezTo>
                      <a:pt x="207" y="456"/>
                      <a:pt x="207" y="456"/>
                      <a:pt x="207" y="456"/>
                    </a:cubicBezTo>
                    <a:cubicBezTo>
                      <a:pt x="207" y="456"/>
                      <a:pt x="207" y="456"/>
                      <a:pt x="207" y="456"/>
                    </a:cubicBezTo>
                    <a:cubicBezTo>
                      <a:pt x="207" y="456"/>
                      <a:pt x="206" y="456"/>
                      <a:pt x="206" y="456"/>
                    </a:cubicBezTo>
                    <a:cubicBezTo>
                      <a:pt x="206" y="456"/>
                      <a:pt x="205" y="456"/>
                      <a:pt x="205" y="456"/>
                    </a:cubicBezTo>
                    <a:cubicBezTo>
                      <a:pt x="205" y="457"/>
                      <a:pt x="205" y="457"/>
                      <a:pt x="205" y="457"/>
                    </a:cubicBezTo>
                    <a:cubicBezTo>
                      <a:pt x="205" y="459"/>
                      <a:pt x="205" y="459"/>
                      <a:pt x="205" y="459"/>
                    </a:cubicBezTo>
                    <a:cubicBezTo>
                      <a:pt x="204" y="459"/>
                      <a:pt x="204" y="459"/>
                      <a:pt x="204" y="459"/>
                    </a:cubicBezTo>
                    <a:cubicBezTo>
                      <a:pt x="204" y="460"/>
                      <a:pt x="204" y="460"/>
                      <a:pt x="204" y="460"/>
                    </a:cubicBezTo>
                    <a:cubicBezTo>
                      <a:pt x="204" y="460"/>
                      <a:pt x="204" y="460"/>
                      <a:pt x="204" y="460"/>
                    </a:cubicBezTo>
                    <a:cubicBezTo>
                      <a:pt x="204" y="460"/>
                      <a:pt x="204" y="460"/>
                      <a:pt x="204" y="460"/>
                    </a:cubicBezTo>
                    <a:cubicBezTo>
                      <a:pt x="204" y="460"/>
                      <a:pt x="204" y="460"/>
                      <a:pt x="203" y="460"/>
                    </a:cubicBezTo>
                    <a:cubicBezTo>
                      <a:pt x="203" y="460"/>
                      <a:pt x="203" y="460"/>
                      <a:pt x="203" y="460"/>
                    </a:cubicBezTo>
                    <a:cubicBezTo>
                      <a:pt x="202" y="459"/>
                      <a:pt x="202" y="459"/>
                      <a:pt x="202" y="459"/>
                    </a:cubicBezTo>
                    <a:cubicBezTo>
                      <a:pt x="202" y="460"/>
                      <a:pt x="202" y="460"/>
                      <a:pt x="202" y="460"/>
                    </a:cubicBezTo>
                    <a:cubicBezTo>
                      <a:pt x="202" y="461"/>
                      <a:pt x="202" y="461"/>
                      <a:pt x="202" y="461"/>
                    </a:cubicBezTo>
                    <a:cubicBezTo>
                      <a:pt x="202" y="461"/>
                      <a:pt x="202" y="461"/>
                      <a:pt x="202" y="461"/>
                    </a:cubicBezTo>
                    <a:cubicBezTo>
                      <a:pt x="201" y="461"/>
                      <a:pt x="201" y="461"/>
                      <a:pt x="201" y="461"/>
                    </a:cubicBezTo>
                    <a:cubicBezTo>
                      <a:pt x="200" y="461"/>
                      <a:pt x="200" y="461"/>
                      <a:pt x="200" y="461"/>
                    </a:cubicBezTo>
                    <a:cubicBezTo>
                      <a:pt x="199" y="461"/>
                      <a:pt x="199" y="461"/>
                      <a:pt x="199" y="461"/>
                    </a:cubicBezTo>
                    <a:cubicBezTo>
                      <a:pt x="199" y="461"/>
                      <a:pt x="199" y="461"/>
                      <a:pt x="199" y="461"/>
                    </a:cubicBezTo>
                    <a:cubicBezTo>
                      <a:pt x="198" y="462"/>
                      <a:pt x="198" y="462"/>
                      <a:pt x="198" y="462"/>
                    </a:cubicBezTo>
                    <a:cubicBezTo>
                      <a:pt x="198" y="462"/>
                      <a:pt x="198" y="462"/>
                      <a:pt x="198" y="462"/>
                    </a:cubicBezTo>
                    <a:cubicBezTo>
                      <a:pt x="198" y="462"/>
                      <a:pt x="198" y="462"/>
                      <a:pt x="198" y="462"/>
                    </a:cubicBezTo>
                    <a:cubicBezTo>
                      <a:pt x="198" y="462"/>
                      <a:pt x="198" y="462"/>
                      <a:pt x="198" y="462"/>
                    </a:cubicBezTo>
                    <a:cubicBezTo>
                      <a:pt x="197" y="461"/>
                      <a:pt x="197" y="461"/>
                      <a:pt x="197" y="461"/>
                    </a:cubicBezTo>
                    <a:cubicBezTo>
                      <a:pt x="197" y="462"/>
                      <a:pt x="197" y="462"/>
                      <a:pt x="197" y="462"/>
                    </a:cubicBezTo>
                    <a:cubicBezTo>
                      <a:pt x="197" y="462"/>
                      <a:pt x="197" y="462"/>
                      <a:pt x="197" y="462"/>
                    </a:cubicBezTo>
                    <a:cubicBezTo>
                      <a:pt x="197" y="462"/>
                      <a:pt x="197" y="462"/>
                      <a:pt x="197" y="462"/>
                    </a:cubicBezTo>
                    <a:cubicBezTo>
                      <a:pt x="210" y="465"/>
                      <a:pt x="210" y="465"/>
                      <a:pt x="210" y="465"/>
                    </a:cubicBezTo>
                    <a:cubicBezTo>
                      <a:pt x="213" y="466"/>
                      <a:pt x="213" y="468"/>
                      <a:pt x="216" y="470"/>
                    </a:cubicBezTo>
                    <a:cubicBezTo>
                      <a:pt x="224" y="467"/>
                      <a:pt x="224" y="467"/>
                      <a:pt x="224" y="467"/>
                    </a:cubicBezTo>
                    <a:cubicBezTo>
                      <a:pt x="234" y="474"/>
                      <a:pt x="234" y="474"/>
                      <a:pt x="234" y="474"/>
                    </a:cubicBezTo>
                    <a:cubicBezTo>
                      <a:pt x="243" y="471"/>
                      <a:pt x="243" y="471"/>
                      <a:pt x="243" y="471"/>
                    </a:cubicBezTo>
                    <a:cubicBezTo>
                      <a:pt x="252" y="471"/>
                      <a:pt x="252" y="471"/>
                      <a:pt x="252" y="471"/>
                    </a:cubicBezTo>
                    <a:cubicBezTo>
                      <a:pt x="252" y="470"/>
                      <a:pt x="256" y="470"/>
                      <a:pt x="259" y="471"/>
                    </a:cubicBezTo>
                    <a:cubicBezTo>
                      <a:pt x="259" y="471"/>
                      <a:pt x="259" y="471"/>
                      <a:pt x="259" y="471"/>
                    </a:cubicBezTo>
                    <a:close/>
                    <a:moveTo>
                      <a:pt x="192" y="456"/>
                    </a:moveTo>
                    <a:cubicBezTo>
                      <a:pt x="192" y="456"/>
                      <a:pt x="192" y="456"/>
                      <a:pt x="192" y="456"/>
                    </a:cubicBezTo>
                    <a:cubicBezTo>
                      <a:pt x="192" y="456"/>
                      <a:pt x="192" y="456"/>
                      <a:pt x="192" y="456"/>
                    </a:cubicBezTo>
                    <a:cubicBezTo>
                      <a:pt x="192" y="456"/>
                      <a:pt x="193" y="456"/>
                      <a:pt x="193" y="456"/>
                    </a:cubicBezTo>
                    <a:cubicBezTo>
                      <a:pt x="193" y="456"/>
                      <a:pt x="193" y="457"/>
                      <a:pt x="193" y="457"/>
                    </a:cubicBezTo>
                    <a:cubicBezTo>
                      <a:pt x="193" y="457"/>
                      <a:pt x="193" y="457"/>
                      <a:pt x="193" y="457"/>
                    </a:cubicBezTo>
                    <a:cubicBezTo>
                      <a:pt x="193" y="457"/>
                      <a:pt x="193" y="457"/>
                      <a:pt x="194" y="458"/>
                    </a:cubicBezTo>
                    <a:cubicBezTo>
                      <a:pt x="194" y="458"/>
                      <a:pt x="193" y="458"/>
                      <a:pt x="193" y="458"/>
                    </a:cubicBezTo>
                    <a:cubicBezTo>
                      <a:pt x="193" y="458"/>
                      <a:pt x="193" y="458"/>
                      <a:pt x="193" y="458"/>
                    </a:cubicBezTo>
                    <a:cubicBezTo>
                      <a:pt x="192" y="458"/>
                      <a:pt x="192" y="458"/>
                      <a:pt x="192" y="458"/>
                    </a:cubicBezTo>
                    <a:cubicBezTo>
                      <a:pt x="192" y="458"/>
                      <a:pt x="192" y="458"/>
                      <a:pt x="192" y="458"/>
                    </a:cubicBezTo>
                    <a:cubicBezTo>
                      <a:pt x="192" y="456"/>
                      <a:pt x="192" y="456"/>
                      <a:pt x="192" y="456"/>
                    </a:cubicBezTo>
                    <a:close/>
                    <a:moveTo>
                      <a:pt x="450" y="202"/>
                    </a:moveTo>
                    <a:cubicBezTo>
                      <a:pt x="450" y="202"/>
                      <a:pt x="450" y="202"/>
                      <a:pt x="450" y="202"/>
                    </a:cubicBezTo>
                    <a:cubicBezTo>
                      <a:pt x="449" y="202"/>
                      <a:pt x="449" y="202"/>
                      <a:pt x="449" y="202"/>
                    </a:cubicBezTo>
                    <a:cubicBezTo>
                      <a:pt x="448" y="201"/>
                      <a:pt x="448" y="201"/>
                      <a:pt x="448" y="201"/>
                    </a:cubicBezTo>
                    <a:cubicBezTo>
                      <a:pt x="448" y="201"/>
                      <a:pt x="448" y="201"/>
                      <a:pt x="448" y="201"/>
                    </a:cubicBezTo>
                    <a:cubicBezTo>
                      <a:pt x="448" y="201"/>
                      <a:pt x="448" y="201"/>
                      <a:pt x="448" y="201"/>
                    </a:cubicBezTo>
                    <a:cubicBezTo>
                      <a:pt x="449" y="201"/>
                      <a:pt x="449" y="200"/>
                      <a:pt x="449" y="200"/>
                    </a:cubicBezTo>
                    <a:cubicBezTo>
                      <a:pt x="449" y="201"/>
                      <a:pt x="450" y="201"/>
                      <a:pt x="450" y="202"/>
                    </a:cubicBezTo>
                    <a:close/>
                    <a:moveTo>
                      <a:pt x="493" y="520"/>
                    </a:moveTo>
                    <a:cubicBezTo>
                      <a:pt x="493" y="520"/>
                      <a:pt x="493" y="520"/>
                      <a:pt x="493" y="520"/>
                    </a:cubicBezTo>
                    <a:cubicBezTo>
                      <a:pt x="491" y="524"/>
                      <a:pt x="491" y="524"/>
                      <a:pt x="491" y="524"/>
                    </a:cubicBezTo>
                    <a:cubicBezTo>
                      <a:pt x="489" y="527"/>
                      <a:pt x="489" y="527"/>
                      <a:pt x="489" y="527"/>
                    </a:cubicBezTo>
                    <a:cubicBezTo>
                      <a:pt x="494" y="529"/>
                      <a:pt x="494" y="529"/>
                      <a:pt x="494" y="529"/>
                    </a:cubicBezTo>
                    <a:cubicBezTo>
                      <a:pt x="497" y="533"/>
                      <a:pt x="497" y="533"/>
                      <a:pt x="497" y="533"/>
                    </a:cubicBezTo>
                    <a:cubicBezTo>
                      <a:pt x="497" y="533"/>
                      <a:pt x="499" y="536"/>
                      <a:pt x="501" y="536"/>
                    </a:cubicBezTo>
                    <a:cubicBezTo>
                      <a:pt x="503" y="536"/>
                      <a:pt x="506" y="538"/>
                      <a:pt x="506" y="538"/>
                    </a:cubicBezTo>
                    <a:cubicBezTo>
                      <a:pt x="506" y="538"/>
                      <a:pt x="508" y="535"/>
                      <a:pt x="508" y="531"/>
                    </a:cubicBezTo>
                    <a:cubicBezTo>
                      <a:pt x="509" y="528"/>
                      <a:pt x="505" y="524"/>
                      <a:pt x="511" y="523"/>
                    </a:cubicBezTo>
                    <a:cubicBezTo>
                      <a:pt x="517" y="523"/>
                      <a:pt x="513" y="516"/>
                      <a:pt x="513" y="516"/>
                    </a:cubicBezTo>
                    <a:cubicBezTo>
                      <a:pt x="513" y="511"/>
                      <a:pt x="513" y="511"/>
                      <a:pt x="513" y="511"/>
                    </a:cubicBezTo>
                    <a:cubicBezTo>
                      <a:pt x="512" y="505"/>
                      <a:pt x="512" y="505"/>
                      <a:pt x="512" y="505"/>
                    </a:cubicBezTo>
                    <a:cubicBezTo>
                      <a:pt x="513" y="503"/>
                      <a:pt x="513" y="503"/>
                      <a:pt x="513" y="503"/>
                    </a:cubicBezTo>
                    <a:cubicBezTo>
                      <a:pt x="516" y="499"/>
                      <a:pt x="516" y="499"/>
                      <a:pt x="516" y="499"/>
                    </a:cubicBezTo>
                    <a:cubicBezTo>
                      <a:pt x="519" y="496"/>
                      <a:pt x="519" y="496"/>
                      <a:pt x="519" y="496"/>
                    </a:cubicBezTo>
                    <a:cubicBezTo>
                      <a:pt x="519" y="496"/>
                      <a:pt x="520" y="493"/>
                      <a:pt x="520" y="491"/>
                    </a:cubicBezTo>
                    <a:cubicBezTo>
                      <a:pt x="519" y="490"/>
                      <a:pt x="516" y="485"/>
                      <a:pt x="516" y="485"/>
                    </a:cubicBezTo>
                    <a:cubicBezTo>
                      <a:pt x="519" y="473"/>
                      <a:pt x="519" y="473"/>
                      <a:pt x="519" y="473"/>
                    </a:cubicBezTo>
                    <a:cubicBezTo>
                      <a:pt x="518" y="471"/>
                      <a:pt x="518" y="471"/>
                      <a:pt x="518" y="471"/>
                    </a:cubicBezTo>
                    <a:cubicBezTo>
                      <a:pt x="517" y="468"/>
                      <a:pt x="517" y="468"/>
                      <a:pt x="517" y="468"/>
                    </a:cubicBezTo>
                    <a:cubicBezTo>
                      <a:pt x="515" y="459"/>
                      <a:pt x="515" y="459"/>
                      <a:pt x="515" y="459"/>
                    </a:cubicBezTo>
                    <a:cubicBezTo>
                      <a:pt x="515" y="447"/>
                      <a:pt x="515" y="447"/>
                      <a:pt x="515" y="447"/>
                    </a:cubicBezTo>
                    <a:cubicBezTo>
                      <a:pt x="509" y="449"/>
                      <a:pt x="509" y="449"/>
                      <a:pt x="509" y="449"/>
                    </a:cubicBezTo>
                    <a:cubicBezTo>
                      <a:pt x="511" y="454"/>
                      <a:pt x="511" y="454"/>
                      <a:pt x="511" y="454"/>
                    </a:cubicBezTo>
                    <a:cubicBezTo>
                      <a:pt x="509" y="463"/>
                      <a:pt x="509" y="463"/>
                      <a:pt x="509" y="463"/>
                    </a:cubicBezTo>
                    <a:cubicBezTo>
                      <a:pt x="504" y="464"/>
                      <a:pt x="504" y="464"/>
                      <a:pt x="504" y="464"/>
                    </a:cubicBezTo>
                    <a:cubicBezTo>
                      <a:pt x="502" y="465"/>
                      <a:pt x="502" y="465"/>
                      <a:pt x="502" y="465"/>
                    </a:cubicBezTo>
                    <a:cubicBezTo>
                      <a:pt x="499" y="468"/>
                      <a:pt x="499" y="468"/>
                      <a:pt x="499" y="468"/>
                    </a:cubicBezTo>
                    <a:cubicBezTo>
                      <a:pt x="494" y="469"/>
                      <a:pt x="494" y="469"/>
                      <a:pt x="494" y="469"/>
                    </a:cubicBezTo>
                    <a:cubicBezTo>
                      <a:pt x="489" y="473"/>
                      <a:pt x="489" y="473"/>
                      <a:pt x="489" y="473"/>
                    </a:cubicBezTo>
                    <a:cubicBezTo>
                      <a:pt x="485" y="478"/>
                      <a:pt x="485" y="478"/>
                      <a:pt x="485" y="478"/>
                    </a:cubicBezTo>
                    <a:cubicBezTo>
                      <a:pt x="482" y="481"/>
                      <a:pt x="482" y="481"/>
                      <a:pt x="482" y="481"/>
                    </a:cubicBezTo>
                    <a:cubicBezTo>
                      <a:pt x="482" y="481"/>
                      <a:pt x="482" y="483"/>
                      <a:pt x="484" y="485"/>
                    </a:cubicBezTo>
                    <a:cubicBezTo>
                      <a:pt x="486" y="488"/>
                      <a:pt x="481" y="498"/>
                      <a:pt x="481" y="498"/>
                    </a:cubicBezTo>
                    <a:cubicBezTo>
                      <a:pt x="485" y="498"/>
                      <a:pt x="485" y="498"/>
                      <a:pt x="485" y="498"/>
                    </a:cubicBezTo>
                    <a:cubicBezTo>
                      <a:pt x="486" y="503"/>
                      <a:pt x="486" y="503"/>
                      <a:pt x="486" y="503"/>
                    </a:cubicBezTo>
                    <a:cubicBezTo>
                      <a:pt x="483" y="508"/>
                      <a:pt x="483" y="508"/>
                      <a:pt x="483" y="508"/>
                    </a:cubicBezTo>
                    <a:cubicBezTo>
                      <a:pt x="486" y="510"/>
                      <a:pt x="486" y="510"/>
                      <a:pt x="486" y="510"/>
                    </a:cubicBezTo>
                    <a:cubicBezTo>
                      <a:pt x="489" y="510"/>
                      <a:pt x="489" y="510"/>
                      <a:pt x="489" y="510"/>
                    </a:cubicBezTo>
                    <a:cubicBezTo>
                      <a:pt x="486" y="516"/>
                      <a:pt x="486" y="516"/>
                      <a:pt x="486" y="516"/>
                    </a:cubicBezTo>
                    <a:cubicBezTo>
                      <a:pt x="486" y="518"/>
                      <a:pt x="486" y="518"/>
                      <a:pt x="486" y="518"/>
                    </a:cubicBezTo>
                    <a:lnTo>
                      <a:pt x="493" y="520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6DEFBAFF-C992-3A47-AB92-7B8CB1B7D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9926" y="1055254"/>
                <a:ext cx="543119" cy="437887"/>
              </a:xfrm>
              <a:custGeom>
                <a:avLst/>
                <a:gdLst>
                  <a:gd name="T0" fmla="*/ 46 w 238"/>
                  <a:gd name="T1" fmla="*/ 78 h 198"/>
                  <a:gd name="T2" fmla="*/ 30 w 238"/>
                  <a:gd name="T3" fmla="*/ 73 h 198"/>
                  <a:gd name="T4" fmla="*/ 10 w 238"/>
                  <a:gd name="T5" fmla="*/ 70 h 198"/>
                  <a:gd name="T6" fmla="*/ 13 w 238"/>
                  <a:gd name="T7" fmla="*/ 76 h 198"/>
                  <a:gd name="T8" fmla="*/ 34 w 238"/>
                  <a:gd name="T9" fmla="*/ 91 h 198"/>
                  <a:gd name="T10" fmla="*/ 35 w 238"/>
                  <a:gd name="T11" fmla="*/ 107 h 198"/>
                  <a:gd name="T12" fmla="*/ 34 w 238"/>
                  <a:gd name="T13" fmla="*/ 113 h 198"/>
                  <a:gd name="T14" fmla="*/ 25 w 238"/>
                  <a:gd name="T15" fmla="*/ 127 h 198"/>
                  <a:gd name="T16" fmla="*/ 9 w 238"/>
                  <a:gd name="T17" fmla="*/ 124 h 198"/>
                  <a:gd name="T18" fmla="*/ 20 w 238"/>
                  <a:gd name="T19" fmla="*/ 138 h 198"/>
                  <a:gd name="T20" fmla="*/ 48 w 238"/>
                  <a:gd name="T21" fmla="*/ 162 h 198"/>
                  <a:gd name="T22" fmla="*/ 85 w 238"/>
                  <a:gd name="T23" fmla="*/ 195 h 198"/>
                  <a:gd name="T24" fmla="*/ 131 w 238"/>
                  <a:gd name="T25" fmla="*/ 189 h 198"/>
                  <a:gd name="T26" fmla="*/ 164 w 238"/>
                  <a:gd name="T27" fmla="*/ 181 h 198"/>
                  <a:gd name="T28" fmla="*/ 194 w 238"/>
                  <a:gd name="T29" fmla="*/ 178 h 198"/>
                  <a:gd name="T30" fmla="*/ 212 w 238"/>
                  <a:gd name="T31" fmla="*/ 165 h 198"/>
                  <a:gd name="T32" fmla="*/ 226 w 238"/>
                  <a:gd name="T33" fmla="*/ 157 h 198"/>
                  <a:gd name="T34" fmla="*/ 230 w 238"/>
                  <a:gd name="T35" fmla="*/ 148 h 198"/>
                  <a:gd name="T36" fmla="*/ 235 w 238"/>
                  <a:gd name="T37" fmla="*/ 133 h 198"/>
                  <a:gd name="T38" fmla="*/ 227 w 238"/>
                  <a:gd name="T39" fmla="*/ 109 h 198"/>
                  <a:gd name="T40" fmla="*/ 224 w 238"/>
                  <a:gd name="T41" fmla="*/ 92 h 198"/>
                  <a:gd name="T42" fmla="*/ 228 w 238"/>
                  <a:gd name="T43" fmla="*/ 76 h 198"/>
                  <a:gd name="T44" fmla="*/ 210 w 238"/>
                  <a:gd name="T45" fmla="*/ 76 h 198"/>
                  <a:gd name="T46" fmla="*/ 206 w 238"/>
                  <a:gd name="T47" fmla="*/ 58 h 198"/>
                  <a:gd name="T48" fmla="*/ 192 w 238"/>
                  <a:gd name="T49" fmla="*/ 68 h 198"/>
                  <a:gd name="T50" fmla="*/ 173 w 238"/>
                  <a:gd name="T51" fmla="*/ 66 h 198"/>
                  <a:gd name="T52" fmla="*/ 160 w 238"/>
                  <a:gd name="T53" fmla="*/ 64 h 198"/>
                  <a:gd name="T54" fmla="*/ 147 w 238"/>
                  <a:gd name="T55" fmla="*/ 80 h 198"/>
                  <a:gd name="T56" fmla="*/ 141 w 238"/>
                  <a:gd name="T57" fmla="*/ 54 h 198"/>
                  <a:gd name="T58" fmla="*/ 128 w 238"/>
                  <a:gd name="T59" fmla="*/ 53 h 198"/>
                  <a:gd name="T60" fmla="*/ 119 w 238"/>
                  <a:gd name="T61" fmla="*/ 67 h 198"/>
                  <a:gd name="T62" fmla="*/ 109 w 238"/>
                  <a:gd name="T63" fmla="*/ 43 h 198"/>
                  <a:gd name="T64" fmla="*/ 96 w 238"/>
                  <a:gd name="T65" fmla="*/ 67 h 198"/>
                  <a:gd name="T66" fmla="*/ 80 w 238"/>
                  <a:gd name="T67" fmla="*/ 67 h 198"/>
                  <a:gd name="T68" fmla="*/ 71 w 238"/>
                  <a:gd name="T69" fmla="*/ 75 h 198"/>
                  <a:gd name="T70" fmla="*/ 75 w 238"/>
                  <a:gd name="T71" fmla="*/ 59 h 198"/>
                  <a:gd name="T72" fmla="*/ 78 w 238"/>
                  <a:gd name="T73" fmla="*/ 52 h 198"/>
                  <a:gd name="T74" fmla="*/ 83 w 238"/>
                  <a:gd name="T75" fmla="*/ 39 h 198"/>
                  <a:gd name="T76" fmla="*/ 80 w 238"/>
                  <a:gd name="T77" fmla="*/ 29 h 198"/>
                  <a:gd name="T78" fmla="*/ 74 w 238"/>
                  <a:gd name="T79" fmla="*/ 7 h 198"/>
                  <a:gd name="T80" fmla="*/ 63 w 238"/>
                  <a:gd name="T81" fmla="*/ 1 h 198"/>
                  <a:gd name="T82" fmla="*/ 61 w 238"/>
                  <a:gd name="T83" fmla="*/ 8 h 198"/>
                  <a:gd name="T84" fmla="*/ 67 w 238"/>
                  <a:gd name="T85" fmla="*/ 12 h 198"/>
                  <a:gd name="T86" fmla="*/ 57 w 238"/>
                  <a:gd name="T87" fmla="*/ 12 h 198"/>
                  <a:gd name="T88" fmla="*/ 62 w 238"/>
                  <a:gd name="T89" fmla="*/ 33 h 198"/>
                  <a:gd name="T90" fmla="*/ 59 w 238"/>
                  <a:gd name="T91" fmla="*/ 28 h 198"/>
                  <a:gd name="T92" fmla="*/ 55 w 238"/>
                  <a:gd name="T93" fmla="*/ 24 h 198"/>
                  <a:gd name="T94" fmla="*/ 53 w 238"/>
                  <a:gd name="T95" fmla="*/ 15 h 198"/>
                  <a:gd name="T96" fmla="*/ 43 w 238"/>
                  <a:gd name="T97" fmla="*/ 9 h 198"/>
                  <a:gd name="T98" fmla="*/ 36 w 238"/>
                  <a:gd name="T99" fmla="*/ 18 h 198"/>
                  <a:gd name="T100" fmla="*/ 32 w 238"/>
                  <a:gd name="T101" fmla="*/ 26 h 198"/>
                  <a:gd name="T102" fmla="*/ 31 w 238"/>
                  <a:gd name="T103" fmla="*/ 30 h 198"/>
                  <a:gd name="T104" fmla="*/ 23 w 238"/>
                  <a:gd name="T105" fmla="*/ 28 h 198"/>
                  <a:gd name="T106" fmla="*/ 23 w 238"/>
                  <a:gd name="T107" fmla="*/ 36 h 198"/>
                  <a:gd name="T108" fmla="*/ 11 w 238"/>
                  <a:gd name="T109" fmla="*/ 29 h 198"/>
                  <a:gd name="T110" fmla="*/ 20 w 238"/>
                  <a:gd name="T111" fmla="*/ 44 h 198"/>
                  <a:gd name="T112" fmla="*/ 36 w 238"/>
                  <a:gd name="T113" fmla="*/ 46 h 198"/>
                  <a:gd name="T114" fmla="*/ 44 w 238"/>
                  <a:gd name="T115" fmla="*/ 46 h 198"/>
                  <a:gd name="T116" fmla="*/ 53 w 238"/>
                  <a:gd name="T117" fmla="*/ 52 h 198"/>
                  <a:gd name="T118" fmla="*/ 59 w 238"/>
                  <a:gd name="T119" fmla="*/ 59 h 198"/>
                  <a:gd name="T120" fmla="*/ 47 w 238"/>
                  <a:gd name="T121" fmla="*/ 65 h 198"/>
                  <a:gd name="T122" fmla="*/ 46 w 238"/>
                  <a:gd name="T123" fmla="*/ 7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8" h="198">
                    <a:moveTo>
                      <a:pt x="48" y="74"/>
                    </a:moveTo>
                    <a:cubicBezTo>
                      <a:pt x="52" y="77"/>
                      <a:pt x="52" y="77"/>
                      <a:pt x="52" y="77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1" y="73"/>
                      <a:pt x="30" y="73"/>
                    </a:cubicBezTo>
                    <a:cubicBezTo>
                      <a:pt x="29" y="73"/>
                      <a:pt x="28" y="73"/>
                      <a:pt x="28" y="73"/>
                    </a:cubicBezTo>
                    <a:cubicBezTo>
                      <a:pt x="27" y="72"/>
                      <a:pt x="26" y="71"/>
                      <a:pt x="25" y="71"/>
                    </a:cubicBezTo>
                    <a:cubicBezTo>
                      <a:pt x="24" y="70"/>
                      <a:pt x="23" y="69"/>
                      <a:pt x="23" y="69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0"/>
                      <a:pt x="12" y="70"/>
                      <a:pt x="10" y="70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2" y="67"/>
                      <a:pt x="2" y="68"/>
                    </a:cubicBezTo>
                    <a:cubicBezTo>
                      <a:pt x="2" y="70"/>
                      <a:pt x="0" y="71"/>
                      <a:pt x="0" y="72"/>
                    </a:cubicBezTo>
                    <a:cubicBezTo>
                      <a:pt x="1" y="73"/>
                      <a:pt x="2" y="73"/>
                      <a:pt x="3" y="75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4" y="78"/>
                      <a:pt x="15" y="80"/>
                      <a:pt x="16" y="79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79"/>
                      <a:pt x="20" y="83"/>
                      <a:pt x="22" y="83"/>
                    </a:cubicBezTo>
                    <a:cubicBezTo>
                      <a:pt x="23" y="84"/>
                      <a:pt x="24" y="84"/>
                      <a:pt x="24" y="84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6"/>
                      <a:pt x="33" y="85"/>
                      <a:pt x="33" y="86"/>
                    </a:cubicBezTo>
                    <a:cubicBezTo>
                      <a:pt x="33" y="87"/>
                      <a:pt x="35" y="88"/>
                      <a:pt x="34" y="89"/>
                    </a:cubicBezTo>
                    <a:cubicBezTo>
                      <a:pt x="34" y="89"/>
                      <a:pt x="34" y="90"/>
                      <a:pt x="34" y="91"/>
                    </a:cubicBezTo>
                    <a:cubicBezTo>
                      <a:pt x="34" y="92"/>
                      <a:pt x="34" y="93"/>
                      <a:pt x="34" y="93"/>
                    </a:cubicBezTo>
                    <a:cubicBezTo>
                      <a:pt x="31" y="96"/>
                      <a:pt x="31" y="96"/>
                      <a:pt x="31" y="96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31" y="100"/>
                      <a:pt x="30" y="100"/>
                    </a:cubicBezTo>
                    <a:cubicBezTo>
                      <a:pt x="30" y="101"/>
                      <a:pt x="29" y="104"/>
                      <a:pt x="29" y="104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2" y="102"/>
                      <a:pt x="33" y="102"/>
                      <a:pt x="33" y="103"/>
                    </a:cubicBezTo>
                    <a:cubicBezTo>
                      <a:pt x="32" y="105"/>
                      <a:pt x="31" y="106"/>
                      <a:pt x="31" y="106"/>
                    </a:cubicBezTo>
                    <a:cubicBezTo>
                      <a:pt x="31" y="106"/>
                      <a:pt x="32" y="109"/>
                      <a:pt x="33" y="108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40" y="105"/>
                      <a:pt x="41" y="104"/>
                    </a:cubicBezTo>
                    <a:cubicBezTo>
                      <a:pt x="43" y="104"/>
                      <a:pt x="46" y="104"/>
                      <a:pt x="46" y="104"/>
                    </a:cubicBezTo>
                    <a:cubicBezTo>
                      <a:pt x="46" y="104"/>
                      <a:pt x="47" y="107"/>
                      <a:pt x="46" y="107"/>
                    </a:cubicBezTo>
                    <a:cubicBezTo>
                      <a:pt x="45" y="107"/>
                      <a:pt x="41" y="106"/>
                      <a:pt x="41" y="106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10"/>
                      <a:pt x="33" y="113"/>
                      <a:pt x="34" y="113"/>
                    </a:cubicBezTo>
                    <a:cubicBezTo>
                      <a:pt x="35" y="114"/>
                      <a:pt x="32" y="115"/>
                      <a:pt x="32" y="115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6"/>
                      <a:pt x="31" y="116"/>
                      <a:pt x="32" y="117"/>
                    </a:cubicBezTo>
                    <a:cubicBezTo>
                      <a:pt x="33" y="117"/>
                      <a:pt x="36" y="117"/>
                      <a:pt x="36" y="117"/>
                    </a:cubicBezTo>
                    <a:cubicBezTo>
                      <a:pt x="36" y="117"/>
                      <a:pt x="38" y="116"/>
                      <a:pt x="37" y="117"/>
                    </a:cubicBezTo>
                    <a:cubicBezTo>
                      <a:pt x="37" y="118"/>
                      <a:pt x="36" y="121"/>
                      <a:pt x="36" y="121"/>
                    </a:cubicBezTo>
                    <a:cubicBezTo>
                      <a:pt x="36" y="121"/>
                      <a:pt x="35" y="122"/>
                      <a:pt x="32" y="122"/>
                    </a:cubicBezTo>
                    <a:cubicBezTo>
                      <a:pt x="30" y="123"/>
                      <a:pt x="27" y="124"/>
                      <a:pt x="27" y="124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25" y="127"/>
                      <a:pt x="26" y="128"/>
                      <a:pt x="23" y="128"/>
                    </a:cubicBezTo>
                    <a:cubicBezTo>
                      <a:pt x="21" y="128"/>
                      <a:pt x="19" y="128"/>
                      <a:pt x="19" y="128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17" y="128"/>
                      <a:pt x="15" y="129"/>
                      <a:pt x="15" y="129"/>
                    </a:cubicBezTo>
                    <a:cubicBezTo>
                      <a:pt x="14" y="128"/>
                      <a:pt x="13" y="127"/>
                      <a:pt x="13" y="127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13" y="122"/>
                      <a:pt x="13" y="122"/>
                      <a:pt x="13" y="122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19"/>
                      <a:pt x="10" y="121"/>
                      <a:pt x="10" y="122"/>
                    </a:cubicBezTo>
                    <a:cubicBezTo>
                      <a:pt x="9" y="122"/>
                      <a:pt x="9" y="124"/>
                      <a:pt x="9" y="124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5" y="133"/>
                      <a:pt x="5" y="133"/>
                      <a:pt x="5" y="133"/>
                    </a:cubicBezTo>
                    <a:cubicBezTo>
                      <a:pt x="5" y="133"/>
                      <a:pt x="4" y="133"/>
                      <a:pt x="5" y="134"/>
                    </a:cubicBezTo>
                    <a:cubicBezTo>
                      <a:pt x="6" y="134"/>
                      <a:pt x="10" y="136"/>
                      <a:pt x="10" y="136"/>
                    </a:cubicBezTo>
                    <a:cubicBezTo>
                      <a:pt x="10" y="136"/>
                      <a:pt x="11" y="135"/>
                      <a:pt x="13" y="137"/>
                    </a:cubicBezTo>
                    <a:cubicBezTo>
                      <a:pt x="14" y="138"/>
                      <a:pt x="16" y="139"/>
                      <a:pt x="16" y="139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7" y="141"/>
                      <a:pt x="27" y="141"/>
                      <a:pt x="27" y="141"/>
                    </a:cubicBezTo>
                    <a:cubicBezTo>
                      <a:pt x="27" y="141"/>
                      <a:pt x="28" y="143"/>
                      <a:pt x="28" y="144"/>
                    </a:cubicBezTo>
                    <a:cubicBezTo>
                      <a:pt x="29" y="144"/>
                      <a:pt x="31" y="147"/>
                      <a:pt x="31" y="147"/>
                    </a:cubicBezTo>
                    <a:cubicBezTo>
                      <a:pt x="31" y="147"/>
                      <a:pt x="31" y="145"/>
                      <a:pt x="33" y="146"/>
                    </a:cubicBezTo>
                    <a:cubicBezTo>
                      <a:pt x="36" y="146"/>
                      <a:pt x="37" y="146"/>
                      <a:pt x="37" y="146"/>
                    </a:cubicBezTo>
                    <a:cubicBezTo>
                      <a:pt x="37" y="146"/>
                      <a:pt x="39" y="146"/>
                      <a:pt x="40" y="147"/>
                    </a:cubicBezTo>
                    <a:cubicBezTo>
                      <a:pt x="41" y="148"/>
                      <a:pt x="44" y="153"/>
                      <a:pt x="44" y="153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48" y="162"/>
                      <a:pt x="48" y="162"/>
                      <a:pt x="48" y="162"/>
                    </a:cubicBezTo>
                    <a:cubicBezTo>
                      <a:pt x="48" y="162"/>
                      <a:pt x="48" y="163"/>
                      <a:pt x="50" y="164"/>
                    </a:cubicBezTo>
                    <a:cubicBezTo>
                      <a:pt x="52" y="166"/>
                      <a:pt x="53" y="168"/>
                      <a:pt x="53" y="168"/>
                    </a:cubicBezTo>
                    <a:cubicBezTo>
                      <a:pt x="53" y="168"/>
                      <a:pt x="53" y="169"/>
                      <a:pt x="54" y="170"/>
                    </a:cubicBezTo>
                    <a:cubicBezTo>
                      <a:pt x="55" y="172"/>
                      <a:pt x="57" y="174"/>
                      <a:pt x="57" y="174"/>
                    </a:cubicBezTo>
                    <a:cubicBezTo>
                      <a:pt x="57" y="174"/>
                      <a:pt x="57" y="175"/>
                      <a:pt x="58" y="176"/>
                    </a:cubicBezTo>
                    <a:cubicBezTo>
                      <a:pt x="60" y="177"/>
                      <a:pt x="62" y="177"/>
                      <a:pt x="63" y="178"/>
                    </a:cubicBezTo>
                    <a:cubicBezTo>
                      <a:pt x="65" y="180"/>
                      <a:pt x="67" y="182"/>
                      <a:pt x="67" y="182"/>
                    </a:cubicBezTo>
                    <a:cubicBezTo>
                      <a:pt x="67" y="182"/>
                      <a:pt x="72" y="187"/>
                      <a:pt x="74" y="189"/>
                    </a:cubicBezTo>
                    <a:cubicBezTo>
                      <a:pt x="76" y="191"/>
                      <a:pt x="78" y="193"/>
                      <a:pt x="79" y="193"/>
                    </a:cubicBezTo>
                    <a:cubicBezTo>
                      <a:pt x="80" y="194"/>
                      <a:pt x="85" y="195"/>
                      <a:pt x="85" y="195"/>
                    </a:cubicBezTo>
                    <a:cubicBezTo>
                      <a:pt x="85" y="195"/>
                      <a:pt x="88" y="198"/>
                      <a:pt x="89" y="197"/>
                    </a:cubicBezTo>
                    <a:cubicBezTo>
                      <a:pt x="91" y="197"/>
                      <a:pt x="87" y="196"/>
                      <a:pt x="93" y="196"/>
                    </a:cubicBezTo>
                    <a:cubicBezTo>
                      <a:pt x="99" y="196"/>
                      <a:pt x="103" y="198"/>
                      <a:pt x="103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7" y="195"/>
                      <a:pt x="106" y="197"/>
                      <a:pt x="107" y="194"/>
                    </a:cubicBezTo>
                    <a:cubicBezTo>
                      <a:pt x="108" y="192"/>
                      <a:pt x="109" y="190"/>
                      <a:pt x="109" y="190"/>
                    </a:cubicBezTo>
                    <a:cubicBezTo>
                      <a:pt x="109" y="190"/>
                      <a:pt x="108" y="188"/>
                      <a:pt x="111" y="188"/>
                    </a:cubicBezTo>
                    <a:cubicBezTo>
                      <a:pt x="113" y="188"/>
                      <a:pt x="119" y="187"/>
                      <a:pt x="120" y="187"/>
                    </a:cubicBezTo>
                    <a:cubicBezTo>
                      <a:pt x="121" y="187"/>
                      <a:pt x="121" y="188"/>
                      <a:pt x="122" y="187"/>
                    </a:cubicBezTo>
                    <a:cubicBezTo>
                      <a:pt x="122" y="186"/>
                      <a:pt x="131" y="189"/>
                      <a:pt x="131" y="189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4" y="186"/>
                      <a:pt x="134" y="186"/>
                      <a:pt x="134" y="186"/>
                    </a:cubicBezTo>
                    <a:cubicBezTo>
                      <a:pt x="136" y="190"/>
                      <a:pt x="136" y="190"/>
                      <a:pt x="136" y="190"/>
                    </a:cubicBezTo>
                    <a:cubicBezTo>
                      <a:pt x="140" y="190"/>
                      <a:pt x="140" y="190"/>
                      <a:pt x="140" y="190"/>
                    </a:cubicBezTo>
                    <a:cubicBezTo>
                      <a:pt x="140" y="190"/>
                      <a:pt x="143" y="189"/>
                      <a:pt x="145" y="189"/>
                    </a:cubicBezTo>
                    <a:cubicBezTo>
                      <a:pt x="146" y="189"/>
                      <a:pt x="150" y="187"/>
                      <a:pt x="150" y="187"/>
                    </a:cubicBezTo>
                    <a:cubicBezTo>
                      <a:pt x="150" y="187"/>
                      <a:pt x="151" y="185"/>
                      <a:pt x="152" y="185"/>
                    </a:cubicBezTo>
                    <a:cubicBezTo>
                      <a:pt x="153" y="184"/>
                      <a:pt x="156" y="184"/>
                      <a:pt x="157" y="184"/>
                    </a:cubicBezTo>
                    <a:cubicBezTo>
                      <a:pt x="159" y="184"/>
                      <a:pt x="162" y="183"/>
                      <a:pt x="162" y="183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4" y="181"/>
                      <a:pt x="165" y="180"/>
                      <a:pt x="167" y="180"/>
                    </a:cubicBezTo>
                    <a:cubicBezTo>
                      <a:pt x="168" y="181"/>
                      <a:pt x="172" y="181"/>
                      <a:pt x="172" y="181"/>
                    </a:cubicBezTo>
                    <a:cubicBezTo>
                      <a:pt x="175" y="179"/>
                      <a:pt x="175" y="179"/>
                      <a:pt x="175" y="179"/>
                    </a:cubicBezTo>
                    <a:cubicBezTo>
                      <a:pt x="178" y="178"/>
                      <a:pt x="178" y="178"/>
                      <a:pt x="178" y="178"/>
                    </a:cubicBezTo>
                    <a:cubicBezTo>
                      <a:pt x="178" y="178"/>
                      <a:pt x="178" y="177"/>
                      <a:pt x="179" y="178"/>
                    </a:cubicBezTo>
                    <a:cubicBezTo>
                      <a:pt x="180" y="179"/>
                      <a:pt x="182" y="181"/>
                      <a:pt x="182" y="181"/>
                    </a:cubicBezTo>
                    <a:cubicBezTo>
                      <a:pt x="186" y="182"/>
                      <a:pt x="186" y="182"/>
                      <a:pt x="186" y="182"/>
                    </a:cubicBezTo>
                    <a:cubicBezTo>
                      <a:pt x="189" y="181"/>
                      <a:pt x="189" y="181"/>
                      <a:pt x="189" y="181"/>
                    </a:cubicBezTo>
                    <a:cubicBezTo>
                      <a:pt x="191" y="179"/>
                      <a:pt x="191" y="179"/>
                      <a:pt x="191" y="179"/>
                    </a:cubicBezTo>
                    <a:cubicBezTo>
                      <a:pt x="191" y="179"/>
                      <a:pt x="191" y="178"/>
                      <a:pt x="194" y="178"/>
                    </a:cubicBezTo>
                    <a:cubicBezTo>
                      <a:pt x="197" y="178"/>
                      <a:pt x="198" y="178"/>
                      <a:pt x="198" y="178"/>
                    </a:cubicBezTo>
                    <a:cubicBezTo>
                      <a:pt x="198" y="178"/>
                      <a:pt x="201" y="178"/>
                      <a:pt x="201" y="177"/>
                    </a:cubicBezTo>
                    <a:cubicBezTo>
                      <a:pt x="201" y="176"/>
                      <a:pt x="201" y="174"/>
                      <a:pt x="202" y="173"/>
                    </a:cubicBezTo>
                    <a:cubicBezTo>
                      <a:pt x="202" y="172"/>
                      <a:pt x="206" y="168"/>
                      <a:pt x="206" y="168"/>
                    </a:cubicBezTo>
                    <a:cubicBezTo>
                      <a:pt x="208" y="167"/>
                      <a:pt x="208" y="167"/>
                      <a:pt x="208" y="167"/>
                    </a:cubicBezTo>
                    <a:cubicBezTo>
                      <a:pt x="207" y="164"/>
                      <a:pt x="207" y="164"/>
                      <a:pt x="207" y="164"/>
                    </a:cubicBezTo>
                    <a:cubicBezTo>
                      <a:pt x="208" y="162"/>
                      <a:pt x="208" y="162"/>
                      <a:pt x="208" y="162"/>
                    </a:cubicBezTo>
                    <a:cubicBezTo>
                      <a:pt x="208" y="162"/>
                      <a:pt x="211" y="161"/>
                      <a:pt x="210" y="163"/>
                    </a:cubicBezTo>
                    <a:cubicBezTo>
                      <a:pt x="209" y="165"/>
                      <a:pt x="210" y="166"/>
                      <a:pt x="210" y="166"/>
                    </a:cubicBezTo>
                    <a:cubicBezTo>
                      <a:pt x="210" y="166"/>
                      <a:pt x="211" y="165"/>
                      <a:pt x="212" y="165"/>
                    </a:cubicBezTo>
                    <a:cubicBezTo>
                      <a:pt x="214" y="165"/>
                      <a:pt x="214" y="164"/>
                      <a:pt x="215" y="164"/>
                    </a:cubicBezTo>
                    <a:cubicBezTo>
                      <a:pt x="217" y="165"/>
                      <a:pt x="218" y="164"/>
                      <a:pt x="218" y="164"/>
                    </a:cubicBezTo>
                    <a:cubicBezTo>
                      <a:pt x="218" y="164"/>
                      <a:pt x="217" y="162"/>
                      <a:pt x="218" y="162"/>
                    </a:cubicBezTo>
                    <a:cubicBezTo>
                      <a:pt x="219" y="163"/>
                      <a:pt x="221" y="163"/>
                      <a:pt x="221" y="163"/>
                    </a:cubicBezTo>
                    <a:cubicBezTo>
                      <a:pt x="221" y="163"/>
                      <a:pt x="222" y="163"/>
                      <a:pt x="222" y="162"/>
                    </a:cubicBezTo>
                    <a:cubicBezTo>
                      <a:pt x="222" y="162"/>
                      <a:pt x="219" y="160"/>
                      <a:pt x="220" y="160"/>
                    </a:cubicBezTo>
                    <a:cubicBezTo>
                      <a:pt x="221" y="161"/>
                      <a:pt x="223" y="160"/>
                      <a:pt x="223" y="160"/>
                    </a:cubicBezTo>
                    <a:cubicBezTo>
                      <a:pt x="223" y="160"/>
                      <a:pt x="226" y="161"/>
                      <a:pt x="223" y="159"/>
                    </a:cubicBezTo>
                    <a:cubicBezTo>
                      <a:pt x="221" y="156"/>
                      <a:pt x="224" y="156"/>
                      <a:pt x="224" y="156"/>
                    </a:cubicBezTo>
                    <a:cubicBezTo>
                      <a:pt x="224" y="156"/>
                      <a:pt x="227" y="157"/>
                      <a:pt x="226" y="157"/>
                    </a:cubicBezTo>
                    <a:cubicBezTo>
                      <a:pt x="225" y="156"/>
                      <a:pt x="221" y="151"/>
                      <a:pt x="221" y="151"/>
                    </a:cubicBezTo>
                    <a:cubicBezTo>
                      <a:pt x="221" y="150"/>
                      <a:pt x="221" y="150"/>
                      <a:pt x="221" y="150"/>
                    </a:cubicBezTo>
                    <a:cubicBezTo>
                      <a:pt x="221" y="148"/>
                      <a:pt x="221" y="148"/>
                      <a:pt x="221" y="148"/>
                    </a:cubicBezTo>
                    <a:cubicBezTo>
                      <a:pt x="221" y="148"/>
                      <a:pt x="223" y="149"/>
                      <a:pt x="224" y="150"/>
                    </a:cubicBezTo>
                    <a:cubicBezTo>
                      <a:pt x="224" y="150"/>
                      <a:pt x="224" y="150"/>
                      <a:pt x="225" y="151"/>
                    </a:cubicBezTo>
                    <a:cubicBezTo>
                      <a:pt x="227" y="152"/>
                      <a:pt x="226" y="154"/>
                      <a:pt x="227" y="154"/>
                    </a:cubicBezTo>
                    <a:cubicBezTo>
                      <a:pt x="228" y="155"/>
                      <a:pt x="231" y="154"/>
                      <a:pt x="231" y="154"/>
                    </a:cubicBezTo>
                    <a:cubicBezTo>
                      <a:pt x="233" y="151"/>
                      <a:pt x="233" y="151"/>
                      <a:pt x="233" y="151"/>
                    </a:cubicBezTo>
                    <a:cubicBezTo>
                      <a:pt x="233" y="151"/>
                      <a:pt x="237" y="147"/>
                      <a:pt x="236" y="147"/>
                    </a:cubicBezTo>
                    <a:cubicBezTo>
                      <a:pt x="235" y="146"/>
                      <a:pt x="230" y="148"/>
                      <a:pt x="230" y="148"/>
                    </a:cubicBezTo>
                    <a:cubicBezTo>
                      <a:pt x="232" y="144"/>
                      <a:pt x="232" y="144"/>
                      <a:pt x="232" y="144"/>
                    </a:cubicBezTo>
                    <a:cubicBezTo>
                      <a:pt x="229" y="143"/>
                      <a:pt x="229" y="143"/>
                      <a:pt x="229" y="143"/>
                    </a:cubicBezTo>
                    <a:cubicBezTo>
                      <a:pt x="228" y="142"/>
                      <a:pt x="228" y="142"/>
                      <a:pt x="228" y="142"/>
                    </a:cubicBezTo>
                    <a:cubicBezTo>
                      <a:pt x="228" y="142"/>
                      <a:pt x="231" y="142"/>
                      <a:pt x="231" y="142"/>
                    </a:cubicBezTo>
                    <a:cubicBezTo>
                      <a:pt x="232" y="142"/>
                      <a:pt x="234" y="141"/>
                      <a:pt x="234" y="141"/>
                    </a:cubicBezTo>
                    <a:cubicBezTo>
                      <a:pt x="234" y="139"/>
                      <a:pt x="234" y="139"/>
                      <a:pt x="234" y="139"/>
                    </a:cubicBezTo>
                    <a:cubicBezTo>
                      <a:pt x="231" y="137"/>
                      <a:pt x="231" y="137"/>
                      <a:pt x="231" y="137"/>
                    </a:cubicBezTo>
                    <a:cubicBezTo>
                      <a:pt x="232" y="136"/>
                      <a:pt x="232" y="136"/>
                      <a:pt x="232" y="136"/>
                    </a:cubicBezTo>
                    <a:cubicBezTo>
                      <a:pt x="233" y="134"/>
                      <a:pt x="233" y="134"/>
                      <a:pt x="233" y="134"/>
                    </a:cubicBezTo>
                    <a:cubicBezTo>
                      <a:pt x="235" y="133"/>
                      <a:pt x="235" y="133"/>
                      <a:pt x="235" y="133"/>
                    </a:cubicBezTo>
                    <a:cubicBezTo>
                      <a:pt x="238" y="127"/>
                      <a:pt x="238" y="127"/>
                      <a:pt x="238" y="127"/>
                    </a:cubicBezTo>
                    <a:cubicBezTo>
                      <a:pt x="237" y="125"/>
                      <a:pt x="237" y="125"/>
                      <a:pt x="237" y="125"/>
                    </a:cubicBezTo>
                    <a:cubicBezTo>
                      <a:pt x="235" y="125"/>
                      <a:pt x="235" y="125"/>
                      <a:pt x="235" y="125"/>
                    </a:cubicBezTo>
                    <a:cubicBezTo>
                      <a:pt x="235" y="121"/>
                      <a:pt x="235" y="121"/>
                      <a:pt x="235" y="121"/>
                    </a:cubicBezTo>
                    <a:cubicBezTo>
                      <a:pt x="231" y="119"/>
                      <a:pt x="231" y="119"/>
                      <a:pt x="231" y="119"/>
                    </a:cubicBezTo>
                    <a:cubicBezTo>
                      <a:pt x="231" y="119"/>
                      <a:pt x="228" y="117"/>
                      <a:pt x="228" y="116"/>
                    </a:cubicBezTo>
                    <a:cubicBezTo>
                      <a:pt x="228" y="116"/>
                      <a:pt x="228" y="114"/>
                      <a:pt x="227" y="115"/>
                    </a:cubicBezTo>
                    <a:cubicBezTo>
                      <a:pt x="226" y="115"/>
                      <a:pt x="225" y="114"/>
                      <a:pt x="225" y="114"/>
                    </a:cubicBezTo>
                    <a:cubicBezTo>
                      <a:pt x="225" y="114"/>
                      <a:pt x="225" y="111"/>
                      <a:pt x="225" y="111"/>
                    </a:cubicBezTo>
                    <a:cubicBezTo>
                      <a:pt x="225" y="111"/>
                      <a:pt x="227" y="110"/>
                      <a:pt x="227" y="109"/>
                    </a:cubicBezTo>
                    <a:cubicBezTo>
                      <a:pt x="228" y="108"/>
                      <a:pt x="227" y="106"/>
                      <a:pt x="227" y="106"/>
                    </a:cubicBezTo>
                    <a:cubicBezTo>
                      <a:pt x="226" y="106"/>
                      <a:pt x="224" y="107"/>
                      <a:pt x="224" y="107"/>
                    </a:cubicBezTo>
                    <a:cubicBezTo>
                      <a:pt x="218" y="108"/>
                      <a:pt x="218" y="108"/>
                      <a:pt x="218" y="108"/>
                    </a:cubicBezTo>
                    <a:cubicBezTo>
                      <a:pt x="216" y="107"/>
                      <a:pt x="216" y="107"/>
                      <a:pt x="216" y="107"/>
                    </a:cubicBezTo>
                    <a:cubicBezTo>
                      <a:pt x="216" y="107"/>
                      <a:pt x="217" y="107"/>
                      <a:pt x="217" y="106"/>
                    </a:cubicBezTo>
                    <a:cubicBezTo>
                      <a:pt x="218" y="105"/>
                      <a:pt x="218" y="104"/>
                      <a:pt x="219" y="103"/>
                    </a:cubicBezTo>
                    <a:cubicBezTo>
                      <a:pt x="220" y="102"/>
                      <a:pt x="220" y="103"/>
                      <a:pt x="221" y="101"/>
                    </a:cubicBezTo>
                    <a:cubicBezTo>
                      <a:pt x="223" y="100"/>
                      <a:pt x="225" y="98"/>
                      <a:pt x="225" y="98"/>
                    </a:cubicBezTo>
                    <a:cubicBezTo>
                      <a:pt x="225" y="95"/>
                      <a:pt x="225" y="95"/>
                      <a:pt x="225" y="95"/>
                    </a:cubicBezTo>
                    <a:cubicBezTo>
                      <a:pt x="224" y="92"/>
                      <a:pt x="224" y="92"/>
                      <a:pt x="224" y="92"/>
                    </a:cubicBezTo>
                    <a:cubicBezTo>
                      <a:pt x="224" y="92"/>
                      <a:pt x="223" y="91"/>
                      <a:pt x="222" y="91"/>
                    </a:cubicBezTo>
                    <a:cubicBezTo>
                      <a:pt x="221" y="91"/>
                      <a:pt x="222" y="93"/>
                      <a:pt x="220" y="91"/>
                    </a:cubicBezTo>
                    <a:cubicBezTo>
                      <a:pt x="219" y="90"/>
                      <a:pt x="219" y="90"/>
                      <a:pt x="218" y="88"/>
                    </a:cubicBezTo>
                    <a:cubicBezTo>
                      <a:pt x="217" y="87"/>
                      <a:pt x="217" y="85"/>
                      <a:pt x="217" y="85"/>
                    </a:cubicBezTo>
                    <a:cubicBezTo>
                      <a:pt x="217" y="85"/>
                      <a:pt x="215" y="84"/>
                      <a:pt x="216" y="84"/>
                    </a:cubicBezTo>
                    <a:cubicBezTo>
                      <a:pt x="218" y="84"/>
                      <a:pt x="219" y="85"/>
                      <a:pt x="220" y="84"/>
                    </a:cubicBezTo>
                    <a:cubicBezTo>
                      <a:pt x="221" y="83"/>
                      <a:pt x="221" y="84"/>
                      <a:pt x="221" y="83"/>
                    </a:cubicBezTo>
                    <a:cubicBezTo>
                      <a:pt x="221" y="82"/>
                      <a:pt x="222" y="79"/>
                      <a:pt x="222" y="79"/>
                    </a:cubicBezTo>
                    <a:cubicBezTo>
                      <a:pt x="222" y="78"/>
                      <a:pt x="222" y="78"/>
                      <a:pt x="224" y="77"/>
                    </a:cubicBezTo>
                    <a:cubicBezTo>
                      <a:pt x="227" y="76"/>
                      <a:pt x="226" y="76"/>
                      <a:pt x="228" y="76"/>
                    </a:cubicBezTo>
                    <a:cubicBezTo>
                      <a:pt x="229" y="75"/>
                      <a:pt x="230" y="74"/>
                      <a:pt x="229" y="74"/>
                    </a:cubicBezTo>
                    <a:cubicBezTo>
                      <a:pt x="229" y="73"/>
                      <a:pt x="227" y="73"/>
                      <a:pt x="227" y="73"/>
                    </a:cubicBezTo>
                    <a:cubicBezTo>
                      <a:pt x="226" y="72"/>
                      <a:pt x="224" y="74"/>
                      <a:pt x="224" y="74"/>
                    </a:cubicBezTo>
                    <a:cubicBezTo>
                      <a:pt x="224" y="74"/>
                      <a:pt x="222" y="75"/>
                      <a:pt x="221" y="76"/>
                    </a:cubicBezTo>
                    <a:cubicBezTo>
                      <a:pt x="220" y="77"/>
                      <a:pt x="219" y="76"/>
                      <a:pt x="218" y="76"/>
                    </a:cubicBezTo>
                    <a:cubicBezTo>
                      <a:pt x="217" y="76"/>
                      <a:pt x="217" y="76"/>
                      <a:pt x="217" y="76"/>
                    </a:cubicBezTo>
                    <a:cubicBezTo>
                      <a:pt x="217" y="76"/>
                      <a:pt x="215" y="75"/>
                      <a:pt x="214" y="77"/>
                    </a:cubicBezTo>
                    <a:cubicBezTo>
                      <a:pt x="214" y="79"/>
                      <a:pt x="212" y="81"/>
                      <a:pt x="212" y="81"/>
                    </a:cubicBezTo>
                    <a:cubicBezTo>
                      <a:pt x="212" y="81"/>
                      <a:pt x="211" y="82"/>
                      <a:pt x="211" y="80"/>
                    </a:cubicBezTo>
                    <a:cubicBezTo>
                      <a:pt x="211" y="79"/>
                      <a:pt x="210" y="76"/>
                      <a:pt x="210" y="76"/>
                    </a:cubicBezTo>
                    <a:cubicBezTo>
                      <a:pt x="210" y="76"/>
                      <a:pt x="210" y="76"/>
                      <a:pt x="210" y="76"/>
                    </a:cubicBezTo>
                    <a:cubicBezTo>
                      <a:pt x="209" y="76"/>
                      <a:pt x="206" y="75"/>
                      <a:pt x="206" y="75"/>
                    </a:cubicBezTo>
                    <a:cubicBezTo>
                      <a:pt x="206" y="75"/>
                      <a:pt x="207" y="75"/>
                      <a:pt x="207" y="73"/>
                    </a:cubicBezTo>
                    <a:cubicBezTo>
                      <a:pt x="206" y="72"/>
                      <a:pt x="206" y="71"/>
                      <a:pt x="206" y="71"/>
                    </a:cubicBezTo>
                    <a:cubicBezTo>
                      <a:pt x="207" y="71"/>
                      <a:pt x="208" y="71"/>
                      <a:pt x="208" y="71"/>
                    </a:cubicBezTo>
                    <a:cubicBezTo>
                      <a:pt x="209" y="71"/>
                      <a:pt x="209" y="71"/>
                      <a:pt x="209" y="69"/>
                    </a:cubicBezTo>
                    <a:cubicBezTo>
                      <a:pt x="209" y="66"/>
                      <a:pt x="208" y="65"/>
                      <a:pt x="208" y="65"/>
                    </a:cubicBezTo>
                    <a:cubicBezTo>
                      <a:pt x="208" y="65"/>
                      <a:pt x="207" y="64"/>
                      <a:pt x="207" y="64"/>
                    </a:cubicBezTo>
                    <a:cubicBezTo>
                      <a:pt x="207" y="60"/>
                      <a:pt x="207" y="60"/>
                      <a:pt x="207" y="60"/>
                    </a:cubicBezTo>
                    <a:cubicBezTo>
                      <a:pt x="207" y="60"/>
                      <a:pt x="207" y="59"/>
                      <a:pt x="206" y="58"/>
                    </a:cubicBezTo>
                    <a:cubicBezTo>
                      <a:pt x="205" y="57"/>
                      <a:pt x="205" y="56"/>
                      <a:pt x="204" y="57"/>
                    </a:cubicBezTo>
                    <a:cubicBezTo>
                      <a:pt x="204" y="57"/>
                      <a:pt x="203" y="58"/>
                      <a:pt x="202" y="58"/>
                    </a:cubicBezTo>
                    <a:cubicBezTo>
                      <a:pt x="201" y="57"/>
                      <a:pt x="199" y="56"/>
                      <a:pt x="199" y="56"/>
                    </a:cubicBezTo>
                    <a:cubicBezTo>
                      <a:pt x="195" y="54"/>
                      <a:pt x="195" y="54"/>
                      <a:pt x="195" y="54"/>
                    </a:cubicBezTo>
                    <a:cubicBezTo>
                      <a:pt x="195" y="54"/>
                      <a:pt x="195" y="54"/>
                      <a:pt x="194" y="55"/>
                    </a:cubicBezTo>
                    <a:cubicBezTo>
                      <a:pt x="194" y="56"/>
                      <a:pt x="193" y="55"/>
                      <a:pt x="193" y="57"/>
                    </a:cubicBezTo>
                    <a:cubicBezTo>
                      <a:pt x="194" y="58"/>
                      <a:pt x="194" y="59"/>
                      <a:pt x="194" y="60"/>
                    </a:cubicBezTo>
                    <a:cubicBezTo>
                      <a:pt x="193" y="61"/>
                      <a:pt x="193" y="62"/>
                      <a:pt x="193" y="64"/>
                    </a:cubicBezTo>
                    <a:cubicBezTo>
                      <a:pt x="192" y="65"/>
                      <a:pt x="191" y="65"/>
                      <a:pt x="191" y="66"/>
                    </a:cubicBezTo>
                    <a:cubicBezTo>
                      <a:pt x="191" y="67"/>
                      <a:pt x="192" y="67"/>
                      <a:pt x="192" y="68"/>
                    </a:cubicBezTo>
                    <a:cubicBezTo>
                      <a:pt x="192" y="68"/>
                      <a:pt x="191" y="70"/>
                      <a:pt x="190" y="70"/>
                    </a:cubicBezTo>
                    <a:cubicBezTo>
                      <a:pt x="190" y="71"/>
                      <a:pt x="189" y="72"/>
                      <a:pt x="188" y="72"/>
                    </a:cubicBezTo>
                    <a:cubicBezTo>
                      <a:pt x="188" y="71"/>
                      <a:pt x="187" y="71"/>
                      <a:pt x="186" y="71"/>
                    </a:cubicBezTo>
                    <a:cubicBezTo>
                      <a:pt x="185" y="71"/>
                      <a:pt x="184" y="72"/>
                      <a:pt x="184" y="72"/>
                    </a:cubicBezTo>
                    <a:cubicBezTo>
                      <a:pt x="184" y="72"/>
                      <a:pt x="183" y="73"/>
                      <a:pt x="182" y="72"/>
                    </a:cubicBezTo>
                    <a:cubicBezTo>
                      <a:pt x="180" y="71"/>
                      <a:pt x="179" y="70"/>
                      <a:pt x="179" y="70"/>
                    </a:cubicBezTo>
                    <a:cubicBezTo>
                      <a:pt x="179" y="68"/>
                      <a:pt x="179" y="68"/>
                      <a:pt x="179" y="68"/>
                    </a:cubicBezTo>
                    <a:cubicBezTo>
                      <a:pt x="179" y="68"/>
                      <a:pt x="183" y="69"/>
                      <a:pt x="178" y="66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4" y="64"/>
                      <a:pt x="174" y="65"/>
                      <a:pt x="173" y="66"/>
                    </a:cubicBezTo>
                    <a:cubicBezTo>
                      <a:pt x="172" y="66"/>
                      <a:pt x="172" y="67"/>
                      <a:pt x="172" y="67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0" y="69"/>
                      <a:pt x="170" y="69"/>
                      <a:pt x="170" y="69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68" y="72"/>
                      <a:pt x="167" y="73"/>
                      <a:pt x="166" y="73"/>
                    </a:cubicBezTo>
                    <a:cubicBezTo>
                      <a:pt x="166" y="73"/>
                      <a:pt x="165" y="73"/>
                      <a:pt x="165" y="73"/>
                    </a:cubicBezTo>
                    <a:cubicBezTo>
                      <a:pt x="164" y="73"/>
                      <a:pt x="163" y="73"/>
                      <a:pt x="163" y="72"/>
                    </a:cubicBezTo>
                    <a:cubicBezTo>
                      <a:pt x="162" y="72"/>
                      <a:pt x="162" y="72"/>
                      <a:pt x="162" y="71"/>
                    </a:cubicBezTo>
                    <a:cubicBezTo>
                      <a:pt x="162" y="70"/>
                      <a:pt x="162" y="68"/>
                      <a:pt x="161" y="67"/>
                    </a:cubicBezTo>
                    <a:cubicBezTo>
                      <a:pt x="161" y="66"/>
                      <a:pt x="161" y="66"/>
                      <a:pt x="160" y="64"/>
                    </a:cubicBezTo>
                    <a:cubicBezTo>
                      <a:pt x="159" y="63"/>
                      <a:pt x="158" y="61"/>
                      <a:pt x="158" y="61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3" y="58"/>
                      <a:pt x="154" y="57"/>
                      <a:pt x="152" y="57"/>
                    </a:cubicBezTo>
                    <a:cubicBezTo>
                      <a:pt x="151" y="58"/>
                      <a:pt x="149" y="60"/>
                      <a:pt x="149" y="60"/>
                    </a:cubicBezTo>
                    <a:cubicBezTo>
                      <a:pt x="149" y="60"/>
                      <a:pt x="149" y="62"/>
                      <a:pt x="149" y="63"/>
                    </a:cubicBezTo>
                    <a:cubicBezTo>
                      <a:pt x="149" y="63"/>
                      <a:pt x="148" y="64"/>
                      <a:pt x="148" y="65"/>
                    </a:cubicBezTo>
                    <a:cubicBezTo>
                      <a:pt x="149" y="67"/>
                      <a:pt x="150" y="69"/>
                      <a:pt x="149" y="70"/>
                    </a:cubicBezTo>
                    <a:cubicBezTo>
                      <a:pt x="149" y="70"/>
                      <a:pt x="148" y="72"/>
                      <a:pt x="148" y="74"/>
                    </a:cubicBezTo>
                    <a:cubicBezTo>
                      <a:pt x="148" y="76"/>
                      <a:pt x="149" y="78"/>
                      <a:pt x="148" y="78"/>
                    </a:cubicBezTo>
                    <a:cubicBezTo>
                      <a:pt x="147" y="79"/>
                      <a:pt x="147" y="80"/>
                      <a:pt x="147" y="80"/>
                    </a:cubicBezTo>
                    <a:cubicBezTo>
                      <a:pt x="146" y="80"/>
                      <a:pt x="146" y="80"/>
                      <a:pt x="146" y="80"/>
                    </a:cubicBezTo>
                    <a:cubicBezTo>
                      <a:pt x="146" y="80"/>
                      <a:pt x="146" y="79"/>
                      <a:pt x="147" y="76"/>
                    </a:cubicBezTo>
                    <a:cubicBezTo>
                      <a:pt x="147" y="73"/>
                      <a:pt x="146" y="72"/>
                      <a:pt x="146" y="71"/>
                    </a:cubicBezTo>
                    <a:cubicBezTo>
                      <a:pt x="145" y="71"/>
                      <a:pt x="145" y="71"/>
                      <a:pt x="145" y="70"/>
                    </a:cubicBezTo>
                    <a:cubicBezTo>
                      <a:pt x="145" y="69"/>
                      <a:pt x="145" y="68"/>
                      <a:pt x="145" y="68"/>
                    </a:cubicBezTo>
                    <a:cubicBezTo>
                      <a:pt x="145" y="68"/>
                      <a:pt x="143" y="66"/>
                      <a:pt x="143" y="65"/>
                    </a:cubicBezTo>
                    <a:cubicBezTo>
                      <a:pt x="143" y="64"/>
                      <a:pt x="144" y="63"/>
                      <a:pt x="144" y="61"/>
                    </a:cubicBezTo>
                    <a:cubicBezTo>
                      <a:pt x="144" y="58"/>
                      <a:pt x="145" y="58"/>
                      <a:pt x="144" y="57"/>
                    </a:cubicBezTo>
                    <a:cubicBezTo>
                      <a:pt x="143" y="56"/>
                      <a:pt x="144" y="55"/>
                      <a:pt x="143" y="54"/>
                    </a:cubicBezTo>
                    <a:cubicBezTo>
                      <a:pt x="142" y="54"/>
                      <a:pt x="142" y="55"/>
                      <a:pt x="141" y="54"/>
                    </a:cubicBezTo>
                    <a:cubicBezTo>
                      <a:pt x="141" y="54"/>
                      <a:pt x="141" y="55"/>
                      <a:pt x="141" y="55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2" y="53"/>
                      <a:pt x="143" y="49"/>
                      <a:pt x="142" y="51"/>
                    </a:cubicBezTo>
                    <a:cubicBezTo>
                      <a:pt x="141" y="52"/>
                      <a:pt x="138" y="53"/>
                      <a:pt x="138" y="52"/>
                    </a:cubicBezTo>
                    <a:cubicBezTo>
                      <a:pt x="139" y="51"/>
                      <a:pt x="138" y="50"/>
                      <a:pt x="138" y="50"/>
                    </a:cubicBezTo>
                    <a:cubicBezTo>
                      <a:pt x="138" y="50"/>
                      <a:pt x="134" y="50"/>
                      <a:pt x="134" y="50"/>
                    </a:cubicBezTo>
                    <a:cubicBezTo>
                      <a:pt x="134" y="50"/>
                      <a:pt x="134" y="49"/>
                      <a:pt x="134" y="51"/>
                    </a:cubicBezTo>
                    <a:cubicBezTo>
                      <a:pt x="134" y="52"/>
                      <a:pt x="135" y="54"/>
                      <a:pt x="133" y="54"/>
                    </a:cubicBezTo>
                    <a:cubicBezTo>
                      <a:pt x="131" y="55"/>
                      <a:pt x="130" y="55"/>
                      <a:pt x="130" y="55"/>
                    </a:cubicBezTo>
                    <a:cubicBezTo>
                      <a:pt x="130" y="54"/>
                      <a:pt x="128" y="53"/>
                      <a:pt x="128" y="53"/>
                    </a:cubicBezTo>
                    <a:cubicBezTo>
                      <a:pt x="128" y="53"/>
                      <a:pt x="127" y="53"/>
                      <a:pt x="126" y="53"/>
                    </a:cubicBezTo>
                    <a:cubicBezTo>
                      <a:pt x="126" y="54"/>
                      <a:pt x="124" y="54"/>
                      <a:pt x="124" y="54"/>
                    </a:cubicBezTo>
                    <a:cubicBezTo>
                      <a:pt x="124" y="56"/>
                      <a:pt x="124" y="56"/>
                      <a:pt x="124" y="56"/>
                    </a:cubicBezTo>
                    <a:cubicBezTo>
                      <a:pt x="124" y="57"/>
                      <a:pt x="124" y="57"/>
                      <a:pt x="124" y="57"/>
                    </a:cubicBezTo>
                    <a:cubicBezTo>
                      <a:pt x="124" y="57"/>
                      <a:pt x="123" y="57"/>
                      <a:pt x="123" y="57"/>
                    </a:cubicBezTo>
                    <a:cubicBezTo>
                      <a:pt x="122" y="58"/>
                      <a:pt x="121" y="58"/>
                      <a:pt x="122" y="59"/>
                    </a:cubicBezTo>
                    <a:cubicBezTo>
                      <a:pt x="122" y="59"/>
                      <a:pt x="122" y="59"/>
                      <a:pt x="122" y="61"/>
                    </a:cubicBezTo>
                    <a:cubicBezTo>
                      <a:pt x="122" y="62"/>
                      <a:pt x="122" y="62"/>
                      <a:pt x="122" y="63"/>
                    </a:cubicBezTo>
                    <a:cubicBezTo>
                      <a:pt x="121" y="64"/>
                      <a:pt x="121" y="65"/>
                      <a:pt x="120" y="66"/>
                    </a:cubicBezTo>
                    <a:cubicBezTo>
                      <a:pt x="120" y="66"/>
                      <a:pt x="119" y="67"/>
                      <a:pt x="119" y="67"/>
                    </a:cubicBezTo>
                    <a:cubicBezTo>
                      <a:pt x="118" y="68"/>
                      <a:pt x="118" y="68"/>
                      <a:pt x="117" y="68"/>
                    </a:cubicBezTo>
                    <a:cubicBezTo>
                      <a:pt x="116" y="68"/>
                      <a:pt x="116" y="69"/>
                      <a:pt x="116" y="68"/>
                    </a:cubicBezTo>
                    <a:cubicBezTo>
                      <a:pt x="116" y="66"/>
                      <a:pt x="116" y="65"/>
                      <a:pt x="116" y="63"/>
                    </a:cubicBezTo>
                    <a:cubicBezTo>
                      <a:pt x="116" y="62"/>
                      <a:pt x="117" y="62"/>
                      <a:pt x="115" y="60"/>
                    </a:cubicBezTo>
                    <a:cubicBezTo>
                      <a:pt x="114" y="58"/>
                      <a:pt x="113" y="58"/>
                      <a:pt x="113" y="57"/>
                    </a:cubicBezTo>
                    <a:cubicBezTo>
                      <a:pt x="113" y="57"/>
                      <a:pt x="113" y="56"/>
                      <a:pt x="113" y="55"/>
                    </a:cubicBezTo>
                    <a:cubicBezTo>
                      <a:pt x="113" y="54"/>
                      <a:pt x="113" y="56"/>
                      <a:pt x="113" y="52"/>
                    </a:cubicBezTo>
                    <a:cubicBezTo>
                      <a:pt x="114" y="49"/>
                      <a:pt x="113" y="48"/>
                      <a:pt x="113" y="48"/>
                    </a:cubicBezTo>
                    <a:cubicBezTo>
                      <a:pt x="113" y="48"/>
                      <a:pt x="114" y="43"/>
                      <a:pt x="114" y="43"/>
                    </a:cubicBezTo>
                    <a:cubicBezTo>
                      <a:pt x="113" y="43"/>
                      <a:pt x="110" y="43"/>
                      <a:pt x="109" y="43"/>
                    </a:cubicBezTo>
                    <a:cubicBezTo>
                      <a:pt x="108" y="43"/>
                      <a:pt x="108" y="43"/>
                      <a:pt x="107" y="43"/>
                    </a:cubicBezTo>
                    <a:cubicBezTo>
                      <a:pt x="107" y="44"/>
                      <a:pt x="106" y="43"/>
                      <a:pt x="106" y="45"/>
                    </a:cubicBezTo>
                    <a:cubicBezTo>
                      <a:pt x="105" y="47"/>
                      <a:pt x="104" y="47"/>
                      <a:pt x="104" y="49"/>
                    </a:cubicBezTo>
                    <a:cubicBezTo>
                      <a:pt x="104" y="50"/>
                      <a:pt x="104" y="52"/>
                      <a:pt x="104" y="52"/>
                    </a:cubicBezTo>
                    <a:cubicBezTo>
                      <a:pt x="104" y="53"/>
                      <a:pt x="103" y="54"/>
                      <a:pt x="103" y="54"/>
                    </a:cubicBezTo>
                    <a:cubicBezTo>
                      <a:pt x="103" y="54"/>
                      <a:pt x="103" y="55"/>
                      <a:pt x="103" y="57"/>
                    </a:cubicBezTo>
                    <a:cubicBezTo>
                      <a:pt x="102" y="59"/>
                      <a:pt x="102" y="60"/>
                      <a:pt x="102" y="61"/>
                    </a:cubicBezTo>
                    <a:cubicBezTo>
                      <a:pt x="102" y="61"/>
                      <a:pt x="102" y="61"/>
                      <a:pt x="101" y="62"/>
                    </a:cubicBezTo>
                    <a:cubicBezTo>
                      <a:pt x="100" y="63"/>
                      <a:pt x="98" y="66"/>
                      <a:pt x="97" y="66"/>
                    </a:cubicBezTo>
                    <a:cubicBezTo>
                      <a:pt x="97" y="66"/>
                      <a:pt x="97" y="66"/>
                      <a:pt x="96" y="67"/>
                    </a:cubicBezTo>
                    <a:cubicBezTo>
                      <a:pt x="96" y="67"/>
                      <a:pt x="94" y="70"/>
                      <a:pt x="93" y="70"/>
                    </a:cubicBezTo>
                    <a:cubicBezTo>
                      <a:pt x="92" y="71"/>
                      <a:pt x="93" y="71"/>
                      <a:pt x="92" y="71"/>
                    </a:cubicBezTo>
                    <a:cubicBezTo>
                      <a:pt x="92" y="70"/>
                      <a:pt x="91" y="70"/>
                      <a:pt x="91" y="69"/>
                    </a:cubicBezTo>
                    <a:cubicBezTo>
                      <a:pt x="91" y="67"/>
                      <a:pt x="91" y="67"/>
                      <a:pt x="92" y="65"/>
                    </a:cubicBezTo>
                    <a:cubicBezTo>
                      <a:pt x="92" y="64"/>
                      <a:pt x="93" y="62"/>
                      <a:pt x="93" y="62"/>
                    </a:cubicBezTo>
                    <a:cubicBezTo>
                      <a:pt x="93" y="62"/>
                      <a:pt x="94" y="61"/>
                      <a:pt x="93" y="61"/>
                    </a:cubicBezTo>
                    <a:cubicBezTo>
                      <a:pt x="92" y="61"/>
                      <a:pt x="91" y="61"/>
                      <a:pt x="90" y="61"/>
                    </a:cubicBezTo>
                    <a:cubicBezTo>
                      <a:pt x="88" y="61"/>
                      <a:pt x="86" y="62"/>
                      <a:pt x="85" y="63"/>
                    </a:cubicBezTo>
                    <a:cubicBezTo>
                      <a:pt x="84" y="63"/>
                      <a:pt x="84" y="64"/>
                      <a:pt x="82" y="66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9" y="68"/>
                      <a:pt x="79" y="68"/>
                    </a:cubicBezTo>
                    <a:cubicBezTo>
                      <a:pt x="79" y="68"/>
                      <a:pt x="78" y="68"/>
                      <a:pt x="78" y="69"/>
                    </a:cubicBezTo>
                    <a:cubicBezTo>
                      <a:pt x="78" y="69"/>
                      <a:pt x="77" y="70"/>
                      <a:pt x="77" y="70"/>
                    </a:cubicBezTo>
                    <a:cubicBezTo>
                      <a:pt x="76" y="71"/>
                      <a:pt x="76" y="72"/>
                      <a:pt x="76" y="73"/>
                    </a:cubicBezTo>
                    <a:cubicBezTo>
                      <a:pt x="75" y="74"/>
                      <a:pt x="75" y="76"/>
                      <a:pt x="74" y="76"/>
                    </a:cubicBezTo>
                    <a:cubicBezTo>
                      <a:pt x="74" y="76"/>
                      <a:pt x="74" y="77"/>
                      <a:pt x="74" y="77"/>
                    </a:cubicBezTo>
                    <a:cubicBezTo>
                      <a:pt x="73" y="77"/>
                      <a:pt x="72" y="78"/>
                      <a:pt x="72" y="78"/>
                    </a:cubicBezTo>
                    <a:cubicBezTo>
                      <a:pt x="72" y="79"/>
                      <a:pt x="71" y="77"/>
                      <a:pt x="71" y="75"/>
                    </a:cubicBezTo>
                    <a:cubicBezTo>
                      <a:pt x="72" y="74"/>
                      <a:pt x="72" y="74"/>
                      <a:pt x="72" y="73"/>
                    </a:cubicBezTo>
                    <a:cubicBezTo>
                      <a:pt x="73" y="73"/>
                      <a:pt x="73" y="71"/>
                      <a:pt x="74" y="71"/>
                    </a:cubicBezTo>
                    <a:cubicBezTo>
                      <a:pt x="74" y="71"/>
                      <a:pt x="74" y="72"/>
                      <a:pt x="74" y="70"/>
                    </a:cubicBezTo>
                    <a:cubicBezTo>
                      <a:pt x="75" y="68"/>
                      <a:pt x="75" y="67"/>
                      <a:pt x="75" y="67"/>
                    </a:cubicBezTo>
                    <a:cubicBezTo>
                      <a:pt x="75" y="67"/>
                      <a:pt x="75" y="67"/>
                      <a:pt x="75" y="66"/>
                    </a:cubicBezTo>
                    <a:cubicBezTo>
                      <a:pt x="74" y="65"/>
                      <a:pt x="74" y="66"/>
                      <a:pt x="74" y="65"/>
                    </a:cubicBezTo>
                    <a:cubicBezTo>
                      <a:pt x="75" y="64"/>
                      <a:pt x="75" y="63"/>
                      <a:pt x="75" y="62"/>
                    </a:cubicBezTo>
                    <a:cubicBezTo>
                      <a:pt x="76" y="62"/>
                      <a:pt x="76" y="61"/>
                      <a:pt x="76" y="61"/>
                    </a:cubicBezTo>
                    <a:cubicBezTo>
                      <a:pt x="76" y="61"/>
                      <a:pt x="76" y="61"/>
                      <a:pt x="76" y="60"/>
                    </a:cubicBezTo>
                    <a:cubicBezTo>
                      <a:pt x="76" y="60"/>
                      <a:pt x="75" y="59"/>
                      <a:pt x="75" y="59"/>
                    </a:cubicBezTo>
                    <a:cubicBezTo>
                      <a:pt x="75" y="59"/>
                      <a:pt x="75" y="58"/>
                      <a:pt x="75" y="58"/>
                    </a:cubicBezTo>
                    <a:cubicBezTo>
                      <a:pt x="75" y="58"/>
                      <a:pt x="76" y="57"/>
                      <a:pt x="76" y="56"/>
                    </a:cubicBezTo>
                    <a:cubicBezTo>
                      <a:pt x="75" y="56"/>
                      <a:pt x="75" y="55"/>
                      <a:pt x="74" y="54"/>
                    </a:cubicBezTo>
                    <a:cubicBezTo>
                      <a:pt x="73" y="54"/>
                      <a:pt x="73" y="54"/>
                      <a:pt x="73" y="53"/>
                    </a:cubicBezTo>
                    <a:cubicBezTo>
                      <a:pt x="73" y="53"/>
                      <a:pt x="71" y="52"/>
                      <a:pt x="71" y="52"/>
                    </a:cubicBezTo>
                    <a:cubicBezTo>
                      <a:pt x="71" y="52"/>
                      <a:pt x="72" y="50"/>
                      <a:pt x="72" y="50"/>
                    </a:cubicBezTo>
                    <a:cubicBezTo>
                      <a:pt x="72" y="50"/>
                      <a:pt x="72" y="49"/>
                      <a:pt x="73" y="49"/>
                    </a:cubicBezTo>
                    <a:cubicBezTo>
                      <a:pt x="73" y="50"/>
                      <a:pt x="73" y="51"/>
                      <a:pt x="73" y="51"/>
                    </a:cubicBezTo>
                    <a:cubicBezTo>
                      <a:pt x="73" y="52"/>
                      <a:pt x="76" y="53"/>
                      <a:pt x="76" y="53"/>
                    </a:cubicBezTo>
                    <a:cubicBezTo>
                      <a:pt x="76" y="53"/>
                      <a:pt x="78" y="52"/>
                      <a:pt x="78" y="52"/>
                    </a:cubicBezTo>
                    <a:cubicBezTo>
                      <a:pt x="79" y="52"/>
                      <a:pt x="79" y="50"/>
                      <a:pt x="79" y="50"/>
                    </a:cubicBezTo>
                    <a:cubicBezTo>
                      <a:pt x="79" y="50"/>
                      <a:pt x="78" y="50"/>
                      <a:pt x="79" y="49"/>
                    </a:cubicBezTo>
                    <a:cubicBezTo>
                      <a:pt x="80" y="49"/>
                      <a:pt x="82" y="48"/>
                      <a:pt x="82" y="48"/>
                    </a:cubicBezTo>
                    <a:cubicBezTo>
                      <a:pt x="82" y="47"/>
                      <a:pt x="83" y="47"/>
                      <a:pt x="83" y="47"/>
                    </a:cubicBezTo>
                    <a:cubicBezTo>
                      <a:pt x="83" y="47"/>
                      <a:pt x="84" y="46"/>
                      <a:pt x="84" y="46"/>
                    </a:cubicBezTo>
                    <a:cubicBezTo>
                      <a:pt x="84" y="45"/>
                      <a:pt x="85" y="45"/>
                      <a:pt x="84" y="44"/>
                    </a:cubicBezTo>
                    <a:cubicBezTo>
                      <a:pt x="84" y="44"/>
                      <a:pt x="84" y="43"/>
                      <a:pt x="84" y="42"/>
                    </a:cubicBezTo>
                    <a:cubicBezTo>
                      <a:pt x="84" y="42"/>
                      <a:pt x="86" y="43"/>
                      <a:pt x="84" y="41"/>
                    </a:cubicBezTo>
                    <a:cubicBezTo>
                      <a:pt x="82" y="40"/>
                      <a:pt x="80" y="39"/>
                      <a:pt x="81" y="39"/>
                    </a:cubicBezTo>
                    <a:cubicBezTo>
                      <a:pt x="82" y="39"/>
                      <a:pt x="83" y="39"/>
                      <a:pt x="83" y="39"/>
                    </a:cubicBezTo>
                    <a:cubicBezTo>
                      <a:pt x="84" y="39"/>
                      <a:pt x="85" y="40"/>
                      <a:pt x="85" y="39"/>
                    </a:cubicBezTo>
                    <a:cubicBezTo>
                      <a:pt x="86" y="39"/>
                      <a:pt x="86" y="39"/>
                      <a:pt x="86" y="38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6"/>
                      <a:pt x="84" y="36"/>
                      <a:pt x="83" y="36"/>
                    </a:cubicBezTo>
                    <a:cubicBezTo>
                      <a:pt x="83" y="36"/>
                      <a:pt x="82" y="37"/>
                      <a:pt x="83" y="35"/>
                    </a:cubicBezTo>
                    <a:cubicBezTo>
                      <a:pt x="83" y="33"/>
                      <a:pt x="83" y="33"/>
                      <a:pt x="83" y="32"/>
                    </a:cubicBezTo>
                    <a:cubicBezTo>
                      <a:pt x="83" y="32"/>
                      <a:pt x="85" y="32"/>
                      <a:pt x="83" y="32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1"/>
                      <a:pt x="82" y="31"/>
                      <a:pt x="80" y="31"/>
                    </a:cubicBezTo>
                    <a:cubicBezTo>
                      <a:pt x="79" y="31"/>
                      <a:pt x="80" y="29"/>
                      <a:pt x="80" y="29"/>
                    </a:cubicBezTo>
                    <a:cubicBezTo>
                      <a:pt x="80" y="28"/>
                      <a:pt x="81" y="24"/>
                      <a:pt x="81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79" y="21"/>
                      <a:pt x="79" y="21"/>
                    </a:cubicBezTo>
                    <a:cubicBezTo>
                      <a:pt x="79" y="20"/>
                      <a:pt x="79" y="19"/>
                      <a:pt x="78" y="19"/>
                    </a:cubicBezTo>
                    <a:cubicBezTo>
                      <a:pt x="78" y="19"/>
                      <a:pt x="77" y="18"/>
                      <a:pt x="77" y="18"/>
                    </a:cubicBezTo>
                    <a:cubicBezTo>
                      <a:pt x="77" y="18"/>
                      <a:pt x="76" y="18"/>
                      <a:pt x="76" y="17"/>
                    </a:cubicBezTo>
                    <a:cubicBezTo>
                      <a:pt x="76" y="16"/>
                      <a:pt x="76" y="15"/>
                      <a:pt x="76" y="15"/>
                    </a:cubicBezTo>
                    <a:cubicBezTo>
                      <a:pt x="76" y="14"/>
                      <a:pt x="76" y="13"/>
                      <a:pt x="76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3"/>
                      <a:pt x="71" y="3"/>
                      <a:pt x="71" y="4"/>
                    </a:cubicBezTo>
                    <a:cubicBezTo>
                      <a:pt x="71" y="4"/>
                      <a:pt x="71" y="5"/>
                      <a:pt x="70" y="5"/>
                    </a:cubicBezTo>
                    <a:cubicBezTo>
                      <a:pt x="69" y="5"/>
                      <a:pt x="68" y="4"/>
                      <a:pt x="68" y="4"/>
                    </a:cubicBezTo>
                    <a:cubicBezTo>
                      <a:pt x="68" y="4"/>
                      <a:pt x="68" y="3"/>
                      <a:pt x="68" y="2"/>
                    </a:cubicBezTo>
                    <a:cubicBezTo>
                      <a:pt x="67" y="2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1"/>
                    </a:cubicBezTo>
                    <a:cubicBezTo>
                      <a:pt x="64" y="1"/>
                      <a:pt x="63" y="2"/>
                      <a:pt x="63" y="1"/>
                    </a:cubicBezTo>
                    <a:cubicBezTo>
                      <a:pt x="62" y="1"/>
                      <a:pt x="60" y="0"/>
                      <a:pt x="60" y="0"/>
                    </a:cubicBezTo>
                    <a:cubicBezTo>
                      <a:pt x="60" y="0"/>
                      <a:pt x="60" y="1"/>
                      <a:pt x="60" y="1"/>
                    </a:cubicBezTo>
                    <a:cubicBezTo>
                      <a:pt x="60" y="2"/>
                      <a:pt x="61" y="3"/>
                      <a:pt x="61" y="3"/>
                    </a:cubicBezTo>
                    <a:cubicBezTo>
                      <a:pt x="60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8" y="3"/>
                    </a:cubicBezTo>
                    <a:cubicBezTo>
                      <a:pt x="58" y="2"/>
                      <a:pt x="57" y="2"/>
                      <a:pt x="57" y="2"/>
                    </a:cubicBezTo>
                    <a:cubicBezTo>
                      <a:pt x="57" y="3"/>
                      <a:pt x="56" y="3"/>
                      <a:pt x="56" y="5"/>
                    </a:cubicBezTo>
                    <a:cubicBezTo>
                      <a:pt x="57" y="6"/>
                      <a:pt x="56" y="6"/>
                      <a:pt x="57" y="7"/>
                    </a:cubicBezTo>
                    <a:cubicBezTo>
                      <a:pt x="58" y="7"/>
                      <a:pt x="58" y="7"/>
                      <a:pt x="59" y="8"/>
                    </a:cubicBezTo>
                    <a:cubicBezTo>
                      <a:pt x="60" y="8"/>
                      <a:pt x="60" y="8"/>
                      <a:pt x="61" y="8"/>
                    </a:cubicBezTo>
                    <a:cubicBezTo>
                      <a:pt x="61" y="8"/>
                      <a:pt x="62" y="8"/>
                      <a:pt x="63" y="8"/>
                    </a:cubicBezTo>
                    <a:cubicBezTo>
                      <a:pt x="63" y="8"/>
                      <a:pt x="64" y="7"/>
                      <a:pt x="64" y="7"/>
                    </a:cubicBezTo>
                    <a:cubicBezTo>
                      <a:pt x="64" y="7"/>
                      <a:pt x="64" y="8"/>
                      <a:pt x="64" y="8"/>
                    </a:cubicBezTo>
                    <a:cubicBezTo>
                      <a:pt x="64" y="8"/>
                      <a:pt x="63" y="8"/>
                      <a:pt x="64" y="9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0"/>
                      <a:pt x="65" y="11"/>
                      <a:pt x="65" y="11"/>
                    </a:cubicBezTo>
                    <a:cubicBezTo>
                      <a:pt x="65" y="12"/>
                      <a:pt x="65" y="12"/>
                      <a:pt x="66" y="12"/>
                    </a:cubicBezTo>
                    <a:cubicBezTo>
                      <a:pt x="67" y="13"/>
                      <a:pt x="67" y="12"/>
                      <a:pt x="67" y="12"/>
                    </a:cubicBezTo>
                    <a:cubicBezTo>
                      <a:pt x="67" y="12"/>
                      <a:pt x="69" y="14"/>
                      <a:pt x="68" y="14"/>
                    </a:cubicBezTo>
                    <a:cubicBezTo>
                      <a:pt x="68" y="14"/>
                      <a:pt x="67" y="13"/>
                      <a:pt x="68" y="14"/>
                    </a:cubicBezTo>
                    <a:cubicBezTo>
                      <a:pt x="69" y="15"/>
                      <a:pt x="70" y="15"/>
                      <a:pt x="70" y="15"/>
                    </a:cubicBezTo>
                    <a:cubicBezTo>
                      <a:pt x="70" y="15"/>
                      <a:pt x="69" y="16"/>
                      <a:pt x="67" y="1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5"/>
                      <a:pt x="65" y="14"/>
                      <a:pt x="65" y="14"/>
                    </a:cubicBezTo>
                    <a:cubicBezTo>
                      <a:pt x="64" y="13"/>
                      <a:pt x="64" y="12"/>
                      <a:pt x="64" y="12"/>
                    </a:cubicBezTo>
                    <a:cubicBezTo>
                      <a:pt x="64" y="12"/>
                      <a:pt x="63" y="11"/>
                      <a:pt x="62" y="11"/>
                    </a:cubicBezTo>
                    <a:cubicBezTo>
                      <a:pt x="61" y="10"/>
                      <a:pt x="60" y="11"/>
                      <a:pt x="59" y="11"/>
                    </a:cubicBezTo>
                    <a:cubicBezTo>
                      <a:pt x="59" y="11"/>
                      <a:pt x="58" y="12"/>
                      <a:pt x="57" y="12"/>
                    </a:cubicBezTo>
                    <a:cubicBezTo>
                      <a:pt x="57" y="12"/>
                      <a:pt x="57" y="13"/>
                      <a:pt x="57" y="14"/>
                    </a:cubicBezTo>
                    <a:cubicBezTo>
                      <a:pt x="58" y="15"/>
                      <a:pt x="60" y="19"/>
                      <a:pt x="60" y="19"/>
                    </a:cubicBezTo>
                    <a:cubicBezTo>
                      <a:pt x="60" y="19"/>
                      <a:pt x="62" y="21"/>
                      <a:pt x="62" y="21"/>
                    </a:cubicBezTo>
                    <a:cubicBezTo>
                      <a:pt x="62" y="21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4" y="24"/>
                    </a:cubicBezTo>
                    <a:cubicBezTo>
                      <a:pt x="65" y="24"/>
                      <a:pt x="64" y="24"/>
                      <a:pt x="64" y="24"/>
                    </a:cubicBezTo>
                    <a:cubicBezTo>
                      <a:pt x="64" y="25"/>
                      <a:pt x="63" y="26"/>
                      <a:pt x="63" y="27"/>
                    </a:cubicBezTo>
                    <a:cubicBezTo>
                      <a:pt x="63" y="27"/>
                      <a:pt x="63" y="26"/>
                      <a:pt x="63" y="27"/>
                    </a:cubicBezTo>
                    <a:cubicBezTo>
                      <a:pt x="63" y="29"/>
                      <a:pt x="63" y="31"/>
                      <a:pt x="63" y="31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0" y="34"/>
                      <a:pt x="61" y="33"/>
                      <a:pt x="61" y="33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30"/>
                      <a:pt x="61" y="29"/>
                      <a:pt x="60" y="29"/>
                    </a:cubicBezTo>
                    <a:cubicBezTo>
                      <a:pt x="60" y="28"/>
                      <a:pt x="60" y="29"/>
                      <a:pt x="59" y="29"/>
                    </a:cubicBezTo>
                    <a:cubicBezTo>
                      <a:pt x="59" y="29"/>
                      <a:pt x="58" y="31"/>
                      <a:pt x="58" y="31"/>
                    </a:cubicBezTo>
                    <a:cubicBezTo>
                      <a:pt x="58" y="31"/>
                      <a:pt x="57" y="31"/>
                      <a:pt x="58" y="30"/>
                    </a:cubicBezTo>
                    <a:cubicBezTo>
                      <a:pt x="58" y="30"/>
                      <a:pt x="58" y="28"/>
                      <a:pt x="59" y="28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59" y="27"/>
                      <a:pt x="60" y="27"/>
                      <a:pt x="60" y="26"/>
                    </a:cubicBezTo>
                    <a:cubicBezTo>
                      <a:pt x="60" y="25"/>
                      <a:pt x="60" y="25"/>
                      <a:pt x="60" y="24"/>
                    </a:cubicBezTo>
                    <a:cubicBezTo>
                      <a:pt x="59" y="24"/>
                      <a:pt x="59" y="23"/>
                      <a:pt x="59" y="22"/>
                    </a:cubicBezTo>
                    <a:cubicBezTo>
                      <a:pt x="58" y="22"/>
                      <a:pt x="57" y="23"/>
                      <a:pt x="57" y="23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6" y="25"/>
                      <a:pt x="56" y="25"/>
                      <a:pt x="55" y="26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5" y="25"/>
                      <a:pt x="55" y="25"/>
                    </a:cubicBezTo>
                    <a:cubicBezTo>
                      <a:pt x="55" y="25"/>
                      <a:pt x="56" y="24"/>
                      <a:pt x="55" y="24"/>
                    </a:cubicBezTo>
                    <a:cubicBezTo>
                      <a:pt x="55" y="24"/>
                      <a:pt x="55" y="24"/>
                      <a:pt x="55" y="23"/>
                    </a:cubicBezTo>
                    <a:cubicBezTo>
                      <a:pt x="55" y="23"/>
                      <a:pt x="55" y="22"/>
                      <a:pt x="55" y="22"/>
                    </a:cubicBezTo>
                    <a:cubicBezTo>
                      <a:pt x="55" y="22"/>
                      <a:pt x="56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3" y="22"/>
                      <a:pt x="53" y="22"/>
                    </a:cubicBezTo>
                    <a:cubicBezTo>
                      <a:pt x="53" y="21"/>
                      <a:pt x="54" y="21"/>
                      <a:pt x="54" y="21"/>
                    </a:cubicBezTo>
                    <a:cubicBezTo>
                      <a:pt x="54" y="20"/>
                      <a:pt x="55" y="19"/>
                      <a:pt x="55" y="19"/>
                    </a:cubicBezTo>
                    <a:cubicBezTo>
                      <a:pt x="55" y="19"/>
                      <a:pt x="54" y="18"/>
                      <a:pt x="54" y="18"/>
                    </a:cubicBezTo>
                    <a:cubicBezTo>
                      <a:pt x="53" y="17"/>
                      <a:pt x="53" y="16"/>
                      <a:pt x="53" y="16"/>
                    </a:cubicBezTo>
                    <a:cubicBezTo>
                      <a:pt x="53" y="16"/>
                      <a:pt x="53" y="18"/>
                      <a:pt x="53" y="15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1"/>
                      <a:pt x="51" y="10"/>
                      <a:pt x="50" y="10"/>
                    </a:cubicBezTo>
                    <a:cubicBezTo>
                      <a:pt x="50" y="9"/>
                      <a:pt x="48" y="8"/>
                      <a:pt x="48" y="8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7"/>
                      <a:pt x="48" y="6"/>
                      <a:pt x="48" y="6"/>
                    </a:cubicBezTo>
                    <a:cubicBezTo>
                      <a:pt x="47" y="6"/>
                      <a:pt x="46" y="5"/>
                      <a:pt x="46" y="6"/>
                    </a:cubicBezTo>
                    <a:cubicBezTo>
                      <a:pt x="46" y="7"/>
                      <a:pt x="46" y="7"/>
                      <a:pt x="46" y="8"/>
                    </a:cubicBezTo>
                    <a:cubicBezTo>
                      <a:pt x="45" y="8"/>
                      <a:pt x="43" y="8"/>
                      <a:pt x="43" y="8"/>
                    </a:cubicBezTo>
                    <a:cubicBezTo>
                      <a:pt x="43" y="8"/>
                      <a:pt x="43" y="9"/>
                      <a:pt x="43" y="9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9"/>
                      <a:pt x="41" y="10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2" y="13"/>
                      <a:pt x="44" y="14"/>
                      <a:pt x="43" y="14"/>
                    </a:cubicBezTo>
                    <a:cubicBezTo>
                      <a:pt x="43" y="14"/>
                      <a:pt x="41" y="14"/>
                      <a:pt x="41" y="14"/>
                    </a:cubicBezTo>
                    <a:cubicBezTo>
                      <a:pt x="41" y="14"/>
                      <a:pt x="40" y="13"/>
                      <a:pt x="40" y="12"/>
                    </a:cubicBezTo>
                    <a:cubicBezTo>
                      <a:pt x="40" y="12"/>
                      <a:pt x="39" y="11"/>
                      <a:pt x="38" y="11"/>
                    </a:cubicBezTo>
                    <a:cubicBezTo>
                      <a:pt x="38" y="11"/>
                      <a:pt x="37" y="11"/>
                      <a:pt x="36" y="12"/>
                    </a:cubicBezTo>
                    <a:cubicBezTo>
                      <a:pt x="36" y="13"/>
                      <a:pt x="36" y="12"/>
                      <a:pt x="36" y="14"/>
                    </a:cubicBezTo>
                    <a:cubicBezTo>
                      <a:pt x="36" y="16"/>
                      <a:pt x="36" y="18"/>
                      <a:pt x="36" y="18"/>
                    </a:cubicBezTo>
                    <a:cubicBezTo>
                      <a:pt x="36" y="18"/>
                      <a:pt x="37" y="19"/>
                      <a:pt x="38" y="20"/>
                    </a:cubicBezTo>
                    <a:cubicBezTo>
                      <a:pt x="38" y="20"/>
                      <a:pt x="39" y="23"/>
                      <a:pt x="39" y="23"/>
                    </a:cubicBezTo>
                    <a:cubicBezTo>
                      <a:pt x="39" y="24"/>
                      <a:pt x="40" y="25"/>
                      <a:pt x="40" y="25"/>
                    </a:cubicBezTo>
                    <a:cubicBezTo>
                      <a:pt x="40" y="25"/>
                      <a:pt x="35" y="23"/>
                      <a:pt x="35" y="22"/>
                    </a:cubicBezTo>
                    <a:cubicBezTo>
                      <a:pt x="35" y="21"/>
                      <a:pt x="35" y="19"/>
                      <a:pt x="34" y="19"/>
                    </a:cubicBezTo>
                    <a:cubicBezTo>
                      <a:pt x="34" y="19"/>
                      <a:pt x="34" y="18"/>
                      <a:pt x="33" y="19"/>
                    </a:cubicBezTo>
                    <a:cubicBezTo>
                      <a:pt x="32" y="19"/>
                      <a:pt x="32" y="19"/>
                      <a:pt x="31" y="19"/>
                    </a:cubicBezTo>
                    <a:cubicBezTo>
                      <a:pt x="31" y="20"/>
                      <a:pt x="31" y="21"/>
                      <a:pt x="31" y="21"/>
                    </a:cubicBezTo>
                    <a:cubicBezTo>
                      <a:pt x="31" y="21"/>
                      <a:pt x="31" y="22"/>
                      <a:pt x="31" y="23"/>
                    </a:cubicBezTo>
                    <a:cubicBezTo>
                      <a:pt x="32" y="25"/>
                      <a:pt x="32" y="25"/>
                      <a:pt x="32" y="26"/>
                    </a:cubicBezTo>
                    <a:cubicBezTo>
                      <a:pt x="33" y="27"/>
                      <a:pt x="34" y="27"/>
                      <a:pt x="34" y="28"/>
                    </a:cubicBezTo>
                    <a:cubicBezTo>
                      <a:pt x="34" y="28"/>
                      <a:pt x="35" y="29"/>
                      <a:pt x="35" y="29"/>
                    </a:cubicBezTo>
                    <a:cubicBezTo>
                      <a:pt x="35" y="29"/>
                      <a:pt x="34" y="31"/>
                      <a:pt x="34" y="31"/>
                    </a:cubicBezTo>
                    <a:cubicBezTo>
                      <a:pt x="34" y="32"/>
                      <a:pt x="33" y="33"/>
                      <a:pt x="33" y="33"/>
                    </a:cubicBezTo>
                    <a:cubicBezTo>
                      <a:pt x="33" y="33"/>
                      <a:pt x="35" y="34"/>
                      <a:pt x="35" y="34"/>
                    </a:cubicBezTo>
                    <a:cubicBezTo>
                      <a:pt x="35" y="34"/>
                      <a:pt x="36" y="35"/>
                      <a:pt x="35" y="36"/>
                    </a:cubicBezTo>
                    <a:cubicBezTo>
                      <a:pt x="34" y="36"/>
                      <a:pt x="34" y="36"/>
                      <a:pt x="33" y="36"/>
                    </a:cubicBezTo>
                    <a:cubicBezTo>
                      <a:pt x="33" y="35"/>
                      <a:pt x="32" y="36"/>
                      <a:pt x="32" y="34"/>
                    </a:cubicBezTo>
                    <a:cubicBezTo>
                      <a:pt x="33" y="33"/>
                      <a:pt x="33" y="32"/>
                      <a:pt x="33" y="32"/>
                    </a:cubicBezTo>
                    <a:cubicBezTo>
                      <a:pt x="32" y="32"/>
                      <a:pt x="31" y="30"/>
                      <a:pt x="31" y="30"/>
                    </a:cubicBezTo>
                    <a:cubicBezTo>
                      <a:pt x="31" y="30"/>
                      <a:pt x="33" y="33"/>
                      <a:pt x="30" y="28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7" y="22"/>
                      <a:pt x="27" y="22"/>
                    </a:cubicBezTo>
                    <a:cubicBezTo>
                      <a:pt x="27" y="22"/>
                      <a:pt x="26" y="21"/>
                      <a:pt x="26" y="21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3" y="23"/>
                      <a:pt x="23" y="25"/>
                      <a:pt x="23" y="25"/>
                    </a:cubicBezTo>
                    <a:cubicBezTo>
                      <a:pt x="22" y="25"/>
                      <a:pt x="22" y="27"/>
                      <a:pt x="22" y="27"/>
                    </a:cubicBezTo>
                    <a:cubicBezTo>
                      <a:pt x="22" y="27"/>
                      <a:pt x="23" y="27"/>
                      <a:pt x="23" y="28"/>
                    </a:cubicBezTo>
                    <a:cubicBezTo>
                      <a:pt x="24" y="29"/>
                      <a:pt x="24" y="30"/>
                      <a:pt x="24" y="30"/>
                    </a:cubicBezTo>
                    <a:cubicBezTo>
                      <a:pt x="24" y="30"/>
                      <a:pt x="23" y="29"/>
                      <a:pt x="23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2"/>
                      <a:pt x="21" y="32"/>
                    </a:cubicBezTo>
                    <a:cubicBezTo>
                      <a:pt x="21" y="32"/>
                      <a:pt x="22" y="33"/>
                      <a:pt x="22" y="33"/>
                    </a:cubicBezTo>
                    <a:cubicBezTo>
                      <a:pt x="22" y="33"/>
                      <a:pt x="22" y="34"/>
                      <a:pt x="22" y="34"/>
                    </a:cubicBezTo>
                    <a:cubicBezTo>
                      <a:pt x="22" y="34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3" y="37"/>
                      <a:pt x="22" y="36"/>
                    </a:cubicBezTo>
                    <a:cubicBezTo>
                      <a:pt x="21" y="35"/>
                      <a:pt x="21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1" y="32"/>
                      <a:pt x="19" y="31"/>
                    </a:cubicBezTo>
                    <a:cubicBezTo>
                      <a:pt x="18" y="29"/>
                      <a:pt x="18" y="28"/>
                      <a:pt x="18" y="28"/>
                    </a:cubicBezTo>
                    <a:cubicBezTo>
                      <a:pt x="18" y="28"/>
                      <a:pt x="17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4" y="29"/>
                      <a:pt x="14" y="29"/>
                      <a:pt x="13" y="29"/>
                    </a:cubicBezTo>
                    <a:cubicBezTo>
                      <a:pt x="13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9" y="30"/>
                    </a:cubicBezTo>
                    <a:cubicBezTo>
                      <a:pt x="8" y="32"/>
                      <a:pt x="7" y="32"/>
                      <a:pt x="8" y="32"/>
                    </a:cubicBezTo>
                    <a:cubicBezTo>
                      <a:pt x="9" y="33"/>
                      <a:pt x="11" y="33"/>
                      <a:pt x="11" y="33"/>
                    </a:cubicBezTo>
                    <a:cubicBezTo>
                      <a:pt x="11" y="33"/>
                      <a:pt x="12" y="33"/>
                      <a:pt x="13" y="34"/>
                    </a:cubicBezTo>
                    <a:cubicBezTo>
                      <a:pt x="14" y="34"/>
                      <a:pt x="16" y="36"/>
                      <a:pt x="16" y="36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1"/>
                    </a:cubicBezTo>
                    <a:cubicBezTo>
                      <a:pt x="18" y="41"/>
                      <a:pt x="18" y="42"/>
                      <a:pt x="18" y="42"/>
                    </a:cubicBezTo>
                    <a:cubicBezTo>
                      <a:pt x="18" y="42"/>
                      <a:pt x="19" y="43"/>
                      <a:pt x="20" y="44"/>
                    </a:cubicBezTo>
                    <a:cubicBezTo>
                      <a:pt x="21" y="44"/>
                      <a:pt x="21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28" y="43"/>
                      <a:pt x="27" y="44"/>
                      <a:pt x="28" y="44"/>
                    </a:cubicBezTo>
                    <a:cubicBezTo>
                      <a:pt x="28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2" y="43"/>
                    </a:cubicBezTo>
                    <a:cubicBezTo>
                      <a:pt x="32" y="44"/>
                      <a:pt x="32" y="44"/>
                      <a:pt x="32" y="45"/>
                    </a:cubicBezTo>
                    <a:cubicBezTo>
                      <a:pt x="33" y="45"/>
                      <a:pt x="34" y="46"/>
                      <a:pt x="34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6" y="45"/>
                      <a:pt x="37" y="45"/>
                    </a:cubicBezTo>
                    <a:cubicBezTo>
                      <a:pt x="37" y="44"/>
                      <a:pt x="38" y="43"/>
                      <a:pt x="38" y="43"/>
                    </a:cubicBezTo>
                    <a:cubicBezTo>
                      <a:pt x="38" y="43"/>
                      <a:pt x="37" y="43"/>
                      <a:pt x="38" y="44"/>
                    </a:cubicBezTo>
                    <a:cubicBezTo>
                      <a:pt x="39" y="44"/>
                      <a:pt x="39" y="44"/>
                      <a:pt x="40" y="45"/>
                    </a:cubicBezTo>
                    <a:cubicBezTo>
                      <a:pt x="40" y="45"/>
                      <a:pt x="42" y="44"/>
                      <a:pt x="42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2" y="45"/>
                      <a:pt x="43" y="45"/>
                    </a:cubicBezTo>
                    <a:cubicBezTo>
                      <a:pt x="43" y="45"/>
                      <a:pt x="42" y="45"/>
                      <a:pt x="43" y="45"/>
                    </a:cubicBezTo>
                    <a:cubicBezTo>
                      <a:pt x="44" y="45"/>
                      <a:pt x="45" y="44"/>
                      <a:pt x="45" y="44"/>
                    </a:cubicBezTo>
                    <a:cubicBezTo>
                      <a:pt x="45" y="44"/>
                      <a:pt x="44" y="45"/>
                      <a:pt x="44" y="46"/>
                    </a:cubicBezTo>
                    <a:cubicBezTo>
                      <a:pt x="44" y="46"/>
                      <a:pt x="44" y="47"/>
                      <a:pt x="44" y="47"/>
                    </a:cubicBezTo>
                    <a:cubicBezTo>
                      <a:pt x="44" y="47"/>
                      <a:pt x="44" y="48"/>
                      <a:pt x="45" y="49"/>
                    </a:cubicBezTo>
                    <a:cubicBezTo>
                      <a:pt x="46" y="49"/>
                      <a:pt x="47" y="49"/>
                      <a:pt x="47" y="49"/>
                    </a:cubicBezTo>
                    <a:cubicBezTo>
                      <a:pt x="47" y="49"/>
                      <a:pt x="49" y="49"/>
                      <a:pt x="49" y="49"/>
                    </a:cubicBezTo>
                    <a:cubicBezTo>
                      <a:pt x="49" y="50"/>
                      <a:pt x="49" y="49"/>
                      <a:pt x="49" y="50"/>
                    </a:cubicBezTo>
                    <a:cubicBezTo>
                      <a:pt x="49" y="50"/>
                      <a:pt x="50" y="49"/>
                      <a:pt x="50" y="49"/>
                    </a:cubicBezTo>
                    <a:cubicBezTo>
                      <a:pt x="51" y="49"/>
                      <a:pt x="52" y="49"/>
                      <a:pt x="52" y="49"/>
                    </a:cubicBezTo>
                    <a:cubicBezTo>
                      <a:pt x="52" y="50"/>
                      <a:pt x="51" y="51"/>
                      <a:pt x="51" y="51"/>
                    </a:cubicBezTo>
                    <a:cubicBezTo>
                      <a:pt x="51" y="51"/>
                      <a:pt x="51" y="51"/>
                      <a:pt x="51" y="52"/>
                    </a:cubicBezTo>
                    <a:cubicBezTo>
                      <a:pt x="51" y="52"/>
                      <a:pt x="53" y="52"/>
                      <a:pt x="53" y="52"/>
                    </a:cubicBezTo>
                    <a:cubicBezTo>
                      <a:pt x="53" y="52"/>
                      <a:pt x="53" y="51"/>
                      <a:pt x="54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3" y="53"/>
                      <a:pt x="53" y="52"/>
                      <a:pt x="53" y="54"/>
                    </a:cubicBezTo>
                    <a:cubicBezTo>
                      <a:pt x="52" y="55"/>
                      <a:pt x="53" y="56"/>
                      <a:pt x="53" y="56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55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7" y="57"/>
                      <a:pt x="57" y="57"/>
                      <a:pt x="58" y="57"/>
                    </a:cubicBezTo>
                    <a:cubicBezTo>
                      <a:pt x="58" y="57"/>
                      <a:pt x="59" y="58"/>
                      <a:pt x="59" y="58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9"/>
                      <a:pt x="59" y="60"/>
                      <a:pt x="59" y="60"/>
                    </a:cubicBezTo>
                    <a:cubicBezTo>
                      <a:pt x="60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2"/>
                    </a:cubicBezTo>
                    <a:cubicBezTo>
                      <a:pt x="62" y="63"/>
                      <a:pt x="64" y="64"/>
                      <a:pt x="64" y="64"/>
                    </a:cubicBezTo>
                    <a:cubicBezTo>
                      <a:pt x="64" y="64"/>
                      <a:pt x="61" y="63"/>
                      <a:pt x="61" y="63"/>
                    </a:cubicBezTo>
                    <a:cubicBezTo>
                      <a:pt x="60" y="63"/>
                      <a:pt x="58" y="63"/>
                      <a:pt x="58" y="63"/>
                    </a:cubicBezTo>
                    <a:cubicBezTo>
                      <a:pt x="57" y="63"/>
                      <a:pt x="55" y="63"/>
                      <a:pt x="55" y="63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0" y="65"/>
                      <a:pt x="49" y="65"/>
                    </a:cubicBezTo>
                    <a:cubicBezTo>
                      <a:pt x="49" y="65"/>
                      <a:pt x="48" y="65"/>
                      <a:pt x="47" y="65"/>
                    </a:cubicBezTo>
                    <a:cubicBezTo>
                      <a:pt x="47" y="66"/>
                      <a:pt x="46" y="66"/>
                      <a:pt x="45" y="66"/>
                    </a:cubicBezTo>
                    <a:cubicBezTo>
                      <a:pt x="45" y="66"/>
                      <a:pt x="43" y="66"/>
                      <a:pt x="42" y="66"/>
                    </a:cubicBezTo>
                    <a:cubicBezTo>
                      <a:pt x="42" y="66"/>
                      <a:pt x="41" y="66"/>
                      <a:pt x="41" y="66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2" y="69"/>
                      <a:pt x="43" y="70"/>
                      <a:pt x="43" y="70"/>
                    </a:cubicBezTo>
                    <a:cubicBezTo>
                      <a:pt x="43" y="70"/>
                      <a:pt x="44" y="71"/>
                      <a:pt x="45" y="72"/>
                    </a:cubicBezTo>
                    <a:cubicBezTo>
                      <a:pt x="45" y="72"/>
                      <a:pt x="46" y="73"/>
                      <a:pt x="46" y="73"/>
                    </a:cubicBezTo>
                    <a:lnTo>
                      <a:pt x="48" y="74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A122B195-D3FF-4647-8FBD-8F3888BF8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812" y="2251719"/>
                <a:ext cx="802584" cy="653101"/>
              </a:xfrm>
              <a:custGeom>
                <a:avLst/>
                <a:gdLst>
                  <a:gd name="T0" fmla="*/ 194 w 352"/>
                  <a:gd name="T1" fmla="*/ 16 h 295"/>
                  <a:gd name="T2" fmla="*/ 260 w 352"/>
                  <a:gd name="T3" fmla="*/ 5 h 295"/>
                  <a:gd name="T4" fmla="*/ 289 w 352"/>
                  <a:gd name="T5" fmla="*/ 13 h 295"/>
                  <a:gd name="T6" fmla="*/ 314 w 352"/>
                  <a:gd name="T7" fmla="*/ 60 h 295"/>
                  <a:gd name="T8" fmla="*/ 314 w 352"/>
                  <a:gd name="T9" fmla="*/ 90 h 295"/>
                  <a:gd name="T10" fmla="*/ 303 w 352"/>
                  <a:gd name="T11" fmla="*/ 114 h 295"/>
                  <a:gd name="T12" fmla="*/ 318 w 352"/>
                  <a:gd name="T13" fmla="*/ 139 h 295"/>
                  <a:gd name="T14" fmla="*/ 326 w 352"/>
                  <a:gd name="T15" fmla="*/ 158 h 295"/>
                  <a:gd name="T16" fmla="*/ 344 w 352"/>
                  <a:gd name="T17" fmla="*/ 175 h 295"/>
                  <a:gd name="T18" fmla="*/ 346 w 352"/>
                  <a:gd name="T19" fmla="*/ 189 h 295"/>
                  <a:gd name="T20" fmla="*/ 344 w 352"/>
                  <a:gd name="T21" fmla="*/ 210 h 295"/>
                  <a:gd name="T22" fmla="*/ 327 w 352"/>
                  <a:gd name="T23" fmla="*/ 235 h 295"/>
                  <a:gd name="T24" fmla="*/ 317 w 352"/>
                  <a:gd name="T25" fmla="*/ 269 h 295"/>
                  <a:gd name="T26" fmla="*/ 322 w 352"/>
                  <a:gd name="T27" fmla="*/ 280 h 295"/>
                  <a:gd name="T28" fmla="*/ 315 w 352"/>
                  <a:gd name="T29" fmla="*/ 285 h 295"/>
                  <a:gd name="T30" fmla="*/ 309 w 352"/>
                  <a:gd name="T31" fmla="*/ 283 h 295"/>
                  <a:gd name="T32" fmla="*/ 302 w 352"/>
                  <a:gd name="T33" fmla="*/ 282 h 295"/>
                  <a:gd name="T34" fmla="*/ 296 w 352"/>
                  <a:gd name="T35" fmla="*/ 280 h 295"/>
                  <a:gd name="T36" fmla="*/ 290 w 352"/>
                  <a:gd name="T37" fmla="*/ 275 h 295"/>
                  <a:gd name="T38" fmla="*/ 283 w 352"/>
                  <a:gd name="T39" fmla="*/ 272 h 295"/>
                  <a:gd name="T40" fmla="*/ 276 w 352"/>
                  <a:gd name="T41" fmla="*/ 271 h 295"/>
                  <a:gd name="T42" fmla="*/ 267 w 352"/>
                  <a:gd name="T43" fmla="*/ 273 h 295"/>
                  <a:gd name="T44" fmla="*/ 262 w 352"/>
                  <a:gd name="T45" fmla="*/ 275 h 295"/>
                  <a:gd name="T46" fmla="*/ 256 w 352"/>
                  <a:gd name="T47" fmla="*/ 279 h 295"/>
                  <a:gd name="T48" fmla="*/ 250 w 352"/>
                  <a:gd name="T49" fmla="*/ 282 h 295"/>
                  <a:gd name="T50" fmla="*/ 245 w 352"/>
                  <a:gd name="T51" fmla="*/ 277 h 295"/>
                  <a:gd name="T52" fmla="*/ 240 w 352"/>
                  <a:gd name="T53" fmla="*/ 280 h 295"/>
                  <a:gd name="T54" fmla="*/ 235 w 352"/>
                  <a:gd name="T55" fmla="*/ 281 h 295"/>
                  <a:gd name="T56" fmla="*/ 230 w 352"/>
                  <a:gd name="T57" fmla="*/ 284 h 295"/>
                  <a:gd name="T58" fmla="*/ 225 w 352"/>
                  <a:gd name="T59" fmla="*/ 289 h 295"/>
                  <a:gd name="T60" fmla="*/ 223 w 352"/>
                  <a:gd name="T61" fmla="*/ 294 h 295"/>
                  <a:gd name="T62" fmla="*/ 216 w 352"/>
                  <a:gd name="T63" fmla="*/ 295 h 295"/>
                  <a:gd name="T64" fmla="*/ 215 w 352"/>
                  <a:gd name="T65" fmla="*/ 288 h 295"/>
                  <a:gd name="T66" fmla="*/ 207 w 352"/>
                  <a:gd name="T67" fmla="*/ 283 h 295"/>
                  <a:gd name="T68" fmla="*/ 195 w 352"/>
                  <a:gd name="T69" fmla="*/ 279 h 295"/>
                  <a:gd name="T70" fmla="*/ 185 w 352"/>
                  <a:gd name="T71" fmla="*/ 289 h 295"/>
                  <a:gd name="T72" fmla="*/ 181 w 352"/>
                  <a:gd name="T73" fmla="*/ 283 h 295"/>
                  <a:gd name="T74" fmla="*/ 169 w 352"/>
                  <a:gd name="T75" fmla="*/ 270 h 295"/>
                  <a:gd name="T76" fmla="*/ 147 w 352"/>
                  <a:gd name="T77" fmla="*/ 262 h 295"/>
                  <a:gd name="T78" fmla="*/ 137 w 352"/>
                  <a:gd name="T79" fmla="*/ 251 h 295"/>
                  <a:gd name="T80" fmla="*/ 117 w 352"/>
                  <a:gd name="T81" fmla="*/ 244 h 295"/>
                  <a:gd name="T82" fmla="*/ 106 w 352"/>
                  <a:gd name="T83" fmla="*/ 255 h 295"/>
                  <a:gd name="T84" fmla="*/ 92 w 352"/>
                  <a:gd name="T85" fmla="*/ 252 h 295"/>
                  <a:gd name="T86" fmla="*/ 87 w 352"/>
                  <a:gd name="T87" fmla="*/ 241 h 295"/>
                  <a:gd name="T88" fmla="*/ 77 w 352"/>
                  <a:gd name="T89" fmla="*/ 236 h 295"/>
                  <a:gd name="T90" fmla="*/ 66 w 352"/>
                  <a:gd name="T91" fmla="*/ 231 h 295"/>
                  <a:gd name="T92" fmla="*/ 51 w 352"/>
                  <a:gd name="T93" fmla="*/ 226 h 295"/>
                  <a:gd name="T94" fmla="*/ 40 w 352"/>
                  <a:gd name="T95" fmla="*/ 222 h 295"/>
                  <a:gd name="T96" fmla="*/ 38 w 352"/>
                  <a:gd name="T97" fmla="*/ 218 h 295"/>
                  <a:gd name="T98" fmla="*/ 35 w 352"/>
                  <a:gd name="T99" fmla="*/ 198 h 295"/>
                  <a:gd name="T100" fmla="*/ 28 w 352"/>
                  <a:gd name="T101" fmla="*/ 184 h 295"/>
                  <a:gd name="T102" fmla="*/ 24 w 352"/>
                  <a:gd name="T103" fmla="*/ 164 h 295"/>
                  <a:gd name="T104" fmla="*/ 20 w 352"/>
                  <a:gd name="T105" fmla="*/ 139 h 295"/>
                  <a:gd name="T106" fmla="*/ 4 w 352"/>
                  <a:gd name="T107" fmla="*/ 113 h 295"/>
                  <a:gd name="T108" fmla="*/ 4 w 352"/>
                  <a:gd name="T109" fmla="*/ 80 h 295"/>
                  <a:gd name="T110" fmla="*/ 6 w 352"/>
                  <a:gd name="T111" fmla="*/ 63 h 295"/>
                  <a:gd name="T112" fmla="*/ 45 w 352"/>
                  <a:gd name="T113" fmla="*/ 45 h 295"/>
                  <a:gd name="T114" fmla="*/ 64 w 352"/>
                  <a:gd name="T115" fmla="*/ 32 h 295"/>
                  <a:gd name="T116" fmla="*/ 89 w 352"/>
                  <a:gd name="T117" fmla="*/ 12 h 295"/>
                  <a:gd name="T118" fmla="*/ 121 w 352"/>
                  <a:gd name="T119" fmla="*/ 2 h 295"/>
                  <a:gd name="T120" fmla="*/ 132 w 352"/>
                  <a:gd name="T121" fmla="*/ 14 h 295"/>
                  <a:gd name="T122" fmla="*/ 151 w 352"/>
                  <a:gd name="T123" fmla="*/ 2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2" h="295">
                    <a:moveTo>
                      <a:pt x="155" y="23"/>
                    </a:moveTo>
                    <a:cubicBezTo>
                      <a:pt x="157" y="23"/>
                      <a:pt x="166" y="16"/>
                      <a:pt x="166" y="16"/>
                    </a:cubicBezTo>
                    <a:cubicBezTo>
                      <a:pt x="166" y="16"/>
                      <a:pt x="171" y="18"/>
                      <a:pt x="174" y="17"/>
                    </a:cubicBezTo>
                    <a:cubicBezTo>
                      <a:pt x="177" y="17"/>
                      <a:pt x="187" y="16"/>
                      <a:pt x="187" y="16"/>
                    </a:cubicBezTo>
                    <a:cubicBezTo>
                      <a:pt x="187" y="16"/>
                      <a:pt x="192" y="16"/>
                      <a:pt x="194" y="16"/>
                    </a:cubicBezTo>
                    <a:cubicBezTo>
                      <a:pt x="196" y="16"/>
                      <a:pt x="205" y="15"/>
                      <a:pt x="207" y="15"/>
                    </a:cubicBezTo>
                    <a:cubicBezTo>
                      <a:pt x="209" y="15"/>
                      <a:pt x="215" y="14"/>
                      <a:pt x="216" y="13"/>
                    </a:cubicBezTo>
                    <a:cubicBezTo>
                      <a:pt x="218" y="13"/>
                      <a:pt x="230" y="12"/>
                      <a:pt x="231" y="12"/>
                    </a:cubicBezTo>
                    <a:cubicBezTo>
                      <a:pt x="233" y="12"/>
                      <a:pt x="252" y="10"/>
                      <a:pt x="252" y="10"/>
                    </a:cubicBezTo>
                    <a:cubicBezTo>
                      <a:pt x="260" y="5"/>
                      <a:pt x="260" y="5"/>
                      <a:pt x="260" y="5"/>
                    </a:cubicBezTo>
                    <a:cubicBezTo>
                      <a:pt x="269" y="3"/>
                      <a:pt x="269" y="3"/>
                      <a:pt x="269" y="3"/>
                    </a:cubicBezTo>
                    <a:cubicBezTo>
                      <a:pt x="269" y="3"/>
                      <a:pt x="272" y="0"/>
                      <a:pt x="272" y="1"/>
                    </a:cubicBezTo>
                    <a:cubicBezTo>
                      <a:pt x="273" y="3"/>
                      <a:pt x="275" y="6"/>
                      <a:pt x="275" y="6"/>
                    </a:cubicBezTo>
                    <a:cubicBezTo>
                      <a:pt x="275" y="6"/>
                      <a:pt x="286" y="6"/>
                      <a:pt x="286" y="6"/>
                    </a:cubicBezTo>
                    <a:cubicBezTo>
                      <a:pt x="286" y="7"/>
                      <a:pt x="289" y="13"/>
                      <a:pt x="289" y="13"/>
                    </a:cubicBezTo>
                    <a:cubicBezTo>
                      <a:pt x="292" y="16"/>
                      <a:pt x="292" y="16"/>
                      <a:pt x="292" y="16"/>
                    </a:cubicBezTo>
                    <a:cubicBezTo>
                      <a:pt x="292" y="16"/>
                      <a:pt x="293" y="21"/>
                      <a:pt x="293" y="24"/>
                    </a:cubicBezTo>
                    <a:cubicBezTo>
                      <a:pt x="294" y="26"/>
                      <a:pt x="301" y="38"/>
                      <a:pt x="301" y="38"/>
                    </a:cubicBezTo>
                    <a:cubicBezTo>
                      <a:pt x="306" y="49"/>
                      <a:pt x="306" y="49"/>
                      <a:pt x="306" y="49"/>
                    </a:cubicBezTo>
                    <a:cubicBezTo>
                      <a:pt x="314" y="60"/>
                      <a:pt x="314" y="60"/>
                      <a:pt x="314" y="60"/>
                    </a:cubicBezTo>
                    <a:cubicBezTo>
                      <a:pt x="315" y="68"/>
                      <a:pt x="315" y="68"/>
                      <a:pt x="315" y="68"/>
                    </a:cubicBezTo>
                    <a:cubicBezTo>
                      <a:pt x="315" y="68"/>
                      <a:pt x="318" y="71"/>
                      <a:pt x="318" y="73"/>
                    </a:cubicBezTo>
                    <a:cubicBezTo>
                      <a:pt x="318" y="74"/>
                      <a:pt x="318" y="77"/>
                      <a:pt x="318" y="78"/>
                    </a:cubicBezTo>
                    <a:cubicBezTo>
                      <a:pt x="319" y="78"/>
                      <a:pt x="320" y="83"/>
                      <a:pt x="319" y="83"/>
                    </a:cubicBezTo>
                    <a:cubicBezTo>
                      <a:pt x="318" y="84"/>
                      <a:pt x="314" y="90"/>
                      <a:pt x="314" y="90"/>
                    </a:cubicBezTo>
                    <a:cubicBezTo>
                      <a:pt x="310" y="92"/>
                      <a:pt x="310" y="92"/>
                      <a:pt x="310" y="92"/>
                    </a:cubicBezTo>
                    <a:cubicBezTo>
                      <a:pt x="305" y="99"/>
                      <a:pt x="305" y="99"/>
                      <a:pt x="305" y="99"/>
                    </a:cubicBezTo>
                    <a:cubicBezTo>
                      <a:pt x="302" y="108"/>
                      <a:pt x="302" y="108"/>
                      <a:pt x="302" y="108"/>
                    </a:cubicBezTo>
                    <a:cubicBezTo>
                      <a:pt x="301" y="111"/>
                      <a:pt x="301" y="111"/>
                      <a:pt x="301" y="111"/>
                    </a:cubicBezTo>
                    <a:cubicBezTo>
                      <a:pt x="301" y="111"/>
                      <a:pt x="302" y="114"/>
                      <a:pt x="303" y="114"/>
                    </a:cubicBezTo>
                    <a:cubicBezTo>
                      <a:pt x="305" y="114"/>
                      <a:pt x="312" y="115"/>
                      <a:pt x="312" y="115"/>
                    </a:cubicBezTo>
                    <a:cubicBezTo>
                      <a:pt x="318" y="119"/>
                      <a:pt x="318" y="119"/>
                      <a:pt x="318" y="119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8" y="123"/>
                      <a:pt x="319" y="131"/>
                      <a:pt x="319" y="132"/>
                    </a:cubicBezTo>
                    <a:cubicBezTo>
                      <a:pt x="319" y="132"/>
                      <a:pt x="318" y="139"/>
                      <a:pt x="318" y="139"/>
                    </a:cubicBezTo>
                    <a:cubicBezTo>
                      <a:pt x="318" y="139"/>
                      <a:pt x="320" y="143"/>
                      <a:pt x="320" y="144"/>
                    </a:cubicBezTo>
                    <a:cubicBezTo>
                      <a:pt x="321" y="145"/>
                      <a:pt x="323" y="147"/>
                      <a:pt x="323" y="148"/>
                    </a:cubicBezTo>
                    <a:cubicBezTo>
                      <a:pt x="324" y="148"/>
                      <a:pt x="324" y="149"/>
                      <a:pt x="324" y="149"/>
                    </a:cubicBezTo>
                    <a:cubicBezTo>
                      <a:pt x="326" y="154"/>
                      <a:pt x="326" y="154"/>
                      <a:pt x="326" y="154"/>
                    </a:cubicBezTo>
                    <a:cubicBezTo>
                      <a:pt x="326" y="158"/>
                      <a:pt x="326" y="158"/>
                      <a:pt x="326" y="158"/>
                    </a:cubicBezTo>
                    <a:cubicBezTo>
                      <a:pt x="326" y="158"/>
                      <a:pt x="326" y="161"/>
                      <a:pt x="328" y="161"/>
                    </a:cubicBezTo>
                    <a:cubicBezTo>
                      <a:pt x="330" y="161"/>
                      <a:pt x="331" y="162"/>
                      <a:pt x="331" y="164"/>
                    </a:cubicBezTo>
                    <a:cubicBezTo>
                      <a:pt x="331" y="166"/>
                      <a:pt x="336" y="168"/>
                      <a:pt x="336" y="168"/>
                    </a:cubicBezTo>
                    <a:cubicBezTo>
                      <a:pt x="336" y="168"/>
                      <a:pt x="336" y="172"/>
                      <a:pt x="337" y="173"/>
                    </a:cubicBezTo>
                    <a:cubicBezTo>
                      <a:pt x="339" y="174"/>
                      <a:pt x="341" y="175"/>
                      <a:pt x="344" y="175"/>
                    </a:cubicBezTo>
                    <a:cubicBezTo>
                      <a:pt x="347" y="176"/>
                      <a:pt x="346" y="180"/>
                      <a:pt x="348" y="181"/>
                    </a:cubicBezTo>
                    <a:cubicBezTo>
                      <a:pt x="350" y="182"/>
                      <a:pt x="352" y="184"/>
                      <a:pt x="350" y="184"/>
                    </a:cubicBezTo>
                    <a:cubicBezTo>
                      <a:pt x="349" y="185"/>
                      <a:pt x="346" y="185"/>
                      <a:pt x="346" y="185"/>
                    </a:cubicBezTo>
                    <a:cubicBezTo>
                      <a:pt x="346" y="185"/>
                      <a:pt x="345" y="186"/>
                      <a:pt x="345" y="188"/>
                    </a:cubicBezTo>
                    <a:cubicBezTo>
                      <a:pt x="346" y="189"/>
                      <a:pt x="346" y="189"/>
                      <a:pt x="346" y="189"/>
                    </a:cubicBezTo>
                    <a:cubicBezTo>
                      <a:pt x="350" y="194"/>
                      <a:pt x="350" y="194"/>
                      <a:pt x="350" y="194"/>
                    </a:cubicBezTo>
                    <a:cubicBezTo>
                      <a:pt x="350" y="200"/>
                      <a:pt x="350" y="200"/>
                      <a:pt x="350" y="200"/>
                    </a:cubicBezTo>
                    <a:cubicBezTo>
                      <a:pt x="350" y="200"/>
                      <a:pt x="350" y="202"/>
                      <a:pt x="350" y="204"/>
                    </a:cubicBezTo>
                    <a:cubicBezTo>
                      <a:pt x="350" y="205"/>
                      <a:pt x="349" y="207"/>
                      <a:pt x="347" y="207"/>
                    </a:cubicBezTo>
                    <a:cubicBezTo>
                      <a:pt x="345" y="207"/>
                      <a:pt x="345" y="210"/>
                      <a:pt x="344" y="210"/>
                    </a:cubicBezTo>
                    <a:cubicBezTo>
                      <a:pt x="343" y="211"/>
                      <a:pt x="341" y="208"/>
                      <a:pt x="340" y="211"/>
                    </a:cubicBezTo>
                    <a:cubicBezTo>
                      <a:pt x="339" y="215"/>
                      <a:pt x="337" y="218"/>
                      <a:pt x="337" y="219"/>
                    </a:cubicBezTo>
                    <a:cubicBezTo>
                      <a:pt x="336" y="220"/>
                      <a:pt x="333" y="221"/>
                      <a:pt x="333" y="223"/>
                    </a:cubicBezTo>
                    <a:cubicBezTo>
                      <a:pt x="332" y="225"/>
                      <a:pt x="332" y="223"/>
                      <a:pt x="330" y="228"/>
                    </a:cubicBezTo>
                    <a:cubicBezTo>
                      <a:pt x="328" y="233"/>
                      <a:pt x="327" y="235"/>
                      <a:pt x="327" y="235"/>
                    </a:cubicBezTo>
                    <a:cubicBezTo>
                      <a:pt x="318" y="247"/>
                      <a:pt x="318" y="247"/>
                      <a:pt x="318" y="247"/>
                    </a:cubicBezTo>
                    <a:cubicBezTo>
                      <a:pt x="318" y="247"/>
                      <a:pt x="313" y="255"/>
                      <a:pt x="313" y="256"/>
                    </a:cubicBezTo>
                    <a:cubicBezTo>
                      <a:pt x="313" y="257"/>
                      <a:pt x="313" y="261"/>
                      <a:pt x="313" y="261"/>
                    </a:cubicBezTo>
                    <a:cubicBezTo>
                      <a:pt x="317" y="265"/>
                      <a:pt x="317" y="265"/>
                      <a:pt x="317" y="265"/>
                    </a:cubicBezTo>
                    <a:cubicBezTo>
                      <a:pt x="317" y="269"/>
                      <a:pt x="317" y="269"/>
                      <a:pt x="317" y="269"/>
                    </a:cubicBezTo>
                    <a:cubicBezTo>
                      <a:pt x="317" y="269"/>
                      <a:pt x="317" y="272"/>
                      <a:pt x="318" y="273"/>
                    </a:cubicBezTo>
                    <a:cubicBezTo>
                      <a:pt x="319" y="273"/>
                      <a:pt x="319" y="273"/>
                      <a:pt x="319" y="273"/>
                    </a:cubicBezTo>
                    <a:cubicBezTo>
                      <a:pt x="318" y="276"/>
                      <a:pt x="318" y="276"/>
                      <a:pt x="318" y="276"/>
                    </a:cubicBezTo>
                    <a:cubicBezTo>
                      <a:pt x="318" y="276"/>
                      <a:pt x="319" y="279"/>
                      <a:pt x="320" y="279"/>
                    </a:cubicBezTo>
                    <a:cubicBezTo>
                      <a:pt x="320" y="279"/>
                      <a:pt x="322" y="280"/>
                      <a:pt x="322" y="280"/>
                    </a:cubicBezTo>
                    <a:cubicBezTo>
                      <a:pt x="322" y="280"/>
                      <a:pt x="324" y="282"/>
                      <a:pt x="324" y="282"/>
                    </a:cubicBezTo>
                    <a:cubicBezTo>
                      <a:pt x="325" y="283"/>
                      <a:pt x="324" y="285"/>
                      <a:pt x="324" y="285"/>
                    </a:cubicBezTo>
                    <a:cubicBezTo>
                      <a:pt x="324" y="285"/>
                      <a:pt x="324" y="286"/>
                      <a:pt x="323" y="286"/>
                    </a:cubicBezTo>
                    <a:cubicBezTo>
                      <a:pt x="322" y="286"/>
                      <a:pt x="322" y="286"/>
                      <a:pt x="320" y="286"/>
                    </a:cubicBezTo>
                    <a:cubicBezTo>
                      <a:pt x="319" y="285"/>
                      <a:pt x="316" y="285"/>
                      <a:pt x="315" y="285"/>
                    </a:cubicBezTo>
                    <a:cubicBezTo>
                      <a:pt x="314" y="285"/>
                      <a:pt x="314" y="285"/>
                      <a:pt x="314" y="285"/>
                    </a:cubicBezTo>
                    <a:cubicBezTo>
                      <a:pt x="313" y="285"/>
                      <a:pt x="313" y="285"/>
                      <a:pt x="312" y="286"/>
                    </a:cubicBezTo>
                    <a:cubicBezTo>
                      <a:pt x="312" y="285"/>
                      <a:pt x="312" y="285"/>
                      <a:pt x="312" y="285"/>
                    </a:cubicBezTo>
                    <a:cubicBezTo>
                      <a:pt x="312" y="284"/>
                      <a:pt x="312" y="283"/>
                      <a:pt x="312" y="283"/>
                    </a:cubicBezTo>
                    <a:cubicBezTo>
                      <a:pt x="312" y="283"/>
                      <a:pt x="309" y="283"/>
                      <a:pt x="309" y="283"/>
                    </a:cubicBezTo>
                    <a:cubicBezTo>
                      <a:pt x="308" y="283"/>
                      <a:pt x="307" y="283"/>
                      <a:pt x="307" y="283"/>
                    </a:cubicBezTo>
                    <a:cubicBezTo>
                      <a:pt x="307" y="283"/>
                      <a:pt x="305" y="282"/>
                      <a:pt x="305" y="282"/>
                    </a:cubicBezTo>
                    <a:cubicBezTo>
                      <a:pt x="305" y="282"/>
                      <a:pt x="304" y="282"/>
                      <a:pt x="304" y="282"/>
                    </a:cubicBezTo>
                    <a:cubicBezTo>
                      <a:pt x="304" y="281"/>
                      <a:pt x="303" y="282"/>
                      <a:pt x="303" y="282"/>
                    </a:cubicBezTo>
                    <a:cubicBezTo>
                      <a:pt x="302" y="282"/>
                      <a:pt x="302" y="282"/>
                      <a:pt x="302" y="282"/>
                    </a:cubicBezTo>
                    <a:cubicBezTo>
                      <a:pt x="300" y="282"/>
                      <a:pt x="300" y="282"/>
                      <a:pt x="300" y="282"/>
                    </a:cubicBezTo>
                    <a:cubicBezTo>
                      <a:pt x="300" y="282"/>
                      <a:pt x="300" y="281"/>
                      <a:pt x="300" y="281"/>
                    </a:cubicBezTo>
                    <a:cubicBezTo>
                      <a:pt x="300" y="280"/>
                      <a:pt x="299" y="281"/>
                      <a:pt x="299" y="281"/>
                    </a:cubicBezTo>
                    <a:cubicBezTo>
                      <a:pt x="299" y="281"/>
                      <a:pt x="297" y="281"/>
                      <a:pt x="297" y="281"/>
                    </a:cubicBezTo>
                    <a:cubicBezTo>
                      <a:pt x="297" y="280"/>
                      <a:pt x="296" y="280"/>
                      <a:pt x="296" y="280"/>
                    </a:cubicBezTo>
                    <a:cubicBezTo>
                      <a:pt x="296" y="280"/>
                      <a:pt x="293" y="280"/>
                      <a:pt x="292" y="280"/>
                    </a:cubicBezTo>
                    <a:cubicBezTo>
                      <a:pt x="292" y="279"/>
                      <a:pt x="292" y="279"/>
                      <a:pt x="292" y="279"/>
                    </a:cubicBezTo>
                    <a:cubicBezTo>
                      <a:pt x="292" y="279"/>
                      <a:pt x="292" y="278"/>
                      <a:pt x="292" y="277"/>
                    </a:cubicBezTo>
                    <a:cubicBezTo>
                      <a:pt x="292" y="277"/>
                      <a:pt x="291" y="277"/>
                      <a:pt x="291" y="276"/>
                    </a:cubicBezTo>
                    <a:cubicBezTo>
                      <a:pt x="291" y="276"/>
                      <a:pt x="290" y="275"/>
                      <a:pt x="290" y="275"/>
                    </a:cubicBezTo>
                    <a:cubicBezTo>
                      <a:pt x="290" y="274"/>
                      <a:pt x="289" y="274"/>
                      <a:pt x="289" y="273"/>
                    </a:cubicBezTo>
                    <a:cubicBezTo>
                      <a:pt x="289" y="273"/>
                      <a:pt x="288" y="274"/>
                      <a:pt x="288" y="274"/>
                    </a:cubicBezTo>
                    <a:cubicBezTo>
                      <a:pt x="287" y="274"/>
                      <a:pt x="286" y="273"/>
                      <a:pt x="286" y="273"/>
                    </a:cubicBezTo>
                    <a:cubicBezTo>
                      <a:pt x="285" y="272"/>
                      <a:pt x="285" y="272"/>
                      <a:pt x="285" y="272"/>
                    </a:cubicBezTo>
                    <a:cubicBezTo>
                      <a:pt x="285" y="272"/>
                      <a:pt x="284" y="272"/>
                      <a:pt x="283" y="272"/>
                    </a:cubicBezTo>
                    <a:cubicBezTo>
                      <a:pt x="283" y="272"/>
                      <a:pt x="283" y="274"/>
                      <a:pt x="283" y="274"/>
                    </a:cubicBezTo>
                    <a:cubicBezTo>
                      <a:pt x="283" y="274"/>
                      <a:pt x="282" y="274"/>
                      <a:pt x="281" y="273"/>
                    </a:cubicBezTo>
                    <a:cubicBezTo>
                      <a:pt x="281" y="273"/>
                      <a:pt x="280" y="272"/>
                      <a:pt x="279" y="272"/>
                    </a:cubicBezTo>
                    <a:cubicBezTo>
                      <a:pt x="279" y="272"/>
                      <a:pt x="278" y="272"/>
                      <a:pt x="277" y="271"/>
                    </a:cubicBezTo>
                    <a:cubicBezTo>
                      <a:pt x="277" y="271"/>
                      <a:pt x="276" y="271"/>
                      <a:pt x="276" y="271"/>
                    </a:cubicBezTo>
                    <a:cubicBezTo>
                      <a:pt x="276" y="271"/>
                      <a:pt x="272" y="272"/>
                      <a:pt x="272" y="272"/>
                    </a:cubicBezTo>
                    <a:cubicBezTo>
                      <a:pt x="272" y="272"/>
                      <a:pt x="272" y="273"/>
                      <a:pt x="271" y="273"/>
                    </a:cubicBezTo>
                    <a:cubicBezTo>
                      <a:pt x="271" y="274"/>
                      <a:pt x="270" y="273"/>
                      <a:pt x="270" y="273"/>
                    </a:cubicBezTo>
                    <a:cubicBezTo>
                      <a:pt x="270" y="273"/>
                      <a:pt x="269" y="273"/>
                      <a:pt x="268" y="273"/>
                    </a:cubicBezTo>
                    <a:cubicBezTo>
                      <a:pt x="268" y="273"/>
                      <a:pt x="267" y="273"/>
                      <a:pt x="267" y="273"/>
                    </a:cubicBezTo>
                    <a:cubicBezTo>
                      <a:pt x="267" y="273"/>
                      <a:pt x="266" y="272"/>
                      <a:pt x="265" y="272"/>
                    </a:cubicBezTo>
                    <a:cubicBezTo>
                      <a:pt x="265" y="272"/>
                      <a:pt x="264" y="272"/>
                      <a:pt x="264" y="272"/>
                    </a:cubicBezTo>
                    <a:cubicBezTo>
                      <a:pt x="264" y="272"/>
                      <a:pt x="263" y="273"/>
                      <a:pt x="263" y="273"/>
                    </a:cubicBezTo>
                    <a:cubicBezTo>
                      <a:pt x="262" y="274"/>
                      <a:pt x="262" y="274"/>
                      <a:pt x="262" y="274"/>
                    </a:cubicBezTo>
                    <a:cubicBezTo>
                      <a:pt x="262" y="275"/>
                      <a:pt x="262" y="275"/>
                      <a:pt x="262" y="275"/>
                    </a:cubicBezTo>
                    <a:cubicBezTo>
                      <a:pt x="260" y="274"/>
                      <a:pt x="260" y="274"/>
                      <a:pt x="260" y="274"/>
                    </a:cubicBezTo>
                    <a:cubicBezTo>
                      <a:pt x="260" y="274"/>
                      <a:pt x="259" y="274"/>
                      <a:pt x="258" y="274"/>
                    </a:cubicBezTo>
                    <a:cubicBezTo>
                      <a:pt x="256" y="275"/>
                      <a:pt x="257" y="276"/>
                      <a:pt x="257" y="276"/>
                    </a:cubicBezTo>
                    <a:cubicBezTo>
                      <a:pt x="258" y="276"/>
                      <a:pt x="259" y="278"/>
                      <a:pt x="259" y="278"/>
                    </a:cubicBezTo>
                    <a:cubicBezTo>
                      <a:pt x="259" y="278"/>
                      <a:pt x="256" y="279"/>
                      <a:pt x="256" y="279"/>
                    </a:cubicBezTo>
                    <a:cubicBezTo>
                      <a:pt x="255" y="280"/>
                      <a:pt x="255" y="280"/>
                      <a:pt x="255" y="281"/>
                    </a:cubicBezTo>
                    <a:cubicBezTo>
                      <a:pt x="255" y="281"/>
                      <a:pt x="254" y="282"/>
                      <a:pt x="254" y="283"/>
                    </a:cubicBezTo>
                    <a:cubicBezTo>
                      <a:pt x="254" y="283"/>
                      <a:pt x="253" y="282"/>
                      <a:pt x="252" y="282"/>
                    </a:cubicBezTo>
                    <a:cubicBezTo>
                      <a:pt x="251" y="282"/>
                      <a:pt x="251" y="281"/>
                      <a:pt x="251" y="281"/>
                    </a:cubicBezTo>
                    <a:cubicBezTo>
                      <a:pt x="250" y="282"/>
                      <a:pt x="250" y="282"/>
                      <a:pt x="250" y="282"/>
                    </a:cubicBezTo>
                    <a:cubicBezTo>
                      <a:pt x="249" y="282"/>
                      <a:pt x="249" y="282"/>
                      <a:pt x="249" y="282"/>
                    </a:cubicBezTo>
                    <a:cubicBezTo>
                      <a:pt x="249" y="282"/>
                      <a:pt x="248" y="281"/>
                      <a:pt x="248" y="280"/>
                    </a:cubicBezTo>
                    <a:cubicBezTo>
                      <a:pt x="248" y="280"/>
                      <a:pt x="248" y="280"/>
                      <a:pt x="248" y="280"/>
                    </a:cubicBezTo>
                    <a:cubicBezTo>
                      <a:pt x="247" y="280"/>
                      <a:pt x="246" y="280"/>
                      <a:pt x="246" y="279"/>
                    </a:cubicBezTo>
                    <a:cubicBezTo>
                      <a:pt x="245" y="277"/>
                      <a:pt x="245" y="277"/>
                      <a:pt x="245" y="277"/>
                    </a:cubicBezTo>
                    <a:cubicBezTo>
                      <a:pt x="245" y="277"/>
                      <a:pt x="243" y="278"/>
                      <a:pt x="243" y="279"/>
                    </a:cubicBezTo>
                    <a:cubicBezTo>
                      <a:pt x="242" y="279"/>
                      <a:pt x="243" y="279"/>
                      <a:pt x="242" y="278"/>
                    </a:cubicBezTo>
                    <a:cubicBezTo>
                      <a:pt x="241" y="278"/>
                      <a:pt x="241" y="279"/>
                      <a:pt x="241" y="279"/>
                    </a:cubicBezTo>
                    <a:cubicBezTo>
                      <a:pt x="241" y="279"/>
                      <a:pt x="241" y="279"/>
                      <a:pt x="241" y="279"/>
                    </a:cubicBezTo>
                    <a:cubicBezTo>
                      <a:pt x="241" y="280"/>
                      <a:pt x="240" y="280"/>
                      <a:pt x="240" y="280"/>
                    </a:cubicBezTo>
                    <a:cubicBezTo>
                      <a:pt x="240" y="281"/>
                      <a:pt x="239" y="280"/>
                      <a:pt x="239" y="280"/>
                    </a:cubicBezTo>
                    <a:cubicBezTo>
                      <a:pt x="238" y="280"/>
                      <a:pt x="237" y="280"/>
                      <a:pt x="237" y="280"/>
                    </a:cubicBezTo>
                    <a:cubicBezTo>
                      <a:pt x="237" y="280"/>
                      <a:pt x="237" y="279"/>
                      <a:pt x="237" y="279"/>
                    </a:cubicBezTo>
                    <a:cubicBezTo>
                      <a:pt x="235" y="280"/>
                      <a:pt x="235" y="280"/>
                      <a:pt x="235" y="280"/>
                    </a:cubicBezTo>
                    <a:cubicBezTo>
                      <a:pt x="235" y="280"/>
                      <a:pt x="235" y="281"/>
                      <a:pt x="235" y="281"/>
                    </a:cubicBezTo>
                    <a:cubicBezTo>
                      <a:pt x="235" y="281"/>
                      <a:pt x="234" y="281"/>
                      <a:pt x="233" y="282"/>
                    </a:cubicBezTo>
                    <a:cubicBezTo>
                      <a:pt x="231" y="282"/>
                      <a:pt x="232" y="281"/>
                      <a:pt x="231" y="282"/>
                    </a:cubicBezTo>
                    <a:cubicBezTo>
                      <a:pt x="231" y="282"/>
                      <a:pt x="231" y="282"/>
                      <a:pt x="231" y="283"/>
                    </a:cubicBezTo>
                    <a:cubicBezTo>
                      <a:pt x="231" y="283"/>
                      <a:pt x="232" y="283"/>
                      <a:pt x="231" y="284"/>
                    </a:cubicBezTo>
                    <a:cubicBezTo>
                      <a:pt x="230" y="285"/>
                      <a:pt x="230" y="284"/>
                      <a:pt x="230" y="284"/>
                    </a:cubicBezTo>
                    <a:cubicBezTo>
                      <a:pt x="229" y="284"/>
                      <a:pt x="228" y="285"/>
                      <a:pt x="228" y="285"/>
                    </a:cubicBezTo>
                    <a:cubicBezTo>
                      <a:pt x="228" y="285"/>
                      <a:pt x="228" y="286"/>
                      <a:pt x="228" y="286"/>
                    </a:cubicBezTo>
                    <a:cubicBezTo>
                      <a:pt x="228" y="286"/>
                      <a:pt x="227" y="286"/>
                      <a:pt x="226" y="286"/>
                    </a:cubicBezTo>
                    <a:cubicBezTo>
                      <a:pt x="225" y="286"/>
                      <a:pt x="226" y="287"/>
                      <a:pt x="226" y="287"/>
                    </a:cubicBezTo>
                    <a:cubicBezTo>
                      <a:pt x="226" y="287"/>
                      <a:pt x="226" y="288"/>
                      <a:pt x="225" y="289"/>
                    </a:cubicBezTo>
                    <a:cubicBezTo>
                      <a:pt x="225" y="289"/>
                      <a:pt x="225" y="290"/>
                      <a:pt x="225" y="291"/>
                    </a:cubicBezTo>
                    <a:cubicBezTo>
                      <a:pt x="225" y="291"/>
                      <a:pt x="225" y="291"/>
                      <a:pt x="225" y="293"/>
                    </a:cubicBezTo>
                    <a:cubicBezTo>
                      <a:pt x="225" y="294"/>
                      <a:pt x="225" y="294"/>
                      <a:pt x="225" y="294"/>
                    </a:cubicBezTo>
                    <a:cubicBezTo>
                      <a:pt x="225" y="294"/>
                      <a:pt x="224" y="294"/>
                      <a:pt x="224" y="294"/>
                    </a:cubicBezTo>
                    <a:cubicBezTo>
                      <a:pt x="224" y="293"/>
                      <a:pt x="223" y="294"/>
                      <a:pt x="223" y="294"/>
                    </a:cubicBezTo>
                    <a:cubicBezTo>
                      <a:pt x="223" y="294"/>
                      <a:pt x="222" y="293"/>
                      <a:pt x="222" y="292"/>
                    </a:cubicBezTo>
                    <a:cubicBezTo>
                      <a:pt x="222" y="292"/>
                      <a:pt x="221" y="292"/>
                      <a:pt x="221" y="292"/>
                    </a:cubicBezTo>
                    <a:cubicBezTo>
                      <a:pt x="221" y="292"/>
                      <a:pt x="219" y="293"/>
                      <a:pt x="219" y="293"/>
                    </a:cubicBezTo>
                    <a:cubicBezTo>
                      <a:pt x="219" y="293"/>
                      <a:pt x="219" y="294"/>
                      <a:pt x="219" y="294"/>
                    </a:cubicBezTo>
                    <a:cubicBezTo>
                      <a:pt x="218" y="294"/>
                      <a:pt x="216" y="295"/>
                      <a:pt x="216" y="295"/>
                    </a:cubicBezTo>
                    <a:cubicBezTo>
                      <a:pt x="216" y="295"/>
                      <a:pt x="215" y="295"/>
                      <a:pt x="215" y="295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14" y="293"/>
                      <a:pt x="214" y="293"/>
                      <a:pt x="214" y="293"/>
                    </a:cubicBezTo>
                    <a:cubicBezTo>
                      <a:pt x="216" y="291"/>
                      <a:pt x="216" y="291"/>
                      <a:pt x="216" y="291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3" y="286"/>
                      <a:pt x="213" y="286"/>
                      <a:pt x="213" y="286"/>
                    </a:cubicBezTo>
                    <a:cubicBezTo>
                      <a:pt x="213" y="285"/>
                      <a:pt x="213" y="285"/>
                      <a:pt x="213" y="285"/>
                    </a:cubicBezTo>
                    <a:cubicBezTo>
                      <a:pt x="210" y="285"/>
                      <a:pt x="210" y="285"/>
                      <a:pt x="210" y="285"/>
                    </a:cubicBezTo>
                    <a:cubicBezTo>
                      <a:pt x="208" y="284"/>
                      <a:pt x="208" y="284"/>
                      <a:pt x="208" y="284"/>
                    </a:cubicBezTo>
                    <a:cubicBezTo>
                      <a:pt x="207" y="283"/>
                      <a:pt x="207" y="283"/>
                      <a:pt x="207" y="283"/>
                    </a:cubicBezTo>
                    <a:cubicBezTo>
                      <a:pt x="204" y="281"/>
                      <a:pt x="204" y="281"/>
                      <a:pt x="204" y="281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199" y="275"/>
                      <a:pt x="199" y="275"/>
                      <a:pt x="199" y="275"/>
                    </a:cubicBezTo>
                    <a:cubicBezTo>
                      <a:pt x="199" y="275"/>
                      <a:pt x="197" y="277"/>
                      <a:pt x="197" y="278"/>
                    </a:cubicBezTo>
                    <a:cubicBezTo>
                      <a:pt x="197" y="279"/>
                      <a:pt x="195" y="279"/>
                      <a:pt x="195" y="279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2"/>
                      <a:pt x="193" y="286"/>
                      <a:pt x="193" y="287"/>
                    </a:cubicBezTo>
                    <a:cubicBezTo>
                      <a:pt x="193" y="288"/>
                      <a:pt x="191" y="286"/>
                      <a:pt x="191" y="286"/>
                    </a:cubicBezTo>
                    <a:cubicBezTo>
                      <a:pt x="191" y="286"/>
                      <a:pt x="189" y="287"/>
                      <a:pt x="188" y="288"/>
                    </a:cubicBezTo>
                    <a:cubicBezTo>
                      <a:pt x="187" y="289"/>
                      <a:pt x="185" y="289"/>
                      <a:pt x="185" y="289"/>
                    </a:cubicBezTo>
                    <a:cubicBezTo>
                      <a:pt x="185" y="289"/>
                      <a:pt x="184" y="287"/>
                      <a:pt x="183" y="286"/>
                    </a:cubicBezTo>
                    <a:cubicBezTo>
                      <a:pt x="183" y="286"/>
                      <a:pt x="183" y="285"/>
                      <a:pt x="183" y="283"/>
                    </a:cubicBezTo>
                    <a:cubicBezTo>
                      <a:pt x="183" y="282"/>
                      <a:pt x="181" y="284"/>
                      <a:pt x="181" y="284"/>
                    </a:cubicBezTo>
                    <a:cubicBezTo>
                      <a:pt x="181" y="284"/>
                      <a:pt x="181" y="284"/>
                      <a:pt x="181" y="284"/>
                    </a:cubicBezTo>
                    <a:cubicBezTo>
                      <a:pt x="181" y="283"/>
                      <a:pt x="181" y="283"/>
                      <a:pt x="181" y="283"/>
                    </a:cubicBezTo>
                    <a:cubicBezTo>
                      <a:pt x="180" y="281"/>
                      <a:pt x="179" y="280"/>
                      <a:pt x="179" y="280"/>
                    </a:cubicBezTo>
                    <a:cubicBezTo>
                      <a:pt x="179" y="280"/>
                      <a:pt x="178" y="278"/>
                      <a:pt x="178" y="276"/>
                    </a:cubicBezTo>
                    <a:cubicBezTo>
                      <a:pt x="178" y="275"/>
                      <a:pt x="174" y="273"/>
                      <a:pt x="174" y="273"/>
                    </a:cubicBezTo>
                    <a:cubicBezTo>
                      <a:pt x="174" y="273"/>
                      <a:pt x="175" y="275"/>
                      <a:pt x="173" y="273"/>
                    </a:cubicBezTo>
                    <a:cubicBezTo>
                      <a:pt x="171" y="270"/>
                      <a:pt x="169" y="270"/>
                      <a:pt x="169" y="270"/>
                    </a:cubicBezTo>
                    <a:cubicBezTo>
                      <a:pt x="168" y="262"/>
                      <a:pt x="168" y="262"/>
                      <a:pt x="168" y="262"/>
                    </a:cubicBezTo>
                    <a:cubicBezTo>
                      <a:pt x="160" y="264"/>
                      <a:pt x="160" y="264"/>
                      <a:pt x="160" y="264"/>
                    </a:cubicBezTo>
                    <a:cubicBezTo>
                      <a:pt x="160" y="264"/>
                      <a:pt x="155" y="262"/>
                      <a:pt x="154" y="261"/>
                    </a:cubicBezTo>
                    <a:cubicBezTo>
                      <a:pt x="153" y="260"/>
                      <a:pt x="150" y="259"/>
                      <a:pt x="150" y="259"/>
                    </a:cubicBezTo>
                    <a:cubicBezTo>
                      <a:pt x="147" y="262"/>
                      <a:pt x="147" y="262"/>
                      <a:pt x="147" y="262"/>
                    </a:cubicBezTo>
                    <a:cubicBezTo>
                      <a:pt x="144" y="262"/>
                      <a:pt x="144" y="262"/>
                      <a:pt x="144" y="262"/>
                    </a:cubicBezTo>
                    <a:cubicBezTo>
                      <a:pt x="144" y="262"/>
                      <a:pt x="140" y="261"/>
                      <a:pt x="139" y="260"/>
                    </a:cubicBezTo>
                    <a:cubicBezTo>
                      <a:pt x="137" y="258"/>
                      <a:pt x="138" y="257"/>
                      <a:pt x="137" y="257"/>
                    </a:cubicBezTo>
                    <a:cubicBezTo>
                      <a:pt x="135" y="257"/>
                      <a:pt x="134" y="255"/>
                      <a:pt x="134" y="255"/>
                    </a:cubicBezTo>
                    <a:cubicBezTo>
                      <a:pt x="134" y="255"/>
                      <a:pt x="136" y="252"/>
                      <a:pt x="137" y="251"/>
                    </a:cubicBezTo>
                    <a:cubicBezTo>
                      <a:pt x="137" y="250"/>
                      <a:pt x="139" y="251"/>
                      <a:pt x="138" y="248"/>
                    </a:cubicBezTo>
                    <a:cubicBezTo>
                      <a:pt x="136" y="246"/>
                      <a:pt x="135" y="245"/>
                      <a:pt x="135" y="245"/>
                    </a:cubicBezTo>
                    <a:cubicBezTo>
                      <a:pt x="135" y="245"/>
                      <a:pt x="135" y="247"/>
                      <a:pt x="133" y="248"/>
                    </a:cubicBezTo>
                    <a:cubicBezTo>
                      <a:pt x="131" y="248"/>
                      <a:pt x="128" y="249"/>
                      <a:pt x="128" y="249"/>
                    </a:cubicBezTo>
                    <a:cubicBezTo>
                      <a:pt x="117" y="244"/>
                      <a:pt x="117" y="244"/>
                      <a:pt x="117" y="244"/>
                    </a:cubicBezTo>
                    <a:cubicBezTo>
                      <a:pt x="117" y="244"/>
                      <a:pt x="114" y="243"/>
                      <a:pt x="113" y="243"/>
                    </a:cubicBezTo>
                    <a:cubicBezTo>
                      <a:pt x="112" y="244"/>
                      <a:pt x="108" y="243"/>
                      <a:pt x="108" y="243"/>
                    </a:cubicBezTo>
                    <a:cubicBezTo>
                      <a:pt x="110" y="247"/>
                      <a:pt x="110" y="247"/>
                      <a:pt x="110" y="247"/>
                    </a:cubicBezTo>
                    <a:cubicBezTo>
                      <a:pt x="112" y="253"/>
                      <a:pt x="112" y="253"/>
                      <a:pt x="112" y="253"/>
                    </a:cubicBezTo>
                    <a:cubicBezTo>
                      <a:pt x="106" y="255"/>
                      <a:pt x="106" y="255"/>
                      <a:pt x="106" y="255"/>
                    </a:cubicBezTo>
                    <a:cubicBezTo>
                      <a:pt x="105" y="260"/>
                      <a:pt x="105" y="260"/>
                      <a:pt x="105" y="260"/>
                    </a:cubicBezTo>
                    <a:cubicBezTo>
                      <a:pt x="105" y="260"/>
                      <a:pt x="99" y="264"/>
                      <a:pt x="99" y="262"/>
                    </a:cubicBezTo>
                    <a:cubicBezTo>
                      <a:pt x="98" y="261"/>
                      <a:pt x="97" y="257"/>
                      <a:pt x="97" y="257"/>
                    </a:cubicBezTo>
                    <a:cubicBezTo>
                      <a:pt x="97" y="257"/>
                      <a:pt x="96" y="255"/>
                      <a:pt x="95" y="254"/>
                    </a:cubicBezTo>
                    <a:cubicBezTo>
                      <a:pt x="93" y="253"/>
                      <a:pt x="92" y="252"/>
                      <a:pt x="92" y="252"/>
                    </a:cubicBezTo>
                    <a:cubicBezTo>
                      <a:pt x="89" y="251"/>
                      <a:pt x="89" y="251"/>
                      <a:pt x="89" y="251"/>
                    </a:cubicBezTo>
                    <a:cubicBezTo>
                      <a:pt x="89" y="251"/>
                      <a:pt x="88" y="247"/>
                      <a:pt x="87" y="247"/>
                    </a:cubicBezTo>
                    <a:cubicBezTo>
                      <a:pt x="86" y="247"/>
                      <a:pt x="85" y="247"/>
                      <a:pt x="85" y="247"/>
                    </a:cubicBezTo>
                    <a:cubicBezTo>
                      <a:pt x="85" y="244"/>
                      <a:pt x="85" y="244"/>
                      <a:pt x="85" y="244"/>
                    </a:cubicBezTo>
                    <a:cubicBezTo>
                      <a:pt x="87" y="241"/>
                      <a:pt x="87" y="241"/>
                      <a:pt x="87" y="241"/>
                    </a:cubicBezTo>
                    <a:cubicBezTo>
                      <a:pt x="87" y="241"/>
                      <a:pt x="88" y="242"/>
                      <a:pt x="88" y="238"/>
                    </a:cubicBezTo>
                    <a:cubicBezTo>
                      <a:pt x="89" y="233"/>
                      <a:pt x="86" y="233"/>
                      <a:pt x="86" y="233"/>
                    </a:cubicBezTo>
                    <a:cubicBezTo>
                      <a:pt x="83" y="234"/>
                      <a:pt x="83" y="234"/>
                      <a:pt x="83" y="234"/>
                    </a:cubicBezTo>
                    <a:cubicBezTo>
                      <a:pt x="79" y="236"/>
                      <a:pt x="79" y="236"/>
                      <a:pt x="79" y="236"/>
                    </a:cubicBezTo>
                    <a:cubicBezTo>
                      <a:pt x="77" y="236"/>
                      <a:pt x="77" y="236"/>
                      <a:pt x="77" y="236"/>
                    </a:cubicBezTo>
                    <a:cubicBezTo>
                      <a:pt x="76" y="236"/>
                      <a:pt x="74" y="233"/>
                      <a:pt x="74" y="233"/>
                    </a:cubicBezTo>
                    <a:cubicBezTo>
                      <a:pt x="74" y="233"/>
                      <a:pt x="76" y="230"/>
                      <a:pt x="73" y="233"/>
                    </a:cubicBezTo>
                    <a:cubicBezTo>
                      <a:pt x="70" y="236"/>
                      <a:pt x="68" y="232"/>
                      <a:pt x="68" y="232"/>
                    </a:cubicBezTo>
                    <a:cubicBezTo>
                      <a:pt x="67" y="231"/>
                      <a:pt x="67" y="231"/>
                      <a:pt x="67" y="231"/>
                    </a:cubicBezTo>
                    <a:cubicBezTo>
                      <a:pt x="67" y="231"/>
                      <a:pt x="67" y="231"/>
                      <a:pt x="66" y="231"/>
                    </a:cubicBezTo>
                    <a:cubicBezTo>
                      <a:pt x="65" y="232"/>
                      <a:pt x="62" y="232"/>
                      <a:pt x="62" y="231"/>
                    </a:cubicBezTo>
                    <a:cubicBezTo>
                      <a:pt x="61" y="229"/>
                      <a:pt x="59" y="228"/>
                      <a:pt x="59" y="228"/>
                    </a:cubicBezTo>
                    <a:cubicBezTo>
                      <a:pt x="56" y="229"/>
                      <a:pt x="56" y="229"/>
                      <a:pt x="56" y="229"/>
                    </a:cubicBezTo>
                    <a:cubicBezTo>
                      <a:pt x="56" y="229"/>
                      <a:pt x="54" y="229"/>
                      <a:pt x="53" y="229"/>
                    </a:cubicBezTo>
                    <a:cubicBezTo>
                      <a:pt x="53" y="228"/>
                      <a:pt x="53" y="227"/>
                      <a:pt x="51" y="226"/>
                    </a:cubicBezTo>
                    <a:cubicBezTo>
                      <a:pt x="49" y="225"/>
                      <a:pt x="48" y="222"/>
                      <a:pt x="48" y="222"/>
                    </a:cubicBezTo>
                    <a:cubicBezTo>
                      <a:pt x="48" y="222"/>
                      <a:pt x="49" y="220"/>
                      <a:pt x="47" y="220"/>
                    </a:cubicBezTo>
                    <a:cubicBezTo>
                      <a:pt x="46" y="220"/>
                      <a:pt x="44" y="219"/>
                      <a:pt x="44" y="219"/>
                    </a:cubicBezTo>
                    <a:cubicBezTo>
                      <a:pt x="44" y="219"/>
                      <a:pt x="41" y="217"/>
                      <a:pt x="41" y="218"/>
                    </a:cubicBezTo>
                    <a:cubicBezTo>
                      <a:pt x="40" y="219"/>
                      <a:pt x="40" y="221"/>
                      <a:pt x="40" y="222"/>
                    </a:cubicBezTo>
                    <a:cubicBezTo>
                      <a:pt x="40" y="222"/>
                      <a:pt x="41" y="225"/>
                      <a:pt x="41" y="225"/>
                    </a:cubicBezTo>
                    <a:cubicBezTo>
                      <a:pt x="41" y="225"/>
                      <a:pt x="37" y="227"/>
                      <a:pt x="36" y="227"/>
                    </a:cubicBezTo>
                    <a:cubicBezTo>
                      <a:pt x="35" y="227"/>
                      <a:pt x="34" y="228"/>
                      <a:pt x="34" y="226"/>
                    </a:cubicBezTo>
                    <a:cubicBezTo>
                      <a:pt x="34" y="225"/>
                      <a:pt x="36" y="220"/>
                      <a:pt x="36" y="220"/>
                    </a:cubicBezTo>
                    <a:cubicBezTo>
                      <a:pt x="37" y="219"/>
                      <a:pt x="38" y="218"/>
                      <a:pt x="38" y="218"/>
                    </a:cubicBezTo>
                    <a:cubicBezTo>
                      <a:pt x="38" y="218"/>
                      <a:pt x="37" y="216"/>
                      <a:pt x="37" y="215"/>
                    </a:cubicBezTo>
                    <a:cubicBezTo>
                      <a:pt x="37" y="214"/>
                      <a:pt x="36" y="214"/>
                      <a:pt x="38" y="211"/>
                    </a:cubicBezTo>
                    <a:cubicBezTo>
                      <a:pt x="41" y="208"/>
                      <a:pt x="41" y="206"/>
                      <a:pt x="41" y="206"/>
                    </a:cubicBezTo>
                    <a:cubicBezTo>
                      <a:pt x="41" y="206"/>
                      <a:pt x="39" y="203"/>
                      <a:pt x="38" y="202"/>
                    </a:cubicBezTo>
                    <a:cubicBezTo>
                      <a:pt x="38" y="202"/>
                      <a:pt x="35" y="198"/>
                      <a:pt x="35" y="198"/>
                    </a:cubicBezTo>
                    <a:cubicBezTo>
                      <a:pt x="35" y="197"/>
                      <a:pt x="35" y="195"/>
                      <a:pt x="35" y="195"/>
                    </a:cubicBezTo>
                    <a:cubicBezTo>
                      <a:pt x="35" y="195"/>
                      <a:pt x="33" y="193"/>
                      <a:pt x="32" y="193"/>
                    </a:cubicBezTo>
                    <a:cubicBezTo>
                      <a:pt x="31" y="193"/>
                      <a:pt x="28" y="192"/>
                      <a:pt x="28" y="192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8" y="184"/>
                      <a:pt x="28" y="184"/>
                      <a:pt x="28" y="184"/>
                    </a:cubicBezTo>
                    <a:cubicBezTo>
                      <a:pt x="24" y="179"/>
                      <a:pt x="24" y="179"/>
                      <a:pt x="24" y="179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4" y="174"/>
                      <a:pt x="24" y="172"/>
                    </a:cubicBezTo>
                    <a:cubicBezTo>
                      <a:pt x="25" y="171"/>
                      <a:pt x="26" y="168"/>
                      <a:pt x="26" y="168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4" y="164"/>
                      <a:pt x="23" y="163"/>
                      <a:pt x="24" y="162"/>
                    </a:cubicBezTo>
                    <a:cubicBezTo>
                      <a:pt x="24" y="161"/>
                      <a:pt x="23" y="155"/>
                      <a:pt x="23" y="155"/>
                    </a:cubicBezTo>
                    <a:cubicBezTo>
                      <a:pt x="23" y="155"/>
                      <a:pt x="22" y="149"/>
                      <a:pt x="21" y="150"/>
                    </a:cubicBezTo>
                    <a:cubicBezTo>
                      <a:pt x="19" y="150"/>
                      <a:pt x="18" y="146"/>
                      <a:pt x="18" y="146"/>
                    </a:cubicBezTo>
                    <a:cubicBezTo>
                      <a:pt x="20" y="139"/>
                      <a:pt x="20" y="139"/>
                      <a:pt x="20" y="139"/>
                    </a:cubicBezTo>
                    <a:cubicBezTo>
                      <a:pt x="20" y="139"/>
                      <a:pt x="21" y="134"/>
                      <a:pt x="18" y="132"/>
                    </a:cubicBezTo>
                    <a:cubicBezTo>
                      <a:pt x="15" y="131"/>
                      <a:pt x="9" y="128"/>
                      <a:pt x="8" y="127"/>
                    </a:cubicBezTo>
                    <a:cubicBezTo>
                      <a:pt x="8" y="127"/>
                      <a:pt x="5" y="124"/>
                      <a:pt x="4" y="123"/>
                    </a:cubicBezTo>
                    <a:cubicBezTo>
                      <a:pt x="3" y="123"/>
                      <a:pt x="2" y="122"/>
                      <a:pt x="2" y="122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10" y="91"/>
                      <a:pt x="7" y="87"/>
                    </a:cubicBezTo>
                    <a:cubicBezTo>
                      <a:pt x="5" y="84"/>
                      <a:pt x="4" y="80"/>
                      <a:pt x="4" y="80"/>
                    </a:cubicBezTo>
                    <a:cubicBezTo>
                      <a:pt x="4" y="79"/>
                      <a:pt x="3" y="75"/>
                      <a:pt x="2" y="74"/>
                    </a:cubicBezTo>
                    <a:cubicBezTo>
                      <a:pt x="2" y="73"/>
                      <a:pt x="2" y="72"/>
                      <a:pt x="2" y="70"/>
                    </a:cubicBezTo>
                    <a:cubicBezTo>
                      <a:pt x="3" y="69"/>
                      <a:pt x="0" y="66"/>
                      <a:pt x="0" y="66"/>
                    </a:cubicBezTo>
                    <a:cubicBezTo>
                      <a:pt x="0" y="66"/>
                      <a:pt x="1" y="64"/>
                      <a:pt x="2" y="64"/>
                    </a:cubicBezTo>
                    <a:cubicBezTo>
                      <a:pt x="3" y="64"/>
                      <a:pt x="4" y="63"/>
                      <a:pt x="6" y="63"/>
                    </a:cubicBezTo>
                    <a:cubicBezTo>
                      <a:pt x="8" y="63"/>
                      <a:pt x="9" y="61"/>
                      <a:pt x="11" y="61"/>
                    </a:cubicBezTo>
                    <a:cubicBezTo>
                      <a:pt x="12" y="60"/>
                      <a:pt x="12" y="58"/>
                      <a:pt x="13" y="58"/>
                    </a:cubicBezTo>
                    <a:cubicBezTo>
                      <a:pt x="15" y="57"/>
                      <a:pt x="17" y="58"/>
                      <a:pt x="20" y="56"/>
                    </a:cubicBezTo>
                    <a:cubicBezTo>
                      <a:pt x="23" y="55"/>
                      <a:pt x="23" y="54"/>
                      <a:pt x="25" y="52"/>
                    </a:cubicBezTo>
                    <a:cubicBezTo>
                      <a:pt x="26" y="51"/>
                      <a:pt x="45" y="45"/>
                      <a:pt x="45" y="45"/>
                    </a:cubicBezTo>
                    <a:cubicBezTo>
                      <a:pt x="45" y="45"/>
                      <a:pt x="50" y="42"/>
                      <a:pt x="52" y="42"/>
                    </a:cubicBezTo>
                    <a:cubicBezTo>
                      <a:pt x="53" y="41"/>
                      <a:pt x="53" y="40"/>
                      <a:pt x="55" y="40"/>
                    </a:cubicBezTo>
                    <a:cubicBezTo>
                      <a:pt x="56" y="41"/>
                      <a:pt x="60" y="41"/>
                      <a:pt x="60" y="41"/>
                    </a:cubicBezTo>
                    <a:cubicBezTo>
                      <a:pt x="60" y="41"/>
                      <a:pt x="61" y="38"/>
                      <a:pt x="62" y="37"/>
                    </a:cubicBezTo>
                    <a:cubicBezTo>
                      <a:pt x="63" y="35"/>
                      <a:pt x="64" y="33"/>
                      <a:pt x="64" y="32"/>
                    </a:cubicBezTo>
                    <a:cubicBezTo>
                      <a:pt x="65" y="30"/>
                      <a:pt x="66" y="29"/>
                      <a:pt x="67" y="28"/>
                    </a:cubicBezTo>
                    <a:cubicBezTo>
                      <a:pt x="68" y="26"/>
                      <a:pt x="69" y="25"/>
                      <a:pt x="69" y="25"/>
                    </a:cubicBezTo>
                    <a:cubicBezTo>
                      <a:pt x="70" y="25"/>
                      <a:pt x="76" y="22"/>
                      <a:pt x="77" y="22"/>
                    </a:cubicBezTo>
                    <a:cubicBezTo>
                      <a:pt x="78" y="21"/>
                      <a:pt x="86" y="18"/>
                      <a:pt x="86" y="17"/>
                    </a:cubicBezTo>
                    <a:cubicBezTo>
                      <a:pt x="86" y="17"/>
                      <a:pt x="89" y="13"/>
                      <a:pt x="89" y="12"/>
                    </a:cubicBezTo>
                    <a:cubicBezTo>
                      <a:pt x="89" y="11"/>
                      <a:pt x="93" y="10"/>
                      <a:pt x="93" y="10"/>
                    </a:cubicBezTo>
                    <a:cubicBezTo>
                      <a:pt x="94" y="10"/>
                      <a:pt x="94" y="10"/>
                      <a:pt x="95" y="9"/>
                    </a:cubicBezTo>
                    <a:cubicBezTo>
                      <a:pt x="97" y="9"/>
                      <a:pt x="106" y="5"/>
                      <a:pt x="106" y="5"/>
                    </a:cubicBezTo>
                    <a:cubicBezTo>
                      <a:pt x="106" y="5"/>
                      <a:pt x="114" y="2"/>
                      <a:pt x="114" y="2"/>
                    </a:cubicBezTo>
                    <a:cubicBezTo>
                      <a:pt x="115" y="3"/>
                      <a:pt x="120" y="2"/>
                      <a:pt x="121" y="2"/>
                    </a:cubicBezTo>
                    <a:cubicBezTo>
                      <a:pt x="121" y="3"/>
                      <a:pt x="127" y="2"/>
                      <a:pt x="127" y="2"/>
                    </a:cubicBezTo>
                    <a:cubicBezTo>
                      <a:pt x="127" y="2"/>
                      <a:pt x="129" y="3"/>
                      <a:pt x="129" y="4"/>
                    </a:cubicBezTo>
                    <a:cubicBezTo>
                      <a:pt x="129" y="5"/>
                      <a:pt x="127" y="6"/>
                      <a:pt x="128" y="7"/>
                    </a:cubicBezTo>
                    <a:cubicBezTo>
                      <a:pt x="129" y="8"/>
                      <a:pt x="133" y="11"/>
                      <a:pt x="133" y="11"/>
                    </a:cubicBezTo>
                    <a:cubicBezTo>
                      <a:pt x="133" y="11"/>
                      <a:pt x="132" y="14"/>
                      <a:pt x="132" y="14"/>
                    </a:cubicBezTo>
                    <a:cubicBezTo>
                      <a:pt x="132" y="15"/>
                      <a:pt x="133" y="16"/>
                      <a:pt x="134" y="18"/>
                    </a:cubicBezTo>
                    <a:cubicBezTo>
                      <a:pt x="135" y="19"/>
                      <a:pt x="137" y="21"/>
                      <a:pt x="137" y="21"/>
                    </a:cubicBezTo>
                    <a:cubicBezTo>
                      <a:pt x="137" y="21"/>
                      <a:pt x="136" y="22"/>
                      <a:pt x="140" y="24"/>
                    </a:cubicBezTo>
                    <a:cubicBezTo>
                      <a:pt x="144" y="26"/>
                      <a:pt x="147" y="24"/>
                      <a:pt x="147" y="24"/>
                    </a:cubicBezTo>
                    <a:cubicBezTo>
                      <a:pt x="147" y="24"/>
                      <a:pt x="150" y="24"/>
                      <a:pt x="151" y="24"/>
                    </a:cubicBezTo>
                    <a:cubicBezTo>
                      <a:pt x="152" y="24"/>
                      <a:pt x="155" y="23"/>
                      <a:pt x="155" y="23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1F3DF289-38A4-664F-AAA7-BB3BECBB3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2366" y="2092972"/>
                <a:ext cx="378204" cy="415513"/>
              </a:xfrm>
              <a:custGeom>
                <a:avLst/>
                <a:gdLst>
                  <a:gd name="T0" fmla="*/ 115 w 166"/>
                  <a:gd name="T1" fmla="*/ 170 h 188"/>
                  <a:gd name="T2" fmla="*/ 92 w 166"/>
                  <a:gd name="T3" fmla="*/ 176 h 188"/>
                  <a:gd name="T4" fmla="*/ 71 w 166"/>
                  <a:gd name="T5" fmla="*/ 177 h 188"/>
                  <a:gd name="T6" fmla="*/ 50 w 166"/>
                  <a:gd name="T7" fmla="*/ 188 h 188"/>
                  <a:gd name="T8" fmla="*/ 19 w 166"/>
                  <a:gd name="T9" fmla="*/ 183 h 188"/>
                  <a:gd name="T10" fmla="*/ 18 w 166"/>
                  <a:gd name="T11" fmla="*/ 180 h 188"/>
                  <a:gd name="T12" fmla="*/ 22 w 166"/>
                  <a:gd name="T13" fmla="*/ 175 h 188"/>
                  <a:gd name="T14" fmla="*/ 9 w 166"/>
                  <a:gd name="T15" fmla="*/ 171 h 188"/>
                  <a:gd name="T16" fmla="*/ 21 w 166"/>
                  <a:gd name="T17" fmla="*/ 165 h 188"/>
                  <a:gd name="T18" fmla="*/ 7 w 166"/>
                  <a:gd name="T19" fmla="*/ 161 h 188"/>
                  <a:gd name="T20" fmla="*/ 5 w 166"/>
                  <a:gd name="T21" fmla="*/ 157 h 188"/>
                  <a:gd name="T22" fmla="*/ 18 w 166"/>
                  <a:gd name="T23" fmla="*/ 152 h 188"/>
                  <a:gd name="T24" fmla="*/ 20 w 166"/>
                  <a:gd name="T25" fmla="*/ 148 h 188"/>
                  <a:gd name="T26" fmla="*/ 3 w 166"/>
                  <a:gd name="T27" fmla="*/ 144 h 188"/>
                  <a:gd name="T28" fmla="*/ 15 w 166"/>
                  <a:gd name="T29" fmla="*/ 138 h 188"/>
                  <a:gd name="T30" fmla="*/ 23 w 166"/>
                  <a:gd name="T31" fmla="*/ 144 h 188"/>
                  <a:gd name="T32" fmla="*/ 27 w 166"/>
                  <a:gd name="T33" fmla="*/ 134 h 188"/>
                  <a:gd name="T34" fmla="*/ 40 w 166"/>
                  <a:gd name="T35" fmla="*/ 130 h 188"/>
                  <a:gd name="T36" fmla="*/ 56 w 166"/>
                  <a:gd name="T37" fmla="*/ 131 h 188"/>
                  <a:gd name="T38" fmla="*/ 54 w 166"/>
                  <a:gd name="T39" fmla="*/ 129 h 188"/>
                  <a:gd name="T40" fmla="*/ 38 w 166"/>
                  <a:gd name="T41" fmla="*/ 127 h 188"/>
                  <a:gd name="T42" fmla="*/ 36 w 166"/>
                  <a:gd name="T43" fmla="*/ 123 h 188"/>
                  <a:gd name="T44" fmla="*/ 49 w 166"/>
                  <a:gd name="T45" fmla="*/ 112 h 188"/>
                  <a:gd name="T46" fmla="*/ 62 w 166"/>
                  <a:gd name="T47" fmla="*/ 104 h 188"/>
                  <a:gd name="T48" fmla="*/ 64 w 166"/>
                  <a:gd name="T49" fmla="*/ 97 h 188"/>
                  <a:gd name="T50" fmla="*/ 44 w 166"/>
                  <a:gd name="T51" fmla="*/ 94 h 188"/>
                  <a:gd name="T52" fmla="*/ 45 w 166"/>
                  <a:gd name="T53" fmla="*/ 89 h 188"/>
                  <a:gd name="T54" fmla="*/ 38 w 166"/>
                  <a:gd name="T55" fmla="*/ 84 h 188"/>
                  <a:gd name="T56" fmla="*/ 36 w 166"/>
                  <a:gd name="T57" fmla="*/ 78 h 188"/>
                  <a:gd name="T58" fmla="*/ 39 w 166"/>
                  <a:gd name="T59" fmla="*/ 71 h 188"/>
                  <a:gd name="T60" fmla="*/ 48 w 166"/>
                  <a:gd name="T61" fmla="*/ 64 h 188"/>
                  <a:gd name="T62" fmla="*/ 48 w 166"/>
                  <a:gd name="T63" fmla="*/ 59 h 188"/>
                  <a:gd name="T64" fmla="*/ 39 w 166"/>
                  <a:gd name="T65" fmla="*/ 49 h 188"/>
                  <a:gd name="T66" fmla="*/ 49 w 166"/>
                  <a:gd name="T67" fmla="*/ 45 h 188"/>
                  <a:gd name="T68" fmla="*/ 45 w 166"/>
                  <a:gd name="T69" fmla="*/ 45 h 188"/>
                  <a:gd name="T70" fmla="*/ 56 w 166"/>
                  <a:gd name="T71" fmla="*/ 38 h 188"/>
                  <a:gd name="T72" fmla="*/ 70 w 166"/>
                  <a:gd name="T73" fmla="*/ 40 h 188"/>
                  <a:gd name="T74" fmla="*/ 81 w 166"/>
                  <a:gd name="T75" fmla="*/ 45 h 188"/>
                  <a:gd name="T76" fmla="*/ 92 w 166"/>
                  <a:gd name="T77" fmla="*/ 48 h 188"/>
                  <a:gd name="T78" fmla="*/ 107 w 166"/>
                  <a:gd name="T79" fmla="*/ 39 h 188"/>
                  <a:gd name="T80" fmla="*/ 98 w 166"/>
                  <a:gd name="T81" fmla="*/ 31 h 188"/>
                  <a:gd name="T82" fmla="*/ 102 w 166"/>
                  <a:gd name="T83" fmla="*/ 20 h 188"/>
                  <a:gd name="T84" fmla="*/ 107 w 166"/>
                  <a:gd name="T85" fmla="*/ 12 h 188"/>
                  <a:gd name="T86" fmla="*/ 121 w 166"/>
                  <a:gd name="T87" fmla="*/ 6 h 188"/>
                  <a:gd name="T88" fmla="*/ 135 w 166"/>
                  <a:gd name="T89" fmla="*/ 4 h 188"/>
                  <a:gd name="T90" fmla="*/ 134 w 166"/>
                  <a:gd name="T91" fmla="*/ 16 h 188"/>
                  <a:gd name="T92" fmla="*/ 137 w 166"/>
                  <a:gd name="T93" fmla="*/ 7 h 188"/>
                  <a:gd name="T94" fmla="*/ 144 w 166"/>
                  <a:gd name="T95" fmla="*/ 3 h 188"/>
                  <a:gd name="T96" fmla="*/ 156 w 166"/>
                  <a:gd name="T97" fmla="*/ 11 h 188"/>
                  <a:gd name="T98" fmla="*/ 137 w 166"/>
                  <a:gd name="T99" fmla="*/ 27 h 188"/>
                  <a:gd name="T100" fmla="*/ 115 w 166"/>
                  <a:gd name="T101" fmla="*/ 42 h 188"/>
                  <a:gd name="T102" fmla="*/ 135 w 166"/>
                  <a:gd name="T103" fmla="*/ 64 h 188"/>
                  <a:gd name="T104" fmla="*/ 161 w 166"/>
                  <a:gd name="T105" fmla="*/ 76 h 188"/>
                  <a:gd name="T106" fmla="*/ 157 w 166"/>
                  <a:gd name="T107" fmla="*/ 86 h 188"/>
                  <a:gd name="T108" fmla="*/ 158 w 166"/>
                  <a:gd name="T109" fmla="*/ 112 h 188"/>
                  <a:gd name="T110" fmla="*/ 157 w 166"/>
                  <a:gd name="T111" fmla="*/ 129 h 188"/>
                  <a:gd name="T112" fmla="*/ 146 w 166"/>
                  <a:gd name="T113" fmla="*/ 151 h 188"/>
                  <a:gd name="T114" fmla="*/ 134 w 166"/>
                  <a:gd name="T115" fmla="*/ 165 h 188"/>
                  <a:gd name="T116" fmla="*/ 132 w 166"/>
                  <a:gd name="T117" fmla="*/ 17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6" h="188">
                    <a:moveTo>
                      <a:pt x="132" y="174"/>
                    </a:moveTo>
                    <a:cubicBezTo>
                      <a:pt x="128" y="174"/>
                      <a:pt x="128" y="174"/>
                      <a:pt x="128" y="174"/>
                    </a:cubicBezTo>
                    <a:cubicBezTo>
                      <a:pt x="128" y="174"/>
                      <a:pt x="126" y="171"/>
                      <a:pt x="125" y="171"/>
                    </a:cubicBezTo>
                    <a:cubicBezTo>
                      <a:pt x="124" y="171"/>
                      <a:pt x="122" y="170"/>
                      <a:pt x="122" y="170"/>
                    </a:cubicBezTo>
                    <a:cubicBezTo>
                      <a:pt x="121" y="172"/>
                      <a:pt x="121" y="172"/>
                      <a:pt x="121" y="172"/>
                    </a:cubicBezTo>
                    <a:cubicBezTo>
                      <a:pt x="121" y="172"/>
                      <a:pt x="120" y="173"/>
                      <a:pt x="119" y="173"/>
                    </a:cubicBezTo>
                    <a:cubicBezTo>
                      <a:pt x="119" y="173"/>
                      <a:pt x="118" y="172"/>
                      <a:pt x="118" y="172"/>
                    </a:cubicBezTo>
                    <a:cubicBezTo>
                      <a:pt x="118" y="170"/>
                      <a:pt x="118" y="170"/>
                      <a:pt x="118" y="170"/>
                    </a:cubicBezTo>
                    <a:cubicBezTo>
                      <a:pt x="115" y="170"/>
                      <a:pt x="115" y="170"/>
                      <a:pt x="115" y="170"/>
                    </a:cubicBezTo>
                    <a:cubicBezTo>
                      <a:pt x="115" y="170"/>
                      <a:pt x="115" y="173"/>
                      <a:pt x="114" y="173"/>
                    </a:cubicBezTo>
                    <a:cubicBezTo>
                      <a:pt x="113" y="172"/>
                      <a:pt x="112" y="172"/>
                      <a:pt x="110" y="172"/>
                    </a:cubicBezTo>
                    <a:cubicBezTo>
                      <a:pt x="108" y="171"/>
                      <a:pt x="104" y="172"/>
                      <a:pt x="104" y="172"/>
                    </a:cubicBezTo>
                    <a:cubicBezTo>
                      <a:pt x="102" y="171"/>
                      <a:pt x="102" y="171"/>
                      <a:pt x="102" y="171"/>
                    </a:cubicBezTo>
                    <a:cubicBezTo>
                      <a:pt x="99" y="171"/>
                      <a:pt x="99" y="171"/>
                      <a:pt x="99" y="171"/>
                    </a:cubicBezTo>
                    <a:cubicBezTo>
                      <a:pt x="95" y="171"/>
                      <a:pt x="95" y="171"/>
                      <a:pt x="95" y="171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5" y="174"/>
                      <a:pt x="95" y="174"/>
                      <a:pt x="95" y="174"/>
                    </a:cubicBezTo>
                    <a:cubicBezTo>
                      <a:pt x="92" y="176"/>
                      <a:pt x="92" y="176"/>
                      <a:pt x="92" y="176"/>
                    </a:cubicBezTo>
                    <a:cubicBezTo>
                      <a:pt x="88" y="175"/>
                      <a:pt x="88" y="175"/>
                      <a:pt x="88" y="175"/>
                    </a:cubicBezTo>
                    <a:cubicBezTo>
                      <a:pt x="86" y="177"/>
                      <a:pt x="86" y="177"/>
                      <a:pt x="86" y="177"/>
                    </a:cubicBezTo>
                    <a:cubicBezTo>
                      <a:pt x="85" y="175"/>
                      <a:pt x="85" y="175"/>
                      <a:pt x="85" y="175"/>
                    </a:cubicBezTo>
                    <a:cubicBezTo>
                      <a:pt x="79" y="179"/>
                      <a:pt x="79" y="179"/>
                      <a:pt x="79" y="179"/>
                    </a:cubicBezTo>
                    <a:cubicBezTo>
                      <a:pt x="80" y="181"/>
                      <a:pt x="80" y="181"/>
                      <a:pt x="80" y="181"/>
                    </a:cubicBezTo>
                    <a:cubicBezTo>
                      <a:pt x="75" y="182"/>
                      <a:pt x="75" y="182"/>
                      <a:pt x="75" y="182"/>
                    </a:cubicBezTo>
                    <a:cubicBezTo>
                      <a:pt x="72" y="181"/>
                      <a:pt x="72" y="181"/>
                      <a:pt x="72" y="181"/>
                    </a:cubicBezTo>
                    <a:cubicBezTo>
                      <a:pt x="72" y="181"/>
                      <a:pt x="70" y="180"/>
                      <a:pt x="70" y="179"/>
                    </a:cubicBezTo>
                    <a:cubicBezTo>
                      <a:pt x="71" y="178"/>
                      <a:pt x="71" y="177"/>
                      <a:pt x="71" y="177"/>
                    </a:cubicBezTo>
                    <a:cubicBezTo>
                      <a:pt x="71" y="177"/>
                      <a:pt x="69" y="176"/>
                      <a:pt x="69" y="177"/>
                    </a:cubicBezTo>
                    <a:cubicBezTo>
                      <a:pt x="69" y="179"/>
                      <a:pt x="68" y="181"/>
                      <a:pt x="68" y="181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1" y="184"/>
                      <a:pt x="61" y="184"/>
                      <a:pt x="61" y="184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52" y="186"/>
                      <a:pt x="52" y="186"/>
                      <a:pt x="52" y="186"/>
                    </a:cubicBezTo>
                    <a:cubicBezTo>
                      <a:pt x="50" y="188"/>
                      <a:pt x="50" y="188"/>
                      <a:pt x="50" y="188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8"/>
                      <a:pt x="42" y="188"/>
                      <a:pt x="42" y="188"/>
                    </a:cubicBezTo>
                    <a:cubicBezTo>
                      <a:pt x="41" y="186"/>
                      <a:pt x="41" y="186"/>
                      <a:pt x="41" y="186"/>
                    </a:cubicBezTo>
                    <a:cubicBezTo>
                      <a:pt x="34" y="186"/>
                      <a:pt x="34" y="186"/>
                      <a:pt x="34" y="186"/>
                    </a:cubicBezTo>
                    <a:cubicBezTo>
                      <a:pt x="31" y="187"/>
                      <a:pt x="31" y="187"/>
                      <a:pt x="31" y="187"/>
                    </a:cubicBezTo>
                    <a:cubicBezTo>
                      <a:pt x="30" y="185"/>
                      <a:pt x="30" y="185"/>
                      <a:pt x="30" y="185"/>
                    </a:cubicBezTo>
                    <a:cubicBezTo>
                      <a:pt x="29" y="185"/>
                      <a:pt x="29" y="185"/>
                      <a:pt x="29" y="185"/>
                    </a:cubicBezTo>
                    <a:cubicBezTo>
                      <a:pt x="29" y="185"/>
                      <a:pt x="27" y="185"/>
                      <a:pt x="26" y="185"/>
                    </a:cubicBezTo>
                    <a:cubicBezTo>
                      <a:pt x="25" y="185"/>
                      <a:pt x="19" y="183"/>
                      <a:pt x="19" y="183"/>
                    </a:cubicBezTo>
                    <a:cubicBezTo>
                      <a:pt x="17" y="185"/>
                      <a:pt x="17" y="185"/>
                      <a:pt x="17" y="185"/>
                    </a:cubicBezTo>
                    <a:cubicBezTo>
                      <a:pt x="17" y="185"/>
                      <a:pt x="14" y="185"/>
                      <a:pt x="14" y="184"/>
                    </a:cubicBezTo>
                    <a:cubicBezTo>
                      <a:pt x="14" y="184"/>
                      <a:pt x="14" y="183"/>
                      <a:pt x="15" y="182"/>
                    </a:cubicBezTo>
                    <a:cubicBezTo>
                      <a:pt x="16" y="182"/>
                      <a:pt x="17" y="182"/>
                      <a:pt x="19" y="181"/>
                    </a:cubicBezTo>
                    <a:cubicBezTo>
                      <a:pt x="21" y="181"/>
                      <a:pt x="22" y="181"/>
                      <a:pt x="22" y="181"/>
                    </a:cubicBezTo>
                    <a:cubicBezTo>
                      <a:pt x="23" y="180"/>
                      <a:pt x="23" y="180"/>
                      <a:pt x="23" y="180"/>
                    </a:cubicBezTo>
                    <a:cubicBezTo>
                      <a:pt x="23" y="179"/>
                      <a:pt x="24" y="178"/>
                      <a:pt x="22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0" y="180"/>
                      <a:pt x="19" y="180"/>
                      <a:pt x="18" y="180"/>
                    </a:cubicBezTo>
                    <a:cubicBezTo>
                      <a:pt x="18" y="180"/>
                      <a:pt x="16" y="180"/>
                      <a:pt x="16" y="180"/>
                    </a:cubicBezTo>
                    <a:cubicBezTo>
                      <a:pt x="16" y="180"/>
                      <a:pt x="15" y="179"/>
                      <a:pt x="16" y="179"/>
                    </a:cubicBezTo>
                    <a:cubicBezTo>
                      <a:pt x="17" y="178"/>
                      <a:pt x="17" y="178"/>
                      <a:pt x="18" y="178"/>
                    </a:cubicBezTo>
                    <a:cubicBezTo>
                      <a:pt x="20" y="178"/>
                      <a:pt x="21" y="177"/>
                      <a:pt x="23" y="177"/>
                    </a:cubicBezTo>
                    <a:cubicBezTo>
                      <a:pt x="25" y="177"/>
                      <a:pt x="26" y="177"/>
                      <a:pt x="26" y="177"/>
                    </a:cubicBezTo>
                    <a:cubicBezTo>
                      <a:pt x="27" y="176"/>
                      <a:pt x="28" y="176"/>
                      <a:pt x="28" y="175"/>
                    </a:cubicBezTo>
                    <a:cubicBezTo>
                      <a:pt x="28" y="174"/>
                      <a:pt x="27" y="173"/>
                      <a:pt x="27" y="173"/>
                    </a:cubicBezTo>
                    <a:cubicBezTo>
                      <a:pt x="27" y="173"/>
                      <a:pt x="26" y="173"/>
                      <a:pt x="25" y="174"/>
                    </a:cubicBezTo>
                    <a:cubicBezTo>
                      <a:pt x="24" y="174"/>
                      <a:pt x="23" y="175"/>
                      <a:pt x="22" y="175"/>
                    </a:cubicBezTo>
                    <a:cubicBezTo>
                      <a:pt x="22" y="175"/>
                      <a:pt x="22" y="175"/>
                      <a:pt x="21" y="175"/>
                    </a:cubicBezTo>
                    <a:cubicBezTo>
                      <a:pt x="20" y="175"/>
                      <a:pt x="18" y="174"/>
                      <a:pt x="18" y="174"/>
                    </a:cubicBezTo>
                    <a:cubicBezTo>
                      <a:pt x="17" y="174"/>
                      <a:pt x="16" y="174"/>
                      <a:pt x="15" y="174"/>
                    </a:cubicBezTo>
                    <a:cubicBezTo>
                      <a:pt x="14" y="174"/>
                      <a:pt x="15" y="174"/>
                      <a:pt x="13" y="174"/>
                    </a:cubicBezTo>
                    <a:cubicBezTo>
                      <a:pt x="11" y="175"/>
                      <a:pt x="12" y="175"/>
                      <a:pt x="9" y="175"/>
                    </a:cubicBezTo>
                    <a:cubicBezTo>
                      <a:pt x="7" y="175"/>
                      <a:pt x="4" y="174"/>
                      <a:pt x="4" y="174"/>
                    </a:cubicBezTo>
                    <a:cubicBezTo>
                      <a:pt x="4" y="174"/>
                      <a:pt x="2" y="175"/>
                      <a:pt x="3" y="174"/>
                    </a:cubicBezTo>
                    <a:cubicBezTo>
                      <a:pt x="5" y="173"/>
                      <a:pt x="7" y="173"/>
                      <a:pt x="8" y="172"/>
                    </a:cubicBezTo>
                    <a:cubicBezTo>
                      <a:pt x="9" y="172"/>
                      <a:pt x="10" y="172"/>
                      <a:pt x="9" y="171"/>
                    </a:cubicBezTo>
                    <a:cubicBezTo>
                      <a:pt x="9" y="171"/>
                      <a:pt x="9" y="171"/>
                      <a:pt x="9" y="171"/>
                    </a:cubicBezTo>
                    <a:cubicBezTo>
                      <a:pt x="10" y="171"/>
                      <a:pt x="12" y="170"/>
                      <a:pt x="12" y="170"/>
                    </a:cubicBezTo>
                    <a:cubicBezTo>
                      <a:pt x="14" y="169"/>
                      <a:pt x="14" y="169"/>
                      <a:pt x="14" y="169"/>
                    </a:cubicBezTo>
                    <a:cubicBezTo>
                      <a:pt x="14" y="169"/>
                      <a:pt x="14" y="168"/>
                      <a:pt x="16" y="168"/>
                    </a:cubicBezTo>
                    <a:cubicBezTo>
                      <a:pt x="18" y="168"/>
                      <a:pt x="18" y="168"/>
                      <a:pt x="18" y="167"/>
                    </a:cubicBezTo>
                    <a:cubicBezTo>
                      <a:pt x="19" y="167"/>
                      <a:pt x="18" y="167"/>
                      <a:pt x="19" y="167"/>
                    </a:cubicBezTo>
                    <a:cubicBezTo>
                      <a:pt x="21" y="167"/>
                      <a:pt x="21" y="166"/>
                      <a:pt x="22" y="166"/>
                    </a:cubicBezTo>
                    <a:cubicBezTo>
                      <a:pt x="24" y="166"/>
                      <a:pt x="25" y="165"/>
                      <a:pt x="24" y="165"/>
                    </a:cubicBezTo>
                    <a:cubicBezTo>
                      <a:pt x="23" y="165"/>
                      <a:pt x="23" y="165"/>
                      <a:pt x="21" y="165"/>
                    </a:cubicBezTo>
                    <a:cubicBezTo>
                      <a:pt x="20" y="166"/>
                      <a:pt x="19" y="165"/>
                      <a:pt x="19" y="166"/>
                    </a:cubicBezTo>
                    <a:cubicBezTo>
                      <a:pt x="18" y="166"/>
                      <a:pt x="16" y="166"/>
                      <a:pt x="16" y="166"/>
                    </a:cubicBezTo>
                    <a:cubicBezTo>
                      <a:pt x="15" y="165"/>
                      <a:pt x="15" y="165"/>
                      <a:pt x="14" y="166"/>
                    </a:cubicBezTo>
                    <a:cubicBezTo>
                      <a:pt x="13" y="166"/>
                      <a:pt x="14" y="167"/>
                      <a:pt x="12" y="167"/>
                    </a:cubicBezTo>
                    <a:cubicBezTo>
                      <a:pt x="11" y="167"/>
                      <a:pt x="10" y="166"/>
                      <a:pt x="10" y="166"/>
                    </a:cubicBezTo>
                    <a:cubicBezTo>
                      <a:pt x="10" y="166"/>
                      <a:pt x="7" y="166"/>
                      <a:pt x="7" y="165"/>
                    </a:cubicBezTo>
                    <a:cubicBezTo>
                      <a:pt x="7" y="165"/>
                      <a:pt x="7" y="163"/>
                      <a:pt x="7" y="163"/>
                    </a:cubicBezTo>
                    <a:cubicBezTo>
                      <a:pt x="7" y="162"/>
                      <a:pt x="8" y="162"/>
                      <a:pt x="8" y="162"/>
                    </a:cubicBezTo>
                    <a:cubicBezTo>
                      <a:pt x="7" y="161"/>
                      <a:pt x="7" y="161"/>
                      <a:pt x="7" y="161"/>
                    </a:cubicBezTo>
                    <a:cubicBezTo>
                      <a:pt x="7" y="161"/>
                      <a:pt x="7" y="161"/>
                      <a:pt x="6" y="161"/>
                    </a:cubicBezTo>
                    <a:cubicBezTo>
                      <a:pt x="6" y="161"/>
                      <a:pt x="4" y="162"/>
                      <a:pt x="4" y="162"/>
                    </a:cubicBezTo>
                    <a:cubicBezTo>
                      <a:pt x="4" y="162"/>
                      <a:pt x="4" y="162"/>
                      <a:pt x="3" y="162"/>
                    </a:cubicBezTo>
                    <a:cubicBezTo>
                      <a:pt x="3" y="162"/>
                      <a:pt x="2" y="162"/>
                      <a:pt x="2" y="162"/>
                    </a:cubicBezTo>
                    <a:cubicBezTo>
                      <a:pt x="2" y="162"/>
                      <a:pt x="2" y="161"/>
                      <a:pt x="2" y="160"/>
                    </a:cubicBezTo>
                    <a:cubicBezTo>
                      <a:pt x="2" y="160"/>
                      <a:pt x="2" y="159"/>
                      <a:pt x="2" y="159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2" y="158"/>
                      <a:pt x="0" y="158"/>
                      <a:pt x="2" y="157"/>
                    </a:cubicBezTo>
                    <a:cubicBezTo>
                      <a:pt x="4" y="157"/>
                      <a:pt x="4" y="157"/>
                      <a:pt x="5" y="157"/>
                    </a:cubicBezTo>
                    <a:cubicBezTo>
                      <a:pt x="5" y="157"/>
                      <a:pt x="6" y="157"/>
                      <a:pt x="6" y="157"/>
                    </a:cubicBezTo>
                    <a:cubicBezTo>
                      <a:pt x="6" y="157"/>
                      <a:pt x="7" y="156"/>
                      <a:pt x="7" y="156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6" y="154"/>
                      <a:pt x="6" y="154"/>
                      <a:pt x="7" y="154"/>
                    </a:cubicBezTo>
                    <a:cubicBezTo>
                      <a:pt x="8" y="154"/>
                      <a:pt x="8" y="153"/>
                      <a:pt x="9" y="153"/>
                    </a:cubicBezTo>
                    <a:cubicBezTo>
                      <a:pt x="9" y="153"/>
                      <a:pt x="10" y="153"/>
                      <a:pt x="11" y="153"/>
                    </a:cubicBezTo>
                    <a:cubicBezTo>
                      <a:pt x="11" y="153"/>
                      <a:pt x="11" y="152"/>
                      <a:pt x="13" y="152"/>
                    </a:cubicBezTo>
                    <a:cubicBezTo>
                      <a:pt x="14" y="152"/>
                      <a:pt x="15" y="152"/>
                      <a:pt x="16" y="152"/>
                    </a:cubicBezTo>
                    <a:cubicBezTo>
                      <a:pt x="16" y="152"/>
                      <a:pt x="18" y="152"/>
                      <a:pt x="18" y="152"/>
                    </a:cubicBezTo>
                    <a:cubicBezTo>
                      <a:pt x="18" y="152"/>
                      <a:pt x="20" y="151"/>
                      <a:pt x="20" y="151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21" y="150"/>
                      <a:pt x="21" y="150"/>
                      <a:pt x="22" y="150"/>
                    </a:cubicBezTo>
                    <a:cubicBezTo>
                      <a:pt x="23" y="150"/>
                      <a:pt x="23" y="150"/>
                      <a:pt x="24" y="150"/>
                    </a:cubicBezTo>
                    <a:cubicBezTo>
                      <a:pt x="24" y="150"/>
                      <a:pt x="25" y="150"/>
                      <a:pt x="25" y="150"/>
                    </a:cubicBezTo>
                    <a:cubicBezTo>
                      <a:pt x="25" y="149"/>
                      <a:pt x="25" y="149"/>
                      <a:pt x="25" y="148"/>
                    </a:cubicBezTo>
                    <a:cubicBezTo>
                      <a:pt x="24" y="148"/>
                      <a:pt x="24" y="148"/>
                      <a:pt x="23" y="148"/>
                    </a:cubicBezTo>
                    <a:cubicBezTo>
                      <a:pt x="22" y="149"/>
                      <a:pt x="21" y="149"/>
                      <a:pt x="21" y="148"/>
                    </a:cubicBezTo>
                    <a:cubicBezTo>
                      <a:pt x="21" y="148"/>
                      <a:pt x="21" y="148"/>
                      <a:pt x="20" y="148"/>
                    </a:cubicBezTo>
                    <a:cubicBezTo>
                      <a:pt x="19" y="148"/>
                      <a:pt x="18" y="148"/>
                      <a:pt x="18" y="148"/>
                    </a:cubicBezTo>
                    <a:cubicBezTo>
                      <a:pt x="18" y="148"/>
                      <a:pt x="17" y="148"/>
                      <a:pt x="16" y="148"/>
                    </a:cubicBezTo>
                    <a:cubicBezTo>
                      <a:pt x="14" y="147"/>
                      <a:pt x="14" y="147"/>
                      <a:pt x="13" y="147"/>
                    </a:cubicBezTo>
                    <a:cubicBezTo>
                      <a:pt x="12" y="147"/>
                      <a:pt x="11" y="147"/>
                      <a:pt x="11" y="147"/>
                    </a:cubicBezTo>
                    <a:cubicBezTo>
                      <a:pt x="11" y="147"/>
                      <a:pt x="13" y="147"/>
                      <a:pt x="10" y="146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5" y="145"/>
                      <a:pt x="5" y="146"/>
                      <a:pt x="4" y="145"/>
                    </a:cubicBezTo>
                    <a:cubicBezTo>
                      <a:pt x="4" y="145"/>
                      <a:pt x="3" y="144"/>
                      <a:pt x="3" y="144"/>
                    </a:cubicBezTo>
                    <a:cubicBezTo>
                      <a:pt x="3" y="143"/>
                      <a:pt x="3" y="143"/>
                      <a:pt x="4" y="142"/>
                    </a:cubicBezTo>
                    <a:cubicBezTo>
                      <a:pt x="4" y="142"/>
                      <a:pt x="6" y="141"/>
                      <a:pt x="6" y="141"/>
                    </a:cubicBezTo>
                    <a:cubicBezTo>
                      <a:pt x="6" y="142"/>
                      <a:pt x="6" y="142"/>
                      <a:pt x="6" y="142"/>
                    </a:cubicBezTo>
                    <a:cubicBezTo>
                      <a:pt x="6" y="142"/>
                      <a:pt x="6" y="143"/>
                      <a:pt x="7" y="142"/>
                    </a:cubicBezTo>
                    <a:cubicBezTo>
                      <a:pt x="7" y="142"/>
                      <a:pt x="8" y="140"/>
                      <a:pt x="8" y="140"/>
                    </a:cubicBezTo>
                    <a:cubicBezTo>
                      <a:pt x="8" y="140"/>
                      <a:pt x="7" y="140"/>
                      <a:pt x="8" y="139"/>
                    </a:cubicBezTo>
                    <a:cubicBezTo>
                      <a:pt x="9" y="139"/>
                      <a:pt x="9" y="139"/>
                      <a:pt x="10" y="139"/>
                    </a:cubicBezTo>
                    <a:cubicBezTo>
                      <a:pt x="10" y="139"/>
                      <a:pt x="12" y="139"/>
                      <a:pt x="13" y="139"/>
                    </a:cubicBezTo>
                    <a:cubicBezTo>
                      <a:pt x="13" y="138"/>
                      <a:pt x="15" y="138"/>
                      <a:pt x="15" y="138"/>
                    </a:cubicBezTo>
                    <a:cubicBezTo>
                      <a:pt x="15" y="138"/>
                      <a:pt x="16" y="139"/>
                      <a:pt x="15" y="140"/>
                    </a:cubicBezTo>
                    <a:cubicBezTo>
                      <a:pt x="15" y="140"/>
                      <a:pt x="14" y="140"/>
                      <a:pt x="15" y="141"/>
                    </a:cubicBezTo>
                    <a:cubicBezTo>
                      <a:pt x="16" y="141"/>
                      <a:pt x="17" y="141"/>
                      <a:pt x="17" y="141"/>
                    </a:cubicBezTo>
                    <a:cubicBezTo>
                      <a:pt x="17" y="141"/>
                      <a:pt x="18" y="140"/>
                      <a:pt x="18" y="140"/>
                    </a:cubicBezTo>
                    <a:cubicBezTo>
                      <a:pt x="19" y="140"/>
                      <a:pt x="18" y="139"/>
                      <a:pt x="19" y="139"/>
                    </a:cubicBezTo>
                    <a:cubicBezTo>
                      <a:pt x="20" y="140"/>
                      <a:pt x="20" y="141"/>
                      <a:pt x="20" y="141"/>
                    </a:cubicBezTo>
                    <a:cubicBezTo>
                      <a:pt x="20" y="141"/>
                      <a:pt x="20" y="141"/>
                      <a:pt x="20" y="142"/>
                    </a:cubicBezTo>
                    <a:cubicBezTo>
                      <a:pt x="21" y="142"/>
                      <a:pt x="22" y="142"/>
                      <a:pt x="22" y="143"/>
                    </a:cubicBezTo>
                    <a:cubicBezTo>
                      <a:pt x="22" y="143"/>
                      <a:pt x="21" y="143"/>
                      <a:pt x="23" y="144"/>
                    </a:cubicBezTo>
                    <a:cubicBezTo>
                      <a:pt x="24" y="144"/>
                      <a:pt x="25" y="144"/>
                      <a:pt x="25" y="144"/>
                    </a:cubicBezTo>
                    <a:cubicBezTo>
                      <a:pt x="25" y="144"/>
                      <a:pt x="26" y="144"/>
                      <a:pt x="26" y="143"/>
                    </a:cubicBezTo>
                    <a:cubicBezTo>
                      <a:pt x="25" y="142"/>
                      <a:pt x="25" y="141"/>
                      <a:pt x="25" y="141"/>
                    </a:cubicBezTo>
                    <a:cubicBezTo>
                      <a:pt x="25" y="141"/>
                      <a:pt x="26" y="140"/>
                      <a:pt x="26" y="140"/>
                    </a:cubicBezTo>
                    <a:cubicBezTo>
                      <a:pt x="26" y="139"/>
                      <a:pt x="26" y="137"/>
                      <a:pt x="26" y="137"/>
                    </a:cubicBezTo>
                    <a:cubicBezTo>
                      <a:pt x="26" y="137"/>
                      <a:pt x="27" y="136"/>
                      <a:pt x="26" y="136"/>
                    </a:cubicBezTo>
                    <a:cubicBezTo>
                      <a:pt x="25" y="136"/>
                      <a:pt x="25" y="135"/>
                      <a:pt x="25" y="135"/>
                    </a:cubicBezTo>
                    <a:cubicBezTo>
                      <a:pt x="24" y="135"/>
                      <a:pt x="24" y="134"/>
                      <a:pt x="24" y="134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2" y="134"/>
                      <a:pt x="32" y="133"/>
                    </a:cubicBezTo>
                    <a:cubicBezTo>
                      <a:pt x="32" y="133"/>
                      <a:pt x="33" y="132"/>
                      <a:pt x="33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35" y="132"/>
                      <a:pt x="34" y="131"/>
                      <a:pt x="34" y="131"/>
                    </a:cubicBezTo>
                    <a:cubicBezTo>
                      <a:pt x="35" y="131"/>
                      <a:pt x="35" y="129"/>
                      <a:pt x="35" y="129"/>
                    </a:cubicBezTo>
                    <a:cubicBezTo>
                      <a:pt x="35" y="129"/>
                      <a:pt x="36" y="128"/>
                      <a:pt x="37" y="129"/>
                    </a:cubicBezTo>
                    <a:cubicBezTo>
                      <a:pt x="37" y="129"/>
                      <a:pt x="39" y="129"/>
                      <a:pt x="40" y="130"/>
                    </a:cubicBezTo>
                    <a:cubicBezTo>
                      <a:pt x="40" y="130"/>
                      <a:pt x="41" y="130"/>
                      <a:pt x="41" y="130"/>
                    </a:cubicBezTo>
                    <a:cubicBezTo>
                      <a:pt x="43" y="130"/>
                      <a:pt x="43" y="130"/>
                      <a:pt x="43" y="130"/>
                    </a:cubicBezTo>
                    <a:cubicBezTo>
                      <a:pt x="43" y="130"/>
                      <a:pt x="45" y="131"/>
                      <a:pt x="45" y="131"/>
                    </a:cubicBezTo>
                    <a:cubicBezTo>
                      <a:pt x="45" y="131"/>
                      <a:pt x="47" y="132"/>
                      <a:pt x="48" y="132"/>
                    </a:cubicBezTo>
                    <a:cubicBezTo>
                      <a:pt x="48" y="132"/>
                      <a:pt x="49" y="131"/>
                      <a:pt x="49" y="131"/>
                    </a:cubicBezTo>
                    <a:cubicBezTo>
                      <a:pt x="49" y="131"/>
                      <a:pt x="49" y="130"/>
                      <a:pt x="50" y="131"/>
                    </a:cubicBezTo>
                    <a:cubicBezTo>
                      <a:pt x="51" y="131"/>
                      <a:pt x="52" y="131"/>
                      <a:pt x="53" y="131"/>
                    </a:cubicBezTo>
                    <a:cubicBezTo>
                      <a:pt x="53" y="130"/>
                      <a:pt x="53" y="130"/>
                      <a:pt x="54" y="130"/>
                    </a:cubicBezTo>
                    <a:cubicBezTo>
                      <a:pt x="55" y="131"/>
                      <a:pt x="56" y="131"/>
                      <a:pt x="56" y="131"/>
                    </a:cubicBezTo>
                    <a:cubicBezTo>
                      <a:pt x="57" y="131"/>
                      <a:pt x="59" y="130"/>
                      <a:pt x="59" y="130"/>
                    </a:cubicBezTo>
                    <a:cubicBezTo>
                      <a:pt x="59" y="130"/>
                      <a:pt x="58" y="129"/>
                      <a:pt x="59" y="130"/>
                    </a:cubicBezTo>
                    <a:cubicBezTo>
                      <a:pt x="60" y="130"/>
                      <a:pt x="61" y="129"/>
                      <a:pt x="61" y="129"/>
                    </a:cubicBezTo>
                    <a:cubicBezTo>
                      <a:pt x="59" y="128"/>
                      <a:pt x="59" y="128"/>
                      <a:pt x="59" y="128"/>
                    </a:cubicBezTo>
                    <a:cubicBezTo>
                      <a:pt x="59" y="128"/>
                      <a:pt x="60" y="126"/>
                      <a:pt x="60" y="126"/>
                    </a:cubicBezTo>
                    <a:cubicBezTo>
                      <a:pt x="60" y="126"/>
                      <a:pt x="59" y="125"/>
                      <a:pt x="59" y="125"/>
                    </a:cubicBezTo>
                    <a:cubicBezTo>
                      <a:pt x="59" y="125"/>
                      <a:pt x="58" y="125"/>
                      <a:pt x="58" y="126"/>
                    </a:cubicBezTo>
                    <a:cubicBezTo>
                      <a:pt x="58" y="127"/>
                      <a:pt x="57" y="128"/>
                      <a:pt x="56" y="128"/>
                    </a:cubicBezTo>
                    <a:cubicBezTo>
                      <a:pt x="56" y="128"/>
                      <a:pt x="55" y="129"/>
                      <a:pt x="54" y="129"/>
                    </a:cubicBezTo>
                    <a:cubicBezTo>
                      <a:pt x="54" y="129"/>
                      <a:pt x="53" y="130"/>
                      <a:pt x="53" y="130"/>
                    </a:cubicBezTo>
                    <a:cubicBezTo>
                      <a:pt x="53" y="130"/>
                      <a:pt x="53" y="131"/>
                      <a:pt x="51" y="130"/>
                    </a:cubicBezTo>
                    <a:cubicBezTo>
                      <a:pt x="50" y="129"/>
                      <a:pt x="49" y="129"/>
                      <a:pt x="49" y="129"/>
                    </a:cubicBezTo>
                    <a:cubicBezTo>
                      <a:pt x="49" y="129"/>
                      <a:pt x="49" y="128"/>
                      <a:pt x="48" y="129"/>
                    </a:cubicBezTo>
                    <a:cubicBezTo>
                      <a:pt x="46" y="129"/>
                      <a:pt x="47" y="130"/>
                      <a:pt x="46" y="129"/>
                    </a:cubicBezTo>
                    <a:cubicBezTo>
                      <a:pt x="45" y="129"/>
                      <a:pt x="42" y="129"/>
                      <a:pt x="42" y="128"/>
                    </a:cubicBezTo>
                    <a:cubicBezTo>
                      <a:pt x="42" y="128"/>
                      <a:pt x="41" y="127"/>
                      <a:pt x="41" y="127"/>
                    </a:cubicBezTo>
                    <a:cubicBezTo>
                      <a:pt x="41" y="127"/>
                      <a:pt x="41" y="125"/>
                      <a:pt x="41" y="125"/>
                    </a:cubicBezTo>
                    <a:cubicBezTo>
                      <a:pt x="40" y="126"/>
                      <a:pt x="39" y="127"/>
                      <a:pt x="38" y="127"/>
                    </a:cubicBezTo>
                    <a:cubicBezTo>
                      <a:pt x="38" y="127"/>
                      <a:pt x="36" y="127"/>
                      <a:pt x="35" y="127"/>
                    </a:cubicBezTo>
                    <a:cubicBezTo>
                      <a:pt x="35" y="127"/>
                      <a:pt x="35" y="127"/>
                      <a:pt x="34" y="127"/>
                    </a:cubicBezTo>
                    <a:cubicBezTo>
                      <a:pt x="33" y="127"/>
                      <a:pt x="32" y="128"/>
                      <a:pt x="31" y="128"/>
                    </a:cubicBezTo>
                    <a:cubicBezTo>
                      <a:pt x="30" y="128"/>
                      <a:pt x="30" y="127"/>
                      <a:pt x="29" y="127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28" y="127"/>
                      <a:pt x="28" y="127"/>
                    </a:cubicBezTo>
                    <a:cubicBezTo>
                      <a:pt x="28" y="127"/>
                      <a:pt x="28" y="125"/>
                      <a:pt x="30" y="125"/>
                    </a:cubicBezTo>
                    <a:cubicBezTo>
                      <a:pt x="31" y="124"/>
                      <a:pt x="30" y="124"/>
                      <a:pt x="32" y="124"/>
                    </a:cubicBezTo>
                    <a:cubicBezTo>
                      <a:pt x="34" y="124"/>
                      <a:pt x="35" y="124"/>
                      <a:pt x="36" y="123"/>
                    </a:cubicBezTo>
                    <a:cubicBezTo>
                      <a:pt x="37" y="122"/>
                      <a:pt x="37" y="121"/>
                      <a:pt x="38" y="121"/>
                    </a:cubicBezTo>
                    <a:cubicBezTo>
                      <a:pt x="39" y="120"/>
                      <a:pt x="39" y="119"/>
                      <a:pt x="40" y="120"/>
                    </a:cubicBezTo>
                    <a:cubicBezTo>
                      <a:pt x="42" y="120"/>
                      <a:pt x="44" y="120"/>
                      <a:pt x="44" y="120"/>
                    </a:cubicBezTo>
                    <a:cubicBezTo>
                      <a:pt x="44" y="120"/>
                      <a:pt x="44" y="119"/>
                      <a:pt x="44" y="118"/>
                    </a:cubicBezTo>
                    <a:cubicBezTo>
                      <a:pt x="44" y="118"/>
                      <a:pt x="44" y="118"/>
                      <a:pt x="44" y="117"/>
                    </a:cubicBezTo>
                    <a:cubicBezTo>
                      <a:pt x="45" y="117"/>
                      <a:pt x="45" y="116"/>
                      <a:pt x="45" y="116"/>
                    </a:cubicBezTo>
                    <a:cubicBezTo>
                      <a:pt x="46" y="116"/>
                      <a:pt x="46" y="115"/>
                      <a:pt x="47" y="115"/>
                    </a:cubicBezTo>
                    <a:cubicBezTo>
                      <a:pt x="47" y="114"/>
                      <a:pt x="48" y="114"/>
                      <a:pt x="48" y="113"/>
                    </a:cubicBezTo>
                    <a:cubicBezTo>
                      <a:pt x="49" y="113"/>
                      <a:pt x="49" y="112"/>
                      <a:pt x="49" y="112"/>
                    </a:cubicBezTo>
                    <a:cubicBezTo>
                      <a:pt x="49" y="112"/>
                      <a:pt x="46" y="111"/>
                      <a:pt x="46" y="111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51" y="107"/>
                      <a:pt x="51" y="107"/>
                      <a:pt x="51" y="107"/>
                    </a:cubicBezTo>
                    <a:cubicBezTo>
                      <a:pt x="51" y="107"/>
                      <a:pt x="52" y="105"/>
                      <a:pt x="52" y="105"/>
                    </a:cubicBezTo>
                    <a:cubicBezTo>
                      <a:pt x="53" y="105"/>
                      <a:pt x="54" y="104"/>
                      <a:pt x="54" y="104"/>
                    </a:cubicBezTo>
                    <a:cubicBezTo>
                      <a:pt x="55" y="102"/>
                      <a:pt x="55" y="102"/>
                      <a:pt x="55" y="102"/>
                    </a:cubicBezTo>
                    <a:cubicBezTo>
                      <a:pt x="55" y="102"/>
                      <a:pt x="55" y="101"/>
                      <a:pt x="56" y="102"/>
                    </a:cubicBezTo>
                    <a:cubicBezTo>
                      <a:pt x="57" y="102"/>
                      <a:pt x="57" y="103"/>
                      <a:pt x="58" y="103"/>
                    </a:cubicBezTo>
                    <a:cubicBezTo>
                      <a:pt x="59" y="104"/>
                      <a:pt x="62" y="104"/>
                      <a:pt x="62" y="104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65" y="102"/>
                      <a:pt x="65" y="102"/>
                      <a:pt x="65" y="10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66" y="101"/>
                      <a:pt x="68" y="101"/>
                      <a:pt x="68" y="101"/>
                    </a:cubicBezTo>
                    <a:cubicBezTo>
                      <a:pt x="67" y="101"/>
                      <a:pt x="65" y="99"/>
                      <a:pt x="65" y="99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4" y="97"/>
                      <a:pt x="64" y="97"/>
                      <a:pt x="64" y="97"/>
                    </a:cubicBezTo>
                    <a:cubicBezTo>
                      <a:pt x="64" y="97"/>
                      <a:pt x="60" y="97"/>
                      <a:pt x="59" y="97"/>
                    </a:cubicBezTo>
                    <a:cubicBezTo>
                      <a:pt x="58" y="96"/>
                      <a:pt x="58" y="96"/>
                      <a:pt x="57" y="96"/>
                    </a:cubicBezTo>
                    <a:cubicBezTo>
                      <a:pt x="56" y="96"/>
                      <a:pt x="55" y="96"/>
                      <a:pt x="54" y="96"/>
                    </a:cubicBezTo>
                    <a:cubicBezTo>
                      <a:pt x="53" y="96"/>
                      <a:pt x="52" y="96"/>
                      <a:pt x="51" y="96"/>
                    </a:cubicBezTo>
                    <a:cubicBezTo>
                      <a:pt x="51" y="96"/>
                      <a:pt x="50" y="96"/>
                      <a:pt x="49" y="96"/>
                    </a:cubicBezTo>
                    <a:cubicBezTo>
                      <a:pt x="49" y="95"/>
                      <a:pt x="50" y="94"/>
                      <a:pt x="49" y="94"/>
                    </a:cubicBezTo>
                    <a:cubicBezTo>
                      <a:pt x="48" y="94"/>
                      <a:pt x="47" y="92"/>
                      <a:pt x="46" y="93"/>
                    </a:cubicBezTo>
                    <a:cubicBezTo>
                      <a:pt x="46" y="93"/>
                      <a:pt x="46" y="93"/>
                      <a:pt x="45" y="93"/>
                    </a:cubicBezTo>
                    <a:cubicBezTo>
                      <a:pt x="45" y="94"/>
                      <a:pt x="44" y="94"/>
                      <a:pt x="44" y="94"/>
                    </a:cubicBezTo>
                    <a:cubicBezTo>
                      <a:pt x="43" y="93"/>
                      <a:pt x="43" y="94"/>
                      <a:pt x="44" y="93"/>
                    </a:cubicBezTo>
                    <a:cubicBezTo>
                      <a:pt x="44" y="92"/>
                      <a:pt x="43" y="90"/>
                      <a:pt x="44" y="90"/>
                    </a:cubicBezTo>
                    <a:cubicBezTo>
                      <a:pt x="45" y="91"/>
                      <a:pt x="45" y="91"/>
                      <a:pt x="46" y="91"/>
                    </a:cubicBezTo>
                    <a:cubicBezTo>
                      <a:pt x="46" y="91"/>
                      <a:pt x="47" y="91"/>
                      <a:pt x="47" y="91"/>
                    </a:cubicBezTo>
                    <a:cubicBezTo>
                      <a:pt x="47" y="90"/>
                      <a:pt x="48" y="88"/>
                      <a:pt x="48" y="88"/>
                    </a:cubicBezTo>
                    <a:cubicBezTo>
                      <a:pt x="48" y="88"/>
                      <a:pt x="51" y="89"/>
                      <a:pt x="50" y="88"/>
                    </a:cubicBezTo>
                    <a:cubicBezTo>
                      <a:pt x="49" y="87"/>
                      <a:pt x="47" y="86"/>
                      <a:pt x="47" y="86"/>
                    </a:cubicBezTo>
                    <a:cubicBezTo>
                      <a:pt x="47" y="86"/>
                      <a:pt x="46" y="86"/>
                      <a:pt x="46" y="87"/>
                    </a:cubicBezTo>
                    <a:cubicBezTo>
                      <a:pt x="45" y="88"/>
                      <a:pt x="46" y="88"/>
                      <a:pt x="45" y="89"/>
                    </a:cubicBezTo>
                    <a:cubicBezTo>
                      <a:pt x="44" y="89"/>
                      <a:pt x="44" y="89"/>
                      <a:pt x="43" y="89"/>
                    </a:cubicBezTo>
                    <a:cubicBezTo>
                      <a:pt x="43" y="89"/>
                      <a:pt x="43" y="89"/>
                      <a:pt x="42" y="89"/>
                    </a:cubicBezTo>
                    <a:cubicBezTo>
                      <a:pt x="42" y="89"/>
                      <a:pt x="40" y="89"/>
                      <a:pt x="40" y="88"/>
                    </a:cubicBezTo>
                    <a:cubicBezTo>
                      <a:pt x="40" y="88"/>
                      <a:pt x="40" y="88"/>
                      <a:pt x="40" y="87"/>
                    </a:cubicBezTo>
                    <a:cubicBezTo>
                      <a:pt x="40" y="86"/>
                      <a:pt x="40" y="85"/>
                      <a:pt x="42" y="85"/>
                    </a:cubicBezTo>
                    <a:cubicBezTo>
                      <a:pt x="43" y="85"/>
                      <a:pt x="43" y="86"/>
                      <a:pt x="43" y="85"/>
                    </a:cubicBezTo>
                    <a:cubicBezTo>
                      <a:pt x="43" y="85"/>
                      <a:pt x="43" y="84"/>
                      <a:pt x="42" y="84"/>
                    </a:cubicBezTo>
                    <a:cubicBezTo>
                      <a:pt x="42" y="83"/>
                      <a:pt x="42" y="83"/>
                      <a:pt x="41" y="83"/>
                    </a:cubicBezTo>
                    <a:cubicBezTo>
                      <a:pt x="40" y="83"/>
                      <a:pt x="38" y="84"/>
                      <a:pt x="38" y="84"/>
                    </a:cubicBezTo>
                    <a:cubicBezTo>
                      <a:pt x="38" y="84"/>
                      <a:pt x="39" y="84"/>
                      <a:pt x="37" y="84"/>
                    </a:cubicBezTo>
                    <a:cubicBezTo>
                      <a:pt x="36" y="83"/>
                      <a:pt x="37" y="83"/>
                      <a:pt x="36" y="82"/>
                    </a:cubicBezTo>
                    <a:cubicBezTo>
                      <a:pt x="36" y="81"/>
                      <a:pt x="36" y="81"/>
                      <a:pt x="35" y="81"/>
                    </a:cubicBezTo>
                    <a:cubicBezTo>
                      <a:pt x="35" y="81"/>
                      <a:pt x="35" y="81"/>
                      <a:pt x="34" y="81"/>
                    </a:cubicBezTo>
                    <a:cubicBezTo>
                      <a:pt x="33" y="80"/>
                      <a:pt x="32" y="80"/>
                      <a:pt x="32" y="79"/>
                    </a:cubicBezTo>
                    <a:cubicBezTo>
                      <a:pt x="32" y="78"/>
                      <a:pt x="32" y="77"/>
                      <a:pt x="33" y="78"/>
                    </a:cubicBezTo>
                    <a:cubicBezTo>
                      <a:pt x="34" y="78"/>
                      <a:pt x="33" y="77"/>
                      <a:pt x="34" y="78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6" y="79"/>
                      <a:pt x="37" y="79"/>
                      <a:pt x="36" y="78"/>
                    </a:cubicBezTo>
                    <a:cubicBezTo>
                      <a:pt x="36" y="77"/>
                      <a:pt x="35" y="76"/>
                      <a:pt x="35" y="76"/>
                    </a:cubicBezTo>
                    <a:cubicBezTo>
                      <a:pt x="35" y="76"/>
                      <a:pt x="34" y="76"/>
                      <a:pt x="34" y="75"/>
                    </a:cubicBezTo>
                    <a:cubicBezTo>
                      <a:pt x="34" y="74"/>
                      <a:pt x="34" y="74"/>
                      <a:pt x="33" y="73"/>
                    </a:cubicBezTo>
                    <a:cubicBezTo>
                      <a:pt x="33" y="73"/>
                      <a:pt x="34" y="73"/>
                      <a:pt x="34" y="73"/>
                    </a:cubicBezTo>
                    <a:cubicBezTo>
                      <a:pt x="35" y="73"/>
                      <a:pt x="34" y="73"/>
                      <a:pt x="35" y="73"/>
                    </a:cubicBezTo>
                    <a:cubicBezTo>
                      <a:pt x="37" y="73"/>
                      <a:pt x="36" y="73"/>
                      <a:pt x="37" y="73"/>
                    </a:cubicBezTo>
                    <a:cubicBezTo>
                      <a:pt x="37" y="73"/>
                      <a:pt x="38" y="73"/>
                      <a:pt x="38" y="73"/>
                    </a:cubicBezTo>
                    <a:cubicBezTo>
                      <a:pt x="38" y="74"/>
                      <a:pt x="39" y="72"/>
                      <a:pt x="39" y="72"/>
                    </a:cubicBezTo>
                    <a:cubicBezTo>
                      <a:pt x="39" y="72"/>
                      <a:pt x="38" y="71"/>
                      <a:pt x="39" y="71"/>
                    </a:cubicBezTo>
                    <a:cubicBezTo>
                      <a:pt x="40" y="71"/>
                      <a:pt x="40" y="72"/>
                      <a:pt x="41" y="72"/>
                    </a:cubicBezTo>
                    <a:cubicBezTo>
                      <a:pt x="43" y="72"/>
                      <a:pt x="43" y="73"/>
                      <a:pt x="44" y="73"/>
                    </a:cubicBezTo>
                    <a:cubicBezTo>
                      <a:pt x="44" y="72"/>
                      <a:pt x="45" y="73"/>
                      <a:pt x="45" y="72"/>
                    </a:cubicBezTo>
                    <a:cubicBezTo>
                      <a:pt x="44" y="71"/>
                      <a:pt x="44" y="72"/>
                      <a:pt x="44" y="71"/>
                    </a:cubicBezTo>
                    <a:cubicBezTo>
                      <a:pt x="43" y="70"/>
                      <a:pt x="43" y="71"/>
                      <a:pt x="43" y="69"/>
                    </a:cubicBezTo>
                    <a:cubicBezTo>
                      <a:pt x="44" y="68"/>
                      <a:pt x="44" y="67"/>
                      <a:pt x="44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6" y="64"/>
                      <a:pt x="47" y="64"/>
                      <a:pt x="48" y="64"/>
                    </a:cubicBezTo>
                    <a:cubicBezTo>
                      <a:pt x="50" y="64"/>
                      <a:pt x="51" y="65"/>
                      <a:pt x="52" y="65"/>
                    </a:cubicBezTo>
                    <a:cubicBezTo>
                      <a:pt x="54" y="65"/>
                      <a:pt x="55" y="65"/>
                      <a:pt x="55" y="65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64"/>
                      <a:pt x="54" y="64"/>
                      <a:pt x="54" y="63"/>
                    </a:cubicBezTo>
                    <a:cubicBezTo>
                      <a:pt x="55" y="63"/>
                      <a:pt x="55" y="63"/>
                      <a:pt x="56" y="63"/>
                    </a:cubicBezTo>
                    <a:cubicBezTo>
                      <a:pt x="56" y="63"/>
                      <a:pt x="57" y="61"/>
                      <a:pt x="57" y="61"/>
                    </a:cubicBezTo>
                    <a:cubicBezTo>
                      <a:pt x="56" y="60"/>
                      <a:pt x="56" y="60"/>
                      <a:pt x="55" y="59"/>
                    </a:cubicBezTo>
                    <a:cubicBezTo>
                      <a:pt x="53" y="59"/>
                      <a:pt x="50" y="59"/>
                      <a:pt x="50" y="59"/>
                    </a:cubicBezTo>
                    <a:cubicBezTo>
                      <a:pt x="50" y="59"/>
                      <a:pt x="49" y="59"/>
                      <a:pt x="48" y="59"/>
                    </a:cubicBezTo>
                    <a:cubicBezTo>
                      <a:pt x="47" y="59"/>
                      <a:pt x="45" y="59"/>
                      <a:pt x="45" y="58"/>
                    </a:cubicBezTo>
                    <a:cubicBezTo>
                      <a:pt x="44" y="58"/>
                      <a:pt x="44" y="58"/>
                      <a:pt x="44" y="56"/>
                    </a:cubicBezTo>
                    <a:cubicBezTo>
                      <a:pt x="44" y="55"/>
                      <a:pt x="43" y="55"/>
                      <a:pt x="43" y="55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2"/>
                      <a:pt x="43" y="52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1" y="52"/>
                      <a:pt x="42" y="52"/>
                      <a:pt x="40" y="51"/>
                    </a:cubicBezTo>
                    <a:cubicBezTo>
                      <a:pt x="38" y="51"/>
                      <a:pt x="37" y="50"/>
                      <a:pt x="37" y="50"/>
                    </a:cubicBezTo>
                    <a:cubicBezTo>
                      <a:pt x="37" y="49"/>
                      <a:pt x="37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50"/>
                      <a:pt x="45" y="49"/>
                      <a:pt x="45" y="49"/>
                    </a:cubicBezTo>
                    <a:cubicBezTo>
                      <a:pt x="45" y="49"/>
                      <a:pt x="44" y="49"/>
                      <a:pt x="46" y="50"/>
                    </a:cubicBezTo>
                    <a:cubicBezTo>
                      <a:pt x="48" y="51"/>
                      <a:pt x="47" y="51"/>
                      <a:pt x="48" y="51"/>
                    </a:cubicBezTo>
                    <a:cubicBezTo>
                      <a:pt x="49" y="51"/>
                      <a:pt x="50" y="50"/>
                      <a:pt x="49" y="50"/>
                    </a:cubicBezTo>
                    <a:cubicBezTo>
                      <a:pt x="49" y="49"/>
                      <a:pt x="50" y="49"/>
                      <a:pt x="49" y="49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7"/>
                    </a:cubicBezTo>
                    <a:cubicBezTo>
                      <a:pt x="48" y="46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0" y="44"/>
                    </a:cubicBezTo>
                    <a:cubicBezTo>
                      <a:pt x="50" y="44"/>
                      <a:pt x="50" y="43"/>
                      <a:pt x="50" y="43"/>
                    </a:cubicBezTo>
                    <a:cubicBezTo>
                      <a:pt x="50" y="42"/>
                      <a:pt x="51" y="41"/>
                      <a:pt x="51" y="41"/>
                    </a:cubicBezTo>
                    <a:cubicBezTo>
                      <a:pt x="51" y="41"/>
                      <a:pt x="50" y="40"/>
                      <a:pt x="50" y="40"/>
                    </a:cubicBezTo>
                    <a:cubicBezTo>
                      <a:pt x="50" y="40"/>
                      <a:pt x="48" y="40"/>
                      <a:pt x="48" y="41"/>
                    </a:cubicBezTo>
                    <a:cubicBezTo>
                      <a:pt x="48" y="41"/>
                      <a:pt x="48" y="41"/>
                      <a:pt x="48" y="42"/>
                    </a:cubicBezTo>
                    <a:cubicBezTo>
                      <a:pt x="47" y="42"/>
                      <a:pt x="47" y="42"/>
                      <a:pt x="46" y="42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4"/>
                      <a:pt x="45" y="45"/>
                      <a:pt x="45" y="45"/>
                    </a:cubicBezTo>
                    <a:cubicBezTo>
                      <a:pt x="45" y="45"/>
                      <a:pt x="44" y="43"/>
                      <a:pt x="44" y="42"/>
                    </a:cubicBezTo>
                    <a:cubicBezTo>
                      <a:pt x="44" y="42"/>
                      <a:pt x="45" y="41"/>
                      <a:pt x="46" y="41"/>
                    </a:cubicBezTo>
                    <a:cubicBezTo>
                      <a:pt x="47" y="41"/>
                      <a:pt x="47" y="41"/>
                      <a:pt x="47" y="40"/>
                    </a:cubicBezTo>
                    <a:cubicBezTo>
                      <a:pt x="47" y="40"/>
                      <a:pt x="47" y="40"/>
                      <a:pt x="47" y="39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48" y="37"/>
                      <a:pt x="49" y="36"/>
                      <a:pt x="50" y="36"/>
                    </a:cubicBezTo>
                    <a:cubicBezTo>
                      <a:pt x="50" y="36"/>
                      <a:pt x="49" y="34"/>
                      <a:pt x="51" y="36"/>
                    </a:cubicBezTo>
                    <a:cubicBezTo>
                      <a:pt x="52" y="37"/>
                      <a:pt x="52" y="37"/>
                      <a:pt x="53" y="38"/>
                    </a:cubicBezTo>
                    <a:cubicBezTo>
                      <a:pt x="54" y="38"/>
                      <a:pt x="56" y="39"/>
                      <a:pt x="56" y="38"/>
                    </a:cubicBezTo>
                    <a:cubicBezTo>
                      <a:pt x="56" y="38"/>
                      <a:pt x="56" y="37"/>
                      <a:pt x="56" y="36"/>
                    </a:cubicBezTo>
                    <a:cubicBezTo>
                      <a:pt x="56" y="36"/>
                      <a:pt x="55" y="36"/>
                      <a:pt x="56" y="35"/>
                    </a:cubicBezTo>
                    <a:cubicBezTo>
                      <a:pt x="56" y="35"/>
                      <a:pt x="56" y="35"/>
                      <a:pt x="57" y="35"/>
                    </a:cubicBezTo>
                    <a:cubicBezTo>
                      <a:pt x="59" y="36"/>
                      <a:pt x="58" y="36"/>
                      <a:pt x="59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2" y="38"/>
                      <a:pt x="62" y="38"/>
                      <a:pt x="63" y="38"/>
                    </a:cubicBezTo>
                    <a:cubicBezTo>
                      <a:pt x="64" y="38"/>
                      <a:pt x="63" y="37"/>
                      <a:pt x="65" y="39"/>
                    </a:cubicBezTo>
                    <a:cubicBezTo>
                      <a:pt x="66" y="40"/>
                      <a:pt x="66" y="40"/>
                      <a:pt x="67" y="40"/>
                    </a:cubicBezTo>
                    <a:cubicBezTo>
                      <a:pt x="68" y="41"/>
                      <a:pt x="70" y="40"/>
                      <a:pt x="70" y="40"/>
                    </a:cubicBezTo>
                    <a:cubicBezTo>
                      <a:pt x="70" y="40"/>
                      <a:pt x="70" y="39"/>
                      <a:pt x="71" y="41"/>
                    </a:cubicBezTo>
                    <a:cubicBezTo>
                      <a:pt x="72" y="43"/>
                      <a:pt x="73" y="43"/>
                      <a:pt x="73" y="43"/>
                    </a:cubicBezTo>
                    <a:cubicBezTo>
                      <a:pt x="73" y="44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6"/>
                    </a:cubicBezTo>
                    <a:cubicBezTo>
                      <a:pt x="74" y="46"/>
                      <a:pt x="74" y="47"/>
                      <a:pt x="75" y="47"/>
                    </a:cubicBezTo>
                    <a:cubicBezTo>
                      <a:pt x="75" y="47"/>
                      <a:pt x="76" y="47"/>
                      <a:pt x="76" y="47"/>
                    </a:cubicBezTo>
                    <a:cubicBezTo>
                      <a:pt x="76" y="47"/>
                      <a:pt x="77" y="46"/>
                      <a:pt x="77" y="46"/>
                    </a:cubicBezTo>
                    <a:cubicBezTo>
                      <a:pt x="77" y="46"/>
                      <a:pt x="79" y="45"/>
                      <a:pt x="79" y="45"/>
                    </a:cubicBezTo>
                    <a:cubicBezTo>
                      <a:pt x="79" y="45"/>
                      <a:pt x="79" y="44"/>
                      <a:pt x="81" y="45"/>
                    </a:cubicBezTo>
                    <a:cubicBezTo>
                      <a:pt x="82" y="45"/>
                      <a:pt x="84" y="46"/>
                      <a:pt x="84" y="46"/>
                    </a:cubicBezTo>
                    <a:cubicBezTo>
                      <a:pt x="84" y="46"/>
                      <a:pt x="84" y="47"/>
                      <a:pt x="84" y="47"/>
                    </a:cubicBezTo>
                    <a:cubicBezTo>
                      <a:pt x="85" y="47"/>
                      <a:pt x="88" y="47"/>
                      <a:pt x="88" y="47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9" y="48"/>
                      <a:pt x="90" y="49"/>
                      <a:pt x="90" y="49"/>
                    </a:cubicBezTo>
                    <a:cubicBezTo>
                      <a:pt x="90" y="50"/>
                      <a:pt x="91" y="52"/>
                      <a:pt x="91" y="52"/>
                    </a:cubicBezTo>
                    <a:cubicBezTo>
                      <a:pt x="94" y="53"/>
                      <a:pt x="94" y="53"/>
                      <a:pt x="94" y="53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92" y="50"/>
                      <a:pt x="90" y="48"/>
                      <a:pt x="92" y="48"/>
                    </a:cubicBezTo>
                    <a:cubicBezTo>
                      <a:pt x="94" y="48"/>
                      <a:pt x="95" y="47"/>
                      <a:pt x="95" y="47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46"/>
                      <a:pt x="92" y="44"/>
                      <a:pt x="92" y="44"/>
                    </a:cubicBezTo>
                    <a:cubicBezTo>
                      <a:pt x="93" y="44"/>
                      <a:pt x="94" y="42"/>
                      <a:pt x="96" y="42"/>
                    </a:cubicBezTo>
                    <a:cubicBezTo>
                      <a:pt x="98" y="42"/>
                      <a:pt x="100" y="41"/>
                      <a:pt x="100" y="41"/>
                    </a:cubicBezTo>
                    <a:cubicBezTo>
                      <a:pt x="100" y="41"/>
                      <a:pt x="100" y="40"/>
                      <a:pt x="102" y="40"/>
                    </a:cubicBezTo>
                    <a:cubicBezTo>
                      <a:pt x="104" y="40"/>
                      <a:pt x="105" y="40"/>
                      <a:pt x="106" y="40"/>
                    </a:cubicBezTo>
                    <a:cubicBezTo>
                      <a:pt x="107" y="40"/>
                      <a:pt x="107" y="40"/>
                      <a:pt x="107" y="39"/>
                    </a:cubicBezTo>
                    <a:cubicBezTo>
                      <a:pt x="107" y="38"/>
                      <a:pt x="106" y="38"/>
                      <a:pt x="108" y="37"/>
                    </a:cubicBezTo>
                    <a:cubicBezTo>
                      <a:pt x="109" y="37"/>
                      <a:pt x="110" y="36"/>
                      <a:pt x="110" y="36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2"/>
                      <a:pt x="106" y="32"/>
                    </a:cubicBezTo>
                    <a:cubicBezTo>
                      <a:pt x="105" y="32"/>
                      <a:pt x="102" y="34"/>
                      <a:pt x="102" y="34"/>
                    </a:cubicBezTo>
                    <a:cubicBezTo>
                      <a:pt x="102" y="34"/>
                      <a:pt x="102" y="33"/>
                      <a:pt x="101" y="33"/>
                    </a:cubicBezTo>
                    <a:cubicBezTo>
                      <a:pt x="101" y="32"/>
                      <a:pt x="101" y="32"/>
                      <a:pt x="100" y="32"/>
                    </a:cubicBezTo>
                    <a:cubicBezTo>
                      <a:pt x="99" y="32"/>
                      <a:pt x="100" y="32"/>
                      <a:pt x="98" y="31"/>
                    </a:cubicBezTo>
                    <a:cubicBezTo>
                      <a:pt x="96" y="30"/>
                      <a:pt x="95" y="28"/>
                      <a:pt x="95" y="28"/>
                    </a:cubicBezTo>
                    <a:cubicBezTo>
                      <a:pt x="95" y="28"/>
                      <a:pt x="96" y="28"/>
                      <a:pt x="94" y="28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2" y="26"/>
                      <a:pt x="92" y="26"/>
                      <a:pt x="94" y="25"/>
                    </a:cubicBezTo>
                    <a:cubicBezTo>
                      <a:pt x="95" y="24"/>
                      <a:pt x="94" y="24"/>
                      <a:pt x="96" y="23"/>
                    </a:cubicBezTo>
                    <a:cubicBezTo>
                      <a:pt x="97" y="22"/>
                      <a:pt x="96" y="21"/>
                      <a:pt x="98" y="22"/>
                    </a:cubicBezTo>
                    <a:cubicBezTo>
                      <a:pt x="101" y="23"/>
                      <a:pt x="101" y="23"/>
                      <a:pt x="102" y="24"/>
                    </a:cubicBezTo>
                    <a:cubicBezTo>
                      <a:pt x="103" y="24"/>
                      <a:pt x="107" y="24"/>
                      <a:pt x="105" y="23"/>
                    </a:cubicBezTo>
                    <a:cubicBezTo>
                      <a:pt x="104" y="22"/>
                      <a:pt x="102" y="21"/>
                      <a:pt x="102" y="20"/>
                    </a:cubicBezTo>
                    <a:cubicBezTo>
                      <a:pt x="102" y="20"/>
                      <a:pt x="100" y="20"/>
                      <a:pt x="102" y="20"/>
                    </a:cubicBezTo>
                    <a:cubicBezTo>
                      <a:pt x="103" y="20"/>
                      <a:pt x="104" y="19"/>
                      <a:pt x="105" y="20"/>
                    </a:cubicBezTo>
                    <a:cubicBezTo>
                      <a:pt x="105" y="20"/>
                      <a:pt x="103" y="20"/>
                      <a:pt x="106" y="20"/>
                    </a:cubicBezTo>
                    <a:cubicBezTo>
                      <a:pt x="109" y="20"/>
                      <a:pt x="110" y="20"/>
                      <a:pt x="108" y="19"/>
                    </a:cubicBezTo>
                    <a:cubicBezTo>
                      <a:pt x="107" y="18"/>
                      <a:pt x="107" y="18"/>
                      <a:pt x="106" y="17"/>
                    </a:cubicBezTo>
                    <a:cubicBezTo>
                      <a:pt x="106" y="16"/>
                      <a:pt x="105" y="16"/>
                      <a:pt x="106" y="16"/>
                    </a:cubicBezTo>
                    <a:cubicBezTo>
                      <a:pt x="106" y="15"/>
                      <a:pt x="106" y="16"/>
                      <a:pt x="107" y="15"/>
                    </a:cubicBezTo>
                    <a:cubicBezTo>
                      <a:pt x="107" y="14"/>
                      <a:pt x="107" y="13"/>
                      <a:pt x="107" y="13"/>
                    </a:cubicBezTo>
                    <a:cubicBezTo>
                      <a:pt x="107" y="13"/>
                      <a:pt x="106" y="13"/>
                      <a:pt x="107" y="12"/>
                    </a:cubicBezTo>
                    <a:cubicBezTo>
                      <a:pt x="109" y="10"/>
                      <a:pt x="109" y="10"/>
                      <a:pt x="110" y="10"/>
                    </a:cubicBezTo>
                    <a:cubicBezTo>
                      <a:pt x="110" y="10"/>
                      <a:pt x="111" y="9"/>
                      <a:pt x="112" y="9"/>
                    </a:cubicBezTo>
                    <a:cubicBezTo>
                      <a:pt x="112" y="8"/>
                      <a:pt x="113" y="6"/>
                      <a:pt x="113" y="6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6" y="6"/>
                      <a:pt x="117" y="6"/>
                      <a:pt x="117" y="6"/>
                    </a:cubicBezTo>
                    <a:cubicBezTo>
                      <a:pt x="117" y="7"/>
                      <a:pt x="117" y="5"/>
                      <a:pt x="117" y="5"/>
                    </a:cubicBezTo>
                    <a:cubicBezTo>
                      <a:pt x="117" y="5"/>
                      <a:pt x="118" y="5"/>
                      <a:pt x="118" y="5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0" y="7"/>
                      <a:pt x="121" y="6"/>
                      <a:pt x="121" y="6"/>
                    </a:cubicBezTo>
                    <a:cubicBezTo>
                      <a:pt x="121" y="6"/>
                      <a:pt x="122" y="5"/>
                      <a:pt x="123" y="5"/>
                    </a:cubicBezTo>
                    <a:cubicBezTo>
                      <a:pt x="124" y="5"/>
                      <a:pt x="125" y="5"/>
                      <a:pt x="125" y="5"/>
                    </a:cubicBezTo>
                    <a:cubicBezTo>
                      <a:pt x="125" y="6"/>
                      <a:pt x="125" y="6"/>
                      <a:pt x="125" y="7"/>
                    </a:cubicBezTo>
                    <a:cubicBezTo>
                      <a:pt x="126" y="7"/>
                      <a:pt x="127" y="8"/>
                      <a:pt x="127" y="8"/>
                    </a:cubicBezTo>
                    <a:cubicBezTo>
                      <a:pt x="127" y="8"/>
                      <a:pt x="129" y="8"/>
                      <a:pt x="129" y="7"/>
                    </a:cubicBezTo>
                    <a:cubicBezTo>
                      <a:pt x="129" y="7"/>
                      <a:pt x="128" y="7"/>
                      <a:pt x="130" y="6"/>
                    </a:cubicBezTo>
                    <a:cubicBezTo>
                      <a:pt x="132" y="4"/>
                      <a:pt x="133" y="4"/>
                      <a:pt x="133" y="4"/>
                    </a:cubicBezTo>
                    <a:cubicBezTo>
                      <a:pt x="133" y="4"/>
                      <a:pt x="133" y="3"/>
                      <a:pt x="134" y="3"/>
                    </a:cubicBezTo>
                    <a:cubicBezTo>
                      <a:pt x="135" y="4"/>
                      <a:pt x="135" y="3"/>
                      <a:pt x="135" y="4"/>
                    </a:cubicBezTo>
                    <a:cubicBezTo>
                      <a:pt x="135" y="4"/>
                      <a:pt x="136" y="5"/>
                      <a:pt x="136" y="5"/>
                    </a:cubicBezTo>
                    <a:cubicBezTo>
                      <a:pt x="136" y="5"/>
                      <a:pt x="136" y="8"/>
                      <a:pt x="136" y="8"/>
                    </a:cubicBezTo>
                    <a:cubicBezTo>
                      <a:pt x="136" y="9"/>
                      <a:pt x="136" y="9"/>
                      <a:pt x="136" y="9"/>
                    </a:cubicBezTo>
                    <a:cubicBezTo>
                      <a:pt x="136" y="9"/>
                      <a:pt x="136" y="10"/>
                      <a:pt x="136" y="10"/>
                    </a:cubicBezTo>
                    <a:cubicBezTo>
                      <a:pt x="136" y="11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6" y="14"/>
                      <a:pt x="136" y="13"/>
                      <a:pt x="136" y="14"/>
                    </a:cubicBezTo>
                    <a:cubicBezTo>
                      <a:pt x="135" y="15"/>
                      <a:pt x="136" y="15"/>
                      <a:pt x="135" y="16"/>
                    </a:cubicBezTo>
                    <a:cubicBezTo>
                      <a:pt x="135" y="16"/>
                      <a:pt x="134" y="16"/>
                      <a:pt x="134" y="16"/>
                    </a:cubicBezTo>
                    <a:cubicBezTo>
                      <a:pt x="134" y="16"/>
                      <a:pt x="135" y="17"/>
                      <a:pt x="135" y="17"/>
                    </a:cubicBezTo>
                    <a:cubicBezTo>
                      <a:pt x="135" y="17"/>
                      <a:pt x="135" y="17"/>
                      <a:pt x="136" y="17"/>
                    </a:cubicBezTo>
                    <a:cubicBezTo>
                      <a:pt x="136" y="17"/>
                      <a:pt x="136" y="16"/>
                      <a:pt x="137" y="16"/>
                    </a:cubicBezTo>
                    <a:cubicBezTo>
                      <a:pt x="137" y="17"/>
                      <a:pt x="137" y="15"/>
                      <a:pt x="137" y="15"/>
                    </a:cubicBezTo>
                    <a:cubicBezTo>
                      <a:pt x="137" y="15"/>
                      <a:pt x="137" y="15"/>
                      <a:pt x="138" y="14"/>
                    </a:cubicBezTo>
                    <a:cubicBezTo>
                      <a:pt x="138" y="14"/>
                      <a:pt x="139" y="13"/>
                      <a:pt x="139" y="12"/>
                    </a:cubicBezTo>
                    <a:cubicBezTo>
                      <a:pt x="139" y="12"/>
                      <a:pt x="138" y="11"/>
                      <a:pt x="138" y="11"/>
                    </a:cubicBezTo>
                    <a:cubicBezTo>
                      <a:pt x="138" y="11"/>
                      <a:pt x="137" y="9"/>
                      <a:pt x="137" y="8"/>
                    </a:cubicBezTo>
                    <a:cubicBezTo>
                      <a:pt x="137" y="8"/>
                      <a:pt x="137" y="8"/>
                      <a:pt x="137" y="7"/>
                    </a:cubicBezTo>
                    <a:cubicBezTo>
                      <a:pt x="138" y="7"/>
                      <a:pt x="138" y="6"/>
                      <a:pt x="138" y="6"/>
                    </a:cubicBezTo>
                    <a:cubicBezTo>
                      <a:pt x="139" y="5"/>
                      <a:pt x="140" y="4"/>
                      <a:pt x="140" y="4"/>
                    </a:cubicBezTo>
                    <a:cubicBezTo>
                      <a:pt x="140" y="4"/>
                      <a:pt x="142" y="4"/>
                      <a:pt x="143" y="4"/>
                    </a:cubicBezTo>
                    <a:cubicBezTo>
                      <a:pt x="143" y="4"/>
                      <a:pt x="142" y="3"/>
                      <a:pt x="144" y="4"/>
                    </a:cubicBezTo>
                    <a:cubicBezTo>
                      <a:pt x="145" y="5"/>
                      <a:pt x="145" y="5"/>
                      <a:pt x="145" y="5"/>
                    </a:cubicBezTo>
                    <a:cubicBezTo>
                      <a:pt x="145" y="6"/>
                      <a:pt x="144" y="6"/>
                      <a:pt x="146" y="6"/>
                    </a:cubicBezTo>
                    <a:cubicBezTo>
                      <a:pt x="147" y="6"/>
                      <a:pt x="148" y="6"/>
                      <a:pt x="147" y="6"/>
                    </a:cubicBezTo>
                    <a:cubicBezTo>
                      <a:pt x="146" y="5"/>
                      <a:pt x="146" y="4"/>
                      <a:pt x="145" y="4"/>
                    </a:cubicBezTo>
                    <a:cubicBezTo>
                      <a:pt x="145" y="4"/>
                      <a:pt x="144" y="3"/>
                      <a:pt x="144" y="3"/>
                    </a:cubicBezTo>
                    <a:cubicBezTo>
                      <a:pt x="144" y="2"/>
                      <a:pt x="144" y="0"/>
                      <a:pt x="145" y="1"/>
                    </a:cubicBezTo>
                    <a:cubicBezTo>
                      <a:pt x="146" y="1"/>
                      <a:pt x="145" y="0"/>
                      <a:pt x="146" y="1"/>
                    </a:cubicBezTo>
                    <a:cubicBezTo>
                      <a:pt x="148" y="3"/>
                      <a:pt x="149" y="4"/>
                      <a:pt x="149" y="4"/>
                    </a:cubicBezTo>
                    <a:cubicBezTo>
                      <a:pt x="149" y="5"/>
                      <a:pt x="150" y="5"/>
                      <a:pt x="150" y="5"/>
                    </a:cubicBezTo>
                    <a:cubicBezTo>
                      <a:pt x="150" y="6"/>
                      <a:pt x="150" y="6"/>
                      <a:pt x="150" y="6"/>
                    </a:cubicBezTo>
                    <a:cubicBezTo>
                      <a:pt x="151" y="7"/>
                      <a:pt x="152" y="8"/>
                      <a:pt x="152" y="8"/>
                    </a:cubicBezTo>
                    <a:cubicBezTo>
                      <a:pt x="152" y="8"/>
                      <a:pt x="152" y="8"/>
                      <a:pt x="153" y="8"/>
                    </a:cubicBezTo>
                    <a:cubicBezTo>
                      <a:pt x="153" y="9"/>
                      <a:pt x="155" y="10"/>
                      <a:pt x="155" y="10"/>
                    </a:cubicBezTo>
                    <a:cubicBezTo>
                      <a:pt x="155" y="10"/>
                      <a:pt x="156" y="11"/>
                      <a:pt x="156" y="11"/>
                    </a:cubicBezTo>
                    <a:cubicBezTo>
                      <a:pt x="155" y="12"/>
                      <a:pt x="155" y="13"/>
                      <a:pt x="155" y="13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2" y="18"/>
                      <a:pt x="152" y="18"/>
                      <a:pt x="152" y="18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51" y="20"/>
                      <a:pt x="151" y="21"/>
                      <a:pt x="151" y="21"/>
                    </a:cubicBezTo>
                    <a:cubicBezTo>
                      <a:pt x="151" y="21"/>
                      <a:pt x="150" y="22"/>
                      <a:pt x="148" y="22"/>
                    </a:cubicBezTo>
                    <a:cubicBezTo>
                      <a:pt x="146" y="21"/>
                      <a:pt x="144" y="23"/>
                      <a:pt x="144" y="23"/>
                    </a:cubicBezTo>
                    <a:cubicBezTo>
                      <a:pt x="144" y="23"/>
                      <a:pt x="139" y="22"/>
                      <a:pt x="138" y="22"/>
                    </a:cubicBezTo>
                    <a:cubicBezTo>
                      <a:pt x="137" y="22"/>
                      <a:pt x="137" y="26"/>
                      <a:pt x="137" y="27"/>
                    </a:cubicBezTo>
                    <a:cubicBezTo>
                      <a:pt x="137" y="28"/>
                      <a:pt x="135" y="29"/>
                      <a:pt x="132" y="29"/>
                    </a:cubicBezTo>
                    <a:cubicBezTo>
                      <a:pt x="129" y="30"/>
                      <a:pt x="131" y="30"/>
                      <a:pt x="130" y="33"/>
                    </a:cubicBezTo>
                    <a:cubicBezTo>
                      <a:pt x="129" y="37"/>
                      <a:pt x="128" y="34"/>
                      <a:pt x="126" y="33"/>
                    </a:cubicBezTo>
                    <a:cubicBezTo>
                      <a:pt x="124" y="33"/>
                      <a:pt x="124" y="33"/>
                      <a:pt x="121" y="33"/>
                    </a:cubicBezTo>
                    <a:cubicBezTo>
                      <a:pt x="118" y="34"/>
                      <a:pt x="120" y="36"/>
                      <a:pt x="120" y="36"/>
                    </a:cubicBezTo>
                    <a:cubicBezTo>
                      <a:pt x="120" y="36"/>
                      <a:pt x="122" y="38"/>
                      <a:pt x="123" y="38"/>
                    </a:cubicBezTo>
                    <a:cubicBezTo>
                      <a:pt x="125" y="39"/>
                      <a:pt x="123" y="41"/>
                      <a:pt x="123" y="41"/>
                    </a:cubicBezTo>
                    <a:cubicBezTo>
                      <a:pt x="123" y="41"/>
                      <a:pt x="122" y="43"/>
                      <a:pt x="121" y="43"/>
                    </a:cubicBezTo>
                    <a:cubicBezTo>
                      <a:pt x="120" y="42"/>
                      <a:pt x="115" y="42"/>
                      <a:pt x="115" y="42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10" y="45"/>
                      <a:pt x="111" y="49"/>
                      <a:pt x="114" y="53"/>
                    </a:cubicBezTo>
                    <a:cubicBezTo>
                      <a:pt x="117" y="57"/>
                      <a:pt x="114" y="54"/>
                      <a:pt x="114" y="54"/>
                    </a:cubicBezTo>
                    <a:cubicBezTo>
                      <a:pt x="114" y="54"/>
                      <a:pt x="115" y="57"/>
                      <a:pt x="115" y="59"/>
                    </a:cubicBezTo>
                    <a:cubicBezTo>
                      <a:pt x="115" y="61"/>
                      <a:pt x="115" y="60"/>
                      <a:pt x="116" y="60"/>
                    </a:cubicBezTo>
                    <a:cubicBezTo>
                      <a:pt x="117" y="60"/>
                      <a:pt x="119" y="60"/>
                      <a:pt x="119" y="60"/>
                    </a:cubicBezTo>
                    <a:cubicBezTo>
                      <a:pt x="119" y="60"/>
                      <a:pt x="123" y="66"/>
                      <a:pt x="123" y="66"/>
                    </a:cubicBezTo>
                    <a:cubicBezTo>
                      <a:pt x="124" y="66"/>
                      <a:pt x="129" y="65"/>
                      <a:pt x="129" y="65"/>
                    </a:cubicBezTo>
                    <a:cubicBezTo>
                      <a:pt x="129" y="65"/>
                      <a:pt x="133" y="64"/>
                      <a:pt x="135" y="64"/>
                    </a:cubicBezTo>
                    <a:cubicBezTo>
                      <a:pt x="137" y="63"/>
                      <a:pt x="135" y="61"/>
                      <a:pt x="135" y="61"/>
                    </a:cubicBezTo>
                    <a:cubicBezTo>
                      <a:pt x="137" y="56"/>
                      <a:pt x="137" y="56"/>
                      <a:pt x="137" y="56"/>
                    </a:cubicBezTo>
                    <a:cubicBezTo>
                      <a:pt x="143" y="55"/>
                      <a:pt x="143" y="55"/>
                      <a:pt x="143" y="55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50" y="70"/>
                      <a:pt x="150" y="70"/>
                      <a:pt x="150" y="70"/>
                    </a:cubicBezTo>
                    <a:cubicBezTo>
                      <a:pt x="151" y="75"/>
                      <a:pt x="151" y="75"/>
                      <a:pt x="151" y="75"/>
                    </a:cubicBezTo>
                    <a:cubicBezTo>
                      <a:pt x="151" y="75"/>
                      <a:pt x="156" y="76"/>
                      <a:pt x="157" y="77"/>
                    </a:cubicBezTo>
                    <a:cubicBezTo>
                      <a:pt x="158" y="77"/>
                      <a:pt x="161" y="76"/>
                      <a:pt x="161" y="76"/>
                    </a:cubicBezTo>
                    <a:cubicBezTo>
                      <a:pt x="165" y="81"/>
                      <a:pt x="165" y="81"/>
                      <a:pt x="165" y="81"/>
                    </a:cubicBezTo>
                    <a:cubicBezTo>
                      <a:pt x="166" y="80"/>
                      <a:pt x="166" y="80"/>
                      <a:pt x="166" y="80"/>
                    </a:cubicBezTo>
                    <a:cubicBezTo>
                      <a:pt x="166" y="81"/>
                      <a:pt x="166" y="81"/>
                      <a:pt x="166" y="81"/>
                    </a:cubicBezTo>
                    <a:cubicBezTo>
                      <a:pt x="166" y="81"/>
                      <a:pt x="166" y="83"/>
                      <a:pt x="165" y="83"/>
                    </a:cubicBezTo>
                    <a:cubicBezTo>
                      <a:pt x="163" y="82"/>
                      <a:pt x="162" y="82"/>
                      <a:pt x="162" y="82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55" y="85"/>
                      <a:pt x="155" y="85"/>
                      <a:pt x="155" y="85"/>
                    </a:cubicBezTo>
                    <a:cubicBezTo>
                      <a:pt x="157" y="86"/>
                      <a:pt x="157" y="86"/>
                      <a:pt x="157" y="86"/>
                    </a:cubicBezTo>
                    <a:cubicBezTo>
                      <a:pt x="159" y="88"/>
                      <a:pt x="159" y="88"/>
                      <a:pt x="159" y="88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59" y="95"/>
                      <a:pt x="159" y="95"/>
                      <a:pt x="159" y="95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8" y="100"/>
                      <a:pt x="158" y="101"/>
                    </a:cubicBezTo>
                    <a:cubicBezTo>
                      <a:pt x="158" y="101"/>
                      <a:pt x="160" y="103"/>
                      <a:pt x="160" y="103"/>
                    </a:cubicBezTo>
                    <a:cubicBezTo>
                      <a:pt x="162" y="105"/>
                      <a:pt x="162" y="105"/>
                      <a:pt x="162" y="105"/>
                    </a:cubicBezTo>
                    <a:cubicBezTo>
                      <a:pt x="160" y="110"/>
                      <a:pt x="160" y="110"/>
                      <a:pt x="160" y="110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8" y="114"/>
                      <a:pt x="158" y="114"/>
                      <a:pt x="158" y="114"/>
                    </a:cubicBezTo>
                    <a:cubicBezTo>
                      <a:pt x="158" y="114"/>
                      <a:pt x="160" y="115"/>
                      <a:pt x="159" y="115"/>
                    </a:cubicBezTo>
                    <a:cubicBezTo>
                      <a:pt x="158" y="115"/>
                      <a:pt x="156" y="115"/>
                      <a:pt x="156" y="115"/>
                    </a:cubicBezTo>
                    <a:cubicBezTo>
                      <a:pt x="156" y="115"/>
                      <a:pt x="156" y="116"/>
                      <a:pt x="156" y="117"/>
                    </a:cubicBezTo>
                    <a:cubicBezTo>
                      <a:pt x="156" y="117"/>
                      <a:pt x="157" y="119"/>
                      <a:pt x="157" y="119"/>
                    </a:cubicBezTo>
                    <a:cubicBezTo>
                      <a:pt x="157" y="119"/>
                      <a:pt x="158" y="119"/>
                      <a:pt x="158" y="120"/>
                    </a:cubicBezTo>
                    <a:cubicBezTo>
                      <a:pt x="158" y="121"/>
                      <a:pt x="157" y="123"/>
                      <a:pt x="157" y="123"/>
                    </a:cubicBezTo>
                    <a:cubicBezTo>
                      <a:pt x="157" y="123"/>
                      <a:pt x="156" y="127"/>
                      <a:pt x="156" y="127"/>
                    </a:cubicBezTo>
                    <a:cubicBezTo>
                      <a:pt x="157" y="127"/>
                      <a:pt x="157" y="129"/>
                      <a:pt x="157" y="129"/>
                    </a:cubicBezTo>
                    <a:cubicBezTo>
                      <a:pt x="157" y="133"/>
                      <a:pt x="157" y="133"/>
                      <a:pt x="157" y="133"/>
                    </a:cubicBezTo>
                    <a:cubicBezTo>
                      <a:pt x="156" y="136"/>
                      <a:pt x="156" y="136"/>
                      <a:pt x="156" y="136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54" y="140"/>
                      <a:pt x="154" y="140"/>
                      <a:pt x="154" y="140"/>
                    </a:cubicBezTo>
                    <a:cubicBezTo>
                      <a:pt x="153" y="142"/>
                      <a:pt x="153" y="142"/>
                      <a:pt x="153" y="142"/>
                    </a:cubicBezTo>
                    <a:cubicBezTo>
                      <a:pt x="153" y="142"/>
                      <a:pt x="151" y="143"/>
                      <a:pt x="151" y="144"/>
                    </a:cubicBezTo>
                    <a:cubicBezTo>
                      <a:pt x="151" y="144"/>
                      <a:pt x="150" y="145"/>
                      <a:pt x="150" y="146"/>
                    </a:cubicBezTo>
                    <a:cubicBezTo>
                      <a:pt x="150" y="147"/>
                      <a:pt x="149" y="148"/>
                      <a:pt x="149" y="148"/>
                    </a:cubicBezTo>
                    <a:cubicBezTo>
                      <a:pt x="148" y="149"/>
                      <a:pt x="146" y="151"/>
                      <a:pt x="146" y="151"/>
                    </a:cubicBezTo>
                    <a:cubicBezTo>
                      <a:pt x="145" y="153"/>
                      <a:pt x="145" y="153"/>
                      <a:pt x="145" y="153"/>
                    </a:cubicBezTo>
                    <a:cubicBezTo>
                      <a:pt x="145" y="153"/>
                      <a:pt x="146" y="155"/>
                      <a:pt x="146" y="155"/>
                    </a:cubicBezTo>
                    <a:cubicBezTo>
                      <a:pt x="146" y="156"/>
                      <a:pt x="146" y="156"/>
                      <a:pt x="146" y="156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39" y="162"/>
                      <a:pt x="139" y="162"/>
                      <a:pt x="139" y="162"/>
                    </a:cubicBezTo>
                    <a:cubicBezTo>
                      <a:pt x="139" y="162"/>
                      <a:pt x="139" y="163"/>
                      <a:pt x="138" y="164"/>
                    </a:cubicBezTo>
                    <a:cubicBezTo>
                      <a:pt x="138" y="166"/>
                      <a:pt x="137" y="166"/>
                      <a:pt x="137" y="166"/>
                    </a:cubicBezTo>
                    <a:cubicBezTo>
                      <a:pt x="137" y="166"/>
                      <a:pt x="136" y="166"/>
                      <a:pt x="135" y="166"/>
                    </a:cubicBezTo>
                    <a:cubicBezTo>
                      <a:pt x="135" y="166"/>
                      <a:pt x="134" y="165"/>
                      <a:pt x="134" y="165"/>
                    </a:cubicBezTo>
                    <a:cubicBezTo>
                      <a:pt x="134" y="167"/>
                      <a:pt x="134" y="167"/>
                      <a:pt x="134" y="167"/>
                    </a:cubicBezTo>
                    <a:cubicBezTo>
                      <a:pt x="134" y="167"/>
                      <a:pt x="134" y="168"/>
                      <a:pt x="135" y="168"/>
                    </a:cubicBezTo>
                    <a:cubicBezTo>
                      <a:pt x="136" y="169"/>
                      <a:pt x="136" y="170"/>
                      <a:pt x="137" y="170"/>
                    </a:cubicBezTo>
                    <a:cubicBezTo>
                      <a:pt x="137" y="171"/>
                      <a:pt x="138" y="172"/>
                      <a:pt x="138" y="172"/>
                    </a:cubicBezTo>
                    <a:cubicBezTo>
                      <a:pt x="136" y="174"/>
                      <a:pt x="136" y="174"/>
                      <a:pt x="136" y="174"/>
                    </a:cubicBezTo>
                    <a:cubicBezTo>
                      <a:pt x="136" y="175"/>
                      <a:pt x="136" y="175"/>
                      <a:pt x="136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3" y="174"/>
                      <a:pt x="133" y="174"/>
                      <a:pt x="133" y="174"/>
                    </a:cubicBezTo>
                    <a:cubicBezTo>
                      <a:pt x="133" y="174"/>
                      <a:pt x="132" y="174"/>
                      <a:pt x="132" y="174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Freeform 45">
                <a:extLst>
                  <a:ext uri="{FF2B5EF4-FFF2-40B4-BE49-F238E27FC236}">
                    <a16:creationId xmlns:a16="http://schemas.microsoft.com/office/drawing/2014/main" id="{DF1324C1-73D3-5647-9546-CAED91171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355" y="3610127"/>
                <a:ext cx="405690" cy="613681"/>
              </a:xfrm>
              <a:custGeom>
                <a:avLst/>
                <a:gdLst>
                  <a:gd name="T0" fmla="*/ 84 w 178"/>
                  <a:gd name="T1" fmla="*/ 3 h 278"/>
                  <a:gd name="T2" fmla="*/ 97 w 178"/>
                  <a:gd name="T3" fmla="*/ 2 h 278"/>
                  <a:gd name="T4" fmla="*/ 107 w 178"/>
                  <a:gd name="T5" fmla="*/ 5 h 278"/>
                  <a:gd name="T6" fmla="*/ 102 w 178"/>
                  <a:gd name="T7" fmla="*/ 16 h 278"/>
                  <a:gd name="T8" fmla="*/ 113 w 178"/>
                  <a:gd name="T9" fmla="*/ 16 h 278"/>
                  <a:gd name="T10" fmla="*/ 119 w 178"/>
                  <a:gd name="T11" fmla="*/ 18 h 278"/>
                  <a:gd name="T12" fmla="*/ 126 w 178"/>
                  <a:gd name="T13" fmla="*/ 24 h 278"/>
                  <a:gd name="T14" fmla="*/ 134 w 178"/>
                  <a:gd name="T15" fmla="*/ 25 h 278"/>
                  <a:gd name="T16" fmla="*/ 145 w 178"/>
                  <a:gd name="T17" fmla="*/ 19 h 278"/>
                  <a:gd name="T18" fmla="*/ 154 w 178"/>
                  <a:gd name="T19" fmla="*/ 24 h 278"/>
                  <a:gd name="T20" fmla="*/ 164 w 178"/>
                  <a:gd name="T21" fmla="*/ 27 h 278"/>
                  <a:gd name="T22" fmla="*/ 167 w 178"/>
                  <a:gd name="T23" fmla="*/ 34 h 278"/>
                  <a:gd name="T24" fmla="*/ 165 w 178"/>
                  <a:gd name="T25" fmla="*/ 42 h 278"/>
                  <a:gd name="T26" fmla="*/ 178 w 178"/>
                  <a:gd name="T27" fmla="*/ 50 h 278"/>
                  <a:gd name="T28" fmla="*/ 168 w 178"/>
                  <a:gd name="T29" fmla="*/ 59 h 278"/>
                  <a:gd name="T30" fmla="*/ 156 w 178"/>
                  <a:gd name="T31" fmla="*/ 65 h 278"/>
                  <a:gd name="T32" fmla="*/ 144 w 178"/>
                  <a:gd name="T33" fmla="*/ 74 h 278"/>
                  <a:gd name="T34" fmla="*/ 142 w 178"/>
                  <a:gd name="T35" fmla="*/ 81 h 278"/>
                  <a:gd name="T36" fmla="*/ 141 w 178"/>
                  <a:gd name="T37" fmla="*/ 92 h 278"/>
                  <a:gd name="T38" fmla="*/ 137 w 178"/>
                  <a:gd name="T39" fmla="*/ 103 h 278"/>
                  <a:gd name="T40" fmla="*/ 135 w 178"/>
                  <a:gd name="T41" fmla="*/ 112 h 278"/>
                  <a:gd name="T42" fmla="*/ 126 w 178"/>
                  <a:gd name="T43" fmla="*/ 117 h 278"/>
                  <a:gd name="T44" fmla="*/ 130 w 178"/>
                  <a:gd name="T45" fmla="*/ 128 h 278"/>
                  <a:gd name="T46" fmla="*/ 123 w 178"/>
                  <a:gd name="T47" fmla="*/ 137 h 278"/>
                  <a:gd name="T48" fmla="*/ 120 w 178"/>
                  <a:gd name="T49" fmla="*/ 144 h 278"/>
                  <a:gd name="T50" fmla="*/ 111 w 178"/>
                  <a:gd name="T51" fmla="*/ 143 h 278"/>
                  <a:gd name="T52" fmla="*/ 102 w 178"/>
                  <a:gd name="T53" fmla="*/ 141 h 278"/>
                  <a:gd name="T54" fmla="*/ 102 w 178"/>
                  <a:gd name="T55" fmla="*/ 149 h 278"/>
                  <a:gd name="T56" fmla="*/ 103 w 178"/>
                  <a:gd name="T57" fmla="*/ 157 h 278"/>
                  <a:gd name="T58" fmla="*/ 104 w 178"/>
                  <a:gd name="T59" fmla="*/ 166 h 278"/>
                  <a:gd name="T60" fmla="*/ 107 w 178"/>
                  <a:gd name="T61" fmla="*/ 174 h 278"/>
                  <a:gd name="T62" fmla="*/ 114 w 178"/>
                  <a:gd name="T63" fmla="*/ 180 h 278"/>
                  <a:gd name="T64" fmla="*/ 106 w 178"/>
                  <a:gd name="T65" fmla="*/ 189 h 278"/>
                  <a:gd name="T66" fmla="*/ 96 w 178"/>
                  <a:gd name="T67" fmla="*/ 196 h 278"/>
                  <a:gd name="T68" fmla="*/ 93 w 178"/>
                  <a:gd name="T69" fmla="*/ 205 h 278"/>
                  <a:gd name="T70" fmla="*/ 94 w 178"/>
                  <a:gd name="T71" fmla="*/ 214 h 278"/>
                  <a:gd name="T72" fmla="*/ 100 w 178"/>
                  <a:gd name="T73" fmla="*/ 224 h 278"/>
                  <a:gd name="T74" fmla="*/ 100 w 178"/>
                  <a:gd name="T75" fmla="*/ 233 h 278"/>
                  <a:gd name="T76" fmla="*/ 91 w 178"/>
                  <a:gd name="T77" fmla="*/ 233 h 278"/>
                  <a:gd name="T78" fmla="*/ 80 w 178"/>
                  <a:gd name="T79" fmla="*/ 243 h 278"/>
                  <a:gd name="T80" fmla="*/ 71 w 178"/>
                  <a:gd name="T81" fmla="*/ 254 h 278"/>
                  <a:gd name="T82" fmla="*/ 71 w 178"/>
                  <a:gd name="T83" fmla="*/ 268 h 278"/>
                  <a:gd name="T84" fmla="*/ 62 w 178"/>
                  <a:gd name="T85" fmla="*/ 275 h 278"/>
                  <a:gd name="T86" fmla="*/ 40 w 178"/>
                  <a:gd name="T87" fmla="*/ 274 h 278"/>
                  <a:gd name="T88" fmla="*/ 26 w 178"/>
                  <a:gd name="T89" fmla="*/ 268 h 278"/>
                  <a:gd name="T90" fmla="*/ 11 w 178"/>
                  <a:gd name="T91" fmla="*/ 265 h 278"/>
                  <a:gd name="T92" fmla="*/ 4 w 178"/>
                  <a:gd name="T93" fmla="*/ 261 h 278"/>
                  <a:gd name="T94" fmla="*/ 14 w 178"/>
                  <a:gd name="T95" fmla="*/ 247 h 278"/>
                  <a:gd name="T96" fmla="*/ 21 w 178"/>
                  <a:gd name="T97" fmla="*/ 225 h 278"/>
                  <a:gd name="T98" fmla="*/ 28 w 178"/>
                  <a:gd name="T99" fmla="*/ 199 h 278"/>
                  <a:gd name="T100" fmla="*/ 25 w 178"/>
                  <a:gd name="T101" fmla="*/ 188 h 278"/>
                  <a:gd name="T102" fmla="*/ 11 w 178"/>
                  <a:gd name="T103" fmla="*/ 188 h 278"/>
                  <a:gd name="T104" fmla="*/ 14 w 178"/>
                  <a:gd name="T105" fmla="*/ 174 h 278"/>
                  <a:gd name="T106" fmla="*/ 4 w 178"/>
                  <a:gd name="T107" fmla="*/ 171 h 278"/>
                  <a:gd name="T108" fmla="*/ 11 w 178"/>
                  <a:gd name="T109" fmla="*/ 157 h 278"/>
                  <a:gd name="T110" fmla="*/ 18 w 178"/>
                  <a:gd name="T111" fmla="*/ 143 h 278"/>
                  <a:gd name="T112" fmla="*/ 22 w 178"/>
                  <a:gd name="T113" fmla="*/ 135 h 278"/>
                  <a:gd name="T114" fmla="*/ 32 w 178"/>
                  <a:gd name="T115" fmla="*/ 129 h 278"/>
                  <a:gd name="T116" fmla="*/ 49 w 178"/>
                  <a:gd name="T117" fmla="*/ 98 h 278"/>
                  <a:gd name="T118" fmla="*/ 71 w 178"/>
                  <a:gd name="T119" fmla="*/ 55 h 278"/>
                  <a:gd name="T120" fmla="*/ 70 w 178"/>
                  <a:gd name="T121" fmla="*/ 32 h 278"/>
                  <a:gd name="T122" fmla="*/ 72 w 178"/>
                  <a:gd name="T123" fmla="*/ 1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" h="278">
                    <a:moveTo>
                      <a:pt x="74" y="9"/>
                    </a:moveTo>
                    <a:cubicBezTo>
                      <a:pt x="74" y="9"/>
                      <a:pt x="78" y="6"/>
                      <a:pt x="78" y="6"/>
                    </a:cubicBezTo>
                    <a:cubicBezTo>
                      <a:pt x="78" y="6"/>
                      <a:pt x="79" y="5"/>
                      <a:pt x="79" y="5"/>
                    </a:cubicBezTo>
                    <a:cubicBezTo>
                      <a:pt x="80" y="5"/>
                      <a:pt x="81" y="5"/>
                      <a:pt x="82" y="5"/>
                    </a:cubicBezTo>
                    <a:cubicBezTo>
                      <a:pt x="82" y="5"/>
                      <a:pt x="83" y="4"/>
                      <a:pt x="83" y="4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2"/>
                      <a:pt x="89" y="2"/>
                      <a:pt x="89" y="2"/>
                    </a:cubicBezTo>
                    <a:cubicBezTo>
                      <a:pt x="89" y="2"/>
                      <a:pt x="93" y="1"/>
                      <a:pt x="93" y="1"/>
                    </a:cubicBezTo>
                    <a:cubicBezTo>
                      <a:pt x="93" y="1"/>
                      <a:pt x="94" y="2"/>
                      <a:pt x="95" y="2"/>
                    </a:cubicBezTo>
                    <a:cubicBezTo>
                      <a:pt x="95" y="2"/>
                      <a:pt x="97" y="2"/>
                      <a:pt x="97" y="2"/>
                    </a:cubicBezTo>
                    <a:cubicBezTo>
                      <a:pt x="98" y="2"/>
                      <a:pt x="100" y="1"/>
                      <a:pt x="100" y="1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4"/>
                      <a:pt x="105" y="4"/>
                    </a:cubicBezTo>
                    <a:cubicBezTo>
                      <a:pt x="105" y="4"/>
                      <a:pt x="105" y="5"/>
                      <a:pt x="106" y="5"/>
                    </a:cubicBezTo>
                    <a:cubicBezTo>
                      <a:pt x="107" y="5"/>
                      <a:pt x="107" y="5"/>
                      <a:pt x="107" y="5"/>
                    </a:cubicBezTo>
                    <a:cubicBezTo>
                      <a:pt x="107" y="6"/>
                      <a:pt x="107" y="9"/>
                      <a:pt x="107" y="9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4" y="10"/>
                      <a:pt x="103" y="10"/>
                      <a:pt x="103" y="11"/>
                    </a:cubicBezTo>
                    <a:cubicBezTo>
                      <a:pt x="103" y="11"/>
                      <a:pt x="101" y="12"/>
                      <a:pt x="101" y="12"/>
                    </a:cubicBezTo>
                    <a:cubicBezTo>
                      <a:pt x="101" y="13"/>
                      <a:pt x="100" y="13"/>
                      <a:pt x="101" y="14"/>
                    </a:cubicBezTo>
                    <a:cubicBezTo>
                      <a:pt x="101" y="15"/>
                      <a:pt x="102" y="16"/>
                      <a:pt x="102" y="16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8"/>
                      <a:pt x="102" y="19"/>
                      <a:pt x="103" y="19"/>
                    </a:cubicBezTo>
                    <a:cubicBezTo>
                      <a:pt x="103" y="20"/>
                      <a:pt x="104" y="19"/>
                      <a:pt x="105" y="19"/>
                    </a:cubicBezTo>
                    <a:cubicBezTo>
                      <a:pt x="107" y="19"/>
                      <a:pt x="108" y="18"/>
                      <a:pt x="109" y="18"/>
                    </a:cubicBezTo>
                    <a:cubicBezTo>
                      <a:pt x="109" y="18"/>
                      <a:pt x="110" y="18"/>
                      <a:pt x="110" y="18"/>
                    </a:cubicBezTo>
                    <a:cubicBezTo>
                      <a:pt x="111" y="17"/>
                      <a:pt x="113" y="16"/>
                      <a:pt x="113" y="16"/>
                    </a:cubicBezTo>
                    <a:cubicBezTo>
                      <a:pt x="113" y="16"/>
                      <a:pt x="113" y="14"/>
                      <a:pt x="114" y="15"/>
                    </a:cubicBezTo>
                    <a:cubicBezTo>
                      <a:pt x="114" y="15"/>
                      <a:pt x="114" y="17"/>
                      <a:pt x="114" y="17"/>
                    </a:cubicBezTo>
                    <a:cubicBezTo>
                      <a:pt x="114" y="17"/>
                      <a:pt x="113" y="19"/>
                      <a:pt x="113" y="19"/>
                    </a:cubicBezTo>
                    <a:cubicBezTo>
                      <a:pt x="114" y="20"/>
                      <a:pt x="115" y="19"/>
                      <a:pt x="115" y="19"/>
                    </a:cubicBezTo>
                    <a:cubicBezTo>
                      <a:pt x="116" y="18"/>
                      <a:pt x="117" y="18"/>
                      <a:pt x="117" y="18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8"/>
                      <a:pt x="121" y="18"/>
                      <a:pt x="121" y="18"/>
                    </a:cubicBezTo>
                    <a:cubicBezTo>
                      <a:pt x="121" y="18"/>
                      <a:pt x="122" y="19"/>
                      <a:pt x="123" y="19"/>
                    </a:cubicBezTo>
                    <a:cubicBezTo>
                      <a:pt x="123" y="20"/>
                      <a:pt x="126" y="21"/>
                      <a:pt x="126" y="21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5" y="23"/>
                      <a:pt x="124" y="25"/>
                      <a:pt x="125" y="25"/>
                    </a:cubicBezTo>
                    <a:cubicBezTo>
                      <a:pt x="125" y="25"/>
                      <a:pt x="126" y="24"/>
                      <a:pt x="126" y="24"/>
                    </a:cubicBezTo>
                    <a:cubicBezTo>
                      <a:pt x="127" y="24"/>
                      <a:pt x="128" y="23"/>
                      <a:pt x="128" y="23"/>
                    </a:cubicBezTo>
                    <a:cubicBezTo>
                      <a:pt x="128" y="23"/>
                      <a:pt x="128" y="22"/>
                      <a:pt x="128" y="22"/>
                    </a:cubicBezTo>
                    <a:cubicBezTo>
                      <a:pt x="128" y="23"/>
                      <a:pt x="130" y="24"/>
                      <a:pt x="130" y="24"/>
                    </a:cubicBezTo>
                    <a:cubicBezTo>
                      <a:pt x="130" y="24"/>
                      <a:pt x="131" y="26"/>
                      <a:pt x="131" y="26"/>
                    </a:cubicBezTo>
                    <a:cubicBezTo>
                      <a:pt x="131" y="26"/>
                      <a:pt x="133" y="25"/>
                      <a:pt x="133" y="25"/>
                    </a:cubicBezTo>
                    <a:cubicBezTo>
                      <a:pt x="133" y="25"/>
                      <a:pt x="133" y="25"/>
                      <a:pt x="134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6"/>
                      <a:pt x="139" y="26"/>
                      <a:pt x="139" y="26"/>
                    </a:cubicBezTo>
                    <a:cubicBezTo>
                      <a:pt x="142" y="24"/>
                      <a:pt x="142" y="24"/>
                      <a:pt x="142" y="24"/>
                    </a:cubicBezTo>
                    <a:cubicBezTo>
                      <a:pt x="143" y="21"/>
                      <a:pt x="143" y="21"/>
                      <a:pt x="143" y="21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3" y="20"/>
                      <a:pt x="145" y="19"/>
                      <a:pt x="145" y="19"/>
                    </a:cubicBezTo>
                    <a:cubicBezTo>
                      <a:pt x="145" y="19"/>
                      <a:pt x="146" y="19"/>
                      <a:pt x="146" y="20"/>
                    </a:cubicBezTo>
                    <a:cubicBezTo>
                      <a:pt x="146" y="20"/>
                      <a:pt x="148" y="22"/>
                      <a:pt x="148" y="22"/>
                    </a:cubicBezTo>
                    <a:cubicBezTo>
                      <a:pt x="148" y="22"/>
                      <a:pt x="150" y="22"/>
                      <a:pt x="150" y="22"/>
                    </a:cubicBezTo>
                    <a:cubicBezTo>
                      <a:pt x="151" y="22"/>
                      <a:pt x="151" y="21"/>
                      <a:pt x="152" y="22"/>
                    </a:cubicBezTo>
                    <a:cubicBezTo>
                      <a:pt x="152" y="23"/>
                      <a:pt x="152" y="24"/>
                      <a:pt x="153" y="24"/>
                    </a:cubicBezTo>
                    <a:cubicBezTo>
                      <a:pt x="153" y="24"/>
                      <a:pt x="154" y="24"/>
                      <a:pt x="154" y="24"/>
                    </a:cubicBezTo>
                    <a:cubicBezTo>
                      <a:pt x="155" y="25"/>
                      <a:pt x="157" y="25"/>
                      <a:pt x="157" y="25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2"/>
                      <a:pt x="159" y="23"/>
                    </a:cubicBezTo>
                    <a:cubicBezTo>
                      <a:pt x="160" y="23"/>
                      <a:pt x="160" y="25"/>
                      <a:pt x="160" y="25"/>
                    </a:cubicBezTo>
                    <a:cubicBezTo>
                      <a:pt x="160" y="25"/>
                      <a:pt x="161" y="26"/>
                      <a:pt x="161" y="26"/>
                    </a:cubicBezTo>
                    <a:cubicBezTo>
                      <a:pt x="161" y="26"/>
                      <a:pt x="164" y="27"/>
                      <a:pt x="164" y="27"/>
                    </a:cubicBezTo>
                    <a:cubicBezTo>
                      <a:pt x="164" y="27"/>
                      <a:pt x="166" y="26"/>
                      <a:pt x="166" y="26"/>
                    </a:cubicBezTo>
                    <a:cubicBezTo>
                      <a:pt x="167" y="26"/>
                      <a:pt x="167" y="28"/>
                      <a:pt x="167" y="28"/>
                    </a:cubicBezTo>
                    <a:cubicBezTo>
                      <a:pt x="167" y="28"/>
                      <a:pt x="167" y="29"/>
                      <a:pt x="167" y="29"/>
                    </a:cubicBezTo>
                    <a:cubicBezTo>
                      <a:pt x="166" y="30"/>
                      <a:pt x="166" y="30"/>
                      <a:pt x="167" y="30"/>
                    </a:cubicBezTo>
                    <a:cubicBezTo>
                      <a:pt x="167" y="31"/>
                      <a:pt x="168" y="32"/>
                      <a:pt x="168" y="32"/>
                    </a:cubicBezTo>
                    <a:cubicBezTo>
                      <a:pt x="168" y="32"/>
                      <a:pt x="167" y="34"/>
                      <a:pt x="167" y="34"/>
                    </a:cubicBezTo>
                    <a:cubicBezTo>
                      <a:pt x="167" y="35"/>
                      <a:pt x="166" y="36"/>
                      <a:pt x="166" y="36"/>
                    </a:cubicBezTo>
                    <a:cubicBezTo>
                      <a:pt x="165" y="37"/>
                      <a:pt x="165" y="37"/>
                      <a:pt x="165" y="37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5" y="39"/>
                      <a:pt x="165" y="40"/>
                      <a:pt x="165" y="40"/>
                    </a:cubicBezTo>
                    <a:cubicBezTo>
                      <a:pt x="164" y="40"/>
                      <a:pt x="165" y="42"/>
                      <a:pt x="165" y="42"/>
                    </a:cubicBezTo>
                    <a:cubicBezTo>
                      <a:pt x="166" y="43"/>
                      <a:pt x="166" y="43"/>
                      <a:pt x="166" y="43"/>
                    </a:cubicBezTo>
                    <a:cubicBezTo>
                      <a:pt x="166" y="43"/>
                      <a:pt x="168" y="42"/>
                      <a:pt x="168" y="42"/>
                    </a:cubicBezTo>
                    <a:cubicBezTo>
                      <a:pt x="168" y="42"/>
                      <a:pt x="171" y="43"/>
                      <a:pt x="171" y="43"/>
                    </a:cubicBezTo>
                    <a:cubicBezTo>
                      <a:pt x="171" y="43"/>
                      <a:pt x="173" y="44"/>
                      <a:pt x="173" y="45"/>
                    </a:cubicBezTo>
                    <a:cubicBezTo>
                      <a:pt x="174" y="45"/>
                      <a:pt x="176" y="47"/>
                      <a:pt x="176" y="47"/>
                    </a:cubicBezTo>
                    <a:cubicBezTo>
                      <a:pt x="178" y="50"/>
                      <a:pt x="178" y="50"/>
                      <a:pt x="178" y="50"/>
                    </a:cubicBezTo>
                    <a:cubicBezTo>
                      <a:pt x="176" y="52"/>
                      <a:pt x="176" y="52"/>
                      <a:pt x="176" y="52"/>
                    </a:cubicBezTo>
                    <a:cubicBezTo>
                      <a:pt x="174" y="55"/>
                      <a:pt x="174" y="55"/>
                      <a:pt x="174" y="55"/>
                    </a:cubicBezTo>
                    <a:cubicBezTo>
                      <a:pt x="172" y="56"/>
                      <a:pt x="172" y="56"/>
                      <a:pt x="172" y="56"/>
                    </a:cubicBezTo>
                    <a:cubicBezTo>
                      <a:pt x="172" y="56"/>
                      <a:pt x="171" y="58"/>
                      <a:pt x="171" y="58"/>
                    </a:cubicBezTo>
                    <a:cubicBezTo>
                      <a:pt x="171" y="58"/>
                      <a:pt x="169" y="59"/>
                      <a:pt x="169" y="59"/>
                    </a:cubicBezTo>
                    <a:cubicBezTo>
                      <a:pt x="168" y="59"/>
                      <a:pt x="168" y="59"/>
                      <a:pt x="168" y="59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0" y="64"/>
                      <a:pt x="160" y="64"/>
                      <a:pt x="160" y="64"/>
                    </a:cubicBezTo>
                    <a:cubicBezTo>
                      <a:pt x="158" y="66"/>
                      <a:pt x="158" y="66"/>
                      <a:pt x="158" y="66"/>
                    </a:cubicBezTo>
                    <a:cubicBezTo>
                      <a:pt x="156" y="65"/>
                      <a:pt x="156" y="65"/>
                      <a:pt x="156" y="65"/>
                    </a:cubicBezTo>
                    <a:cubicBezTo>
                      <a:pt x="153" y="66"/>
                      <a:pt x="153" y="66"/>
                      <a:pt x="153" y="66"/>
                    </a:cubicBezTo>
                    <a:cubicBezTo>
                      <a:pt x="153" y="67"/>
                      <a:pt x="153" y="67"/>
                      <a:pt x="153" y="67"/>
                    </a:cubicBezTo>
                    <a:cubicBezTo>
                      <a:pt x="149" y="69"/>
                      <a:pt x="149" y="69"/>
                      <a:pt x="149" y="69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6" y="72"/>
                      <a:pt x="146" y="73"/>
                    </a:cubicBezTo>
                    <a:cubicBezTo>
                      <a:pt x="145" y="73"/>
                      <a:pt x="144" y="74"/>
                      <a:pt x="144" y="74"/>
                    </a:cubicBezTo>
                    <a:cubicBezTo>
                      <a:pt x="142" y="73"/>
                      <a:pt x="142" y="73"/>
                      <a:pt x="142" y="73"/>
                    </a:cubicBezTo>
                    <a:cubicBezTo>
                      <a:pt x="141" y="74"/>
                      <a:pt x="141" y="74"/>
                      <a:pt x="141" y="74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6"/>
                      <a:pt x="142" y="76"/>
                      <a:pt x="142" y="76"/>
                    </a:cubicBezTo>
                    <a:cubicBezTo>
                      <a:pt x="142" y="76"/>
                      <a:pt x="142" y="78"/>
                      <a:pt x="142" y="78"/>
                    </a:cubicBezTo>
                    <a:cubicBezTo>
                      <a:pt x="142" y="79"/>
                      <a:pt x="142" y="81"/>
                      <a:pt x="142" y="81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4" y="82"/>
                      <a:pt x="144" y="85"/>
                      <a:pt x="143" y="85"/>
                    </a:cubicBezTo>
                    <a:cubicBezTo>
                      <a:pt x="143" y="85"/>
                      <a:pt x="141" y="86"/>
                      <a:pt x="141" y="86"/>
                    </a:cubicBezTo>
                    <a:cubicBezTo>
                      <a:pt x="141" y="87"/>
                      <a:pt x="141" y="87"/>
                      <a:pt x="141" y="87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2" y="89"/>
                      <a:pt x="142" y="92"/>
                      <a:pt x="141" y="92"/>
                    </a:cubicBezTo>
                    <a:cubicBezTo>
                      <a:pt x="141" y="93"/>
                      <a:pt x="140" y="95"/>
                      <a:pt x="140" y="95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02"/>
                      <a:pt x="139" y="102"/>
                      <a:pt x="139" y="102"/>
                    </a:cubicBezTo>
                    <a:cubicBezTo>
                      <a:pt x="137" y="103"/>
                      <a:pt x="137" y="103"/>
                      <a:pt x="137" y="103"/>
                    </a:cubicBezTo>
                    <a:cubicBezTo>
                      <a:pt x="136" y="106"/>
                      <a:pt x="136" y="106"/>
                      <a:pt x="136" y="106"/>
                    </a:cubicBezTo>
                    <a:cubicBezTo>
                      <a:pt x="137" y="107"/>
                      <a:pt x="137" y="107"/>
                      <a:pt x="137" y="107"/>
                    </a:cubicBezTo>
                    <a:cubicBezTo>
                      <a:pt x="138" y="109"/>
                      <a:pt x="138" y="109"/>
                      <a:pt x="138" y="109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33" y="114"/>
                      <a:pt x="133" y="114"/>
                      <a:pt x="133" y="114"/>
                    </a:cubicBez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30" y="114"/>
                      <a:pt x="130" y="114"/>
                      <a:pt x="130" y="114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7" y="116"/>
                      <a:pt x="127" y="116"/>
                      <a:pt x="127" y="116"/>
                    </a:cubicBezTo>
                    <a:cubicBezTo>
                      <a:pt x="126" y="117"/>
                      <a:pt x="126" y="117"/>
                      <a:pt x="126" y="117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26" y="119"/>
                      <a:pt x="126" y="120"/>
                      <a:pt x="126" y="120"/>
                    </a:cubicBezTo>
                    <a:cubicBezTo>
                      <a:pt x="127" y="120"/>
                      <a:pt x="127" y="121"/>
                      <a:pt x="127" y="121"/>
                    </a:cubicBezTo>
                    <a:cubicBezTo>
                      <a:pt x="128" y="123"/>
                      <a:pt x="128" y="123"/>
                      <a:pt x="128" y="123"/>
                    </a:cubicBezTo>
                    <a:cubicBezTo>
                      <a:pt x="129" y="125"/>
                      <a:pt x="129" y="125"/>
                      <a:pt x="129" y="125"/>
                    </a:cubicBezTo>
                    <a:cubicBezTo>
                      <a:pt x="130" y="128"/>
                      <a:pt x="130" y="128"/>
                      <a:pt x="130" y="128"/>
                    </a:cubicBezTo>
                    <a:cubicBezTo>
                      <a:pt x="130" y="128"/>
                      <a:pt x="129" y="130"/>
                      <a:pt x="129" y="130"/>
                    </a:cubicBezTo>
                    <a:cubicBezTo>
                      <a:pt x="129" y="130"/>
                      <a:pt x="128" y="132"/>
                      <a:pt x="128" y="132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26" y="136"/>
                      <a:pt x="126" y="136"/>
                      <a:pt x="126" y="136"/>
                    </a:cubicBezTo>
                    <a:cubicBezTo>
                      <a:pt x="125" y="137"/>
                      <a:pt x="125" y="137"/>
                      <a:pt x="125" y="137"/>
                    </a:cubicBezTo>
                    <a:cubicBezTo>
                      <a:pt x="123" y="137"/>
                      <a:pt x="123" y="137"/>
                      <a:pt x="123" y="137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2" y="141"/>
                      <a:pt x="122" y="141"/>
                      <a:pt x="122" y="141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1" y="143"/>
                      <a:pt x="121" y="143"/>
                      <a:pt x="121" y="143"/>
                    </a:cubicBez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0" y="144"/>
                      <a:pt x="119" y="144"/>
                      <a:pt x="119" y="144"/>
                    </a:cubicBezTo>
                    <a:cubicBezTo>
                      <a:pt x="118" y="144"/>
                      <a:pt x="117" y="145"/>
                      <a:pt x="117" y="145"/>
                    </a:cubicBezTo>
                    <a:cubicBezTo>
                      <a:pt x="117" y="145"/>
                      <a:pt x="115" y="145"/>
                      <a:pt x="115" y="144"/>
                    </a:cubicBezTo>
                    <a:cubicBezTo>
                      <a:pt x="115" y="144"/>
                      <a:pt x="114" y="145"/>
                      <a:pt x="113" y="144"/>
                    </a:cubicBezTo>
                    <a:cubicBezTo>
                      <a:pt x="113" y="144"/>
                      <a:pt x="112" y="143"/>
                      <a:pt x="112" y="143"/>
                    </a:cubicBezTo>
                    <a:cubicBezTo>
                      <a:pt x="111" y="143"/>
                      <a:pt x="111" y="143"/>
                      <a:pt x="111" y="143"/>
                    </a:cubicBezTo>
                    <a:cubicBezTo>
                      <a:pt x="109" y="143"/>
                      <a:pt x="109" y="143"/>
                      <a:pt x="109" y="143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4" y="143"/>
                      <a:pt x="104" y="143"/>
                      <a:pt x="104" y="143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0" y="141"/>
                      <a:pt x="100" y="141"/>
                      <a:pt x="100" y="141"/>
                    </a:cubicBezTo>
                    <a:cubicBezTo>
                      <a:pt x="98" y="141"/>
                      <a:pt x="98" y="141"/>
                      <a:pt x="98" y="141"/>
                    </a:cubicBezTo>
                    <a:cubicBezTo>
                      <a:pt x="98" y="141"/>
                      <a:pt x="98" y="142"/>
                      <a:pt x="99" y="143"/>
                    </a:cubicBezTo>
                    <a:cubicBezTo>
                      <a:pt x="99" y="143"/>
                      <a:pt x="100" y="145"/>
                      <a:pt x="100" y="145"/>
                    </a:cubicBezTo>
                    <a:cubicBezTo>
                      <a:pt x="100" y="145"/>
                      <a:pt x="100" y="147"/>
                      <a:pt x="100" y="147"/>
                    </a:cubicBezTo>
                    <a:cubicBezTo>
                      <a:pt x="100" y="147"/>
                      <a:pt x="102" y="149"/>
                      <a:pt x="102" y="149"/>
                    </a:cubicBezTo>
                    <a:cubicBezTo>
                      <a:pt x="102" y="150"/>
                      <a:pt x="102" y="150"/>
                      <a:pt x="102" y="150"/>
                    </a:cubicBezTo>
                    <a:cubicBezTo>
                      <a:pt x="102" y="150"/>
                      <a:pt x="103" y="152"/>
                      <a:pt x="103" y="152"/>
                    </a:cubicBezTo>
                    <a:cubicBezTo>
                      <a:pt x="103" y="152"/>
                      <a:pt x="105" y="153"/>
                      <a:pt x="105" y="153"/>
                    </a:cubicBezTo>
                    <a:cubicBezTo>
                      <a:pt x="105" y="155"/>
                      <a:pt x="105" y="155"/>
                      <a:pt x="105" y="155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03" y="157"/>
                      <a:pt x="103" y="157"/>
                      <a:pt x="103" y="157"/>
                    </a:cubicBezTo>
                    <a:cubicBezTo>
                      <a:pt x="104" y="159"/>
                      <a:pt x="104" y="159"/>
                      <a:pt x="104" y="159"/>
                    </a:cubicBezTo>
                    <a:cubicBezTo>
                      <a:pt x="104" y="161"/>
                      <a:pt x="104" y="161"/>
                      <a:pt x="104" y="161"/>
                    </a:cubicBezTo>
                    <a:cubicBezTo>
                      <a:pt x="105" y="162"/>
                      <a:pt x="105" y="162"/>
                      <a:pt x="105" y="162"/>
                    </a:cubicBezTo>
                    <a:cubicBezTo>
                      <a:pt x="105" y="163"/>
                      <a:pt x="105" y="163"/>
                      <a:pt x="105" y="163"/>
                    </a:cubicBez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5" y="168"/>
                      <a:pt x="105" y="168"/>
                      <a:pt x="105" y="168"/>
                    </a:cubicBezTo>
                    <a:cubicBezTo>
                      <a:pt x="106" y="170"/>
                      <a:pt x="106" y="170"/>
                      <a:pt x="106" y="170"/>
                    </a:cubicBezTo>
                    <a:cubicBezTo>
                      <a:pt x="108" y="170"/>
                      <a:pt x="108" y="170"/>
                      <a:pt x="108" y="170"/>
                    </a:cubicBezTo>
                    <a:cubicBezTo>
                      <a:pt x="108" y="172"/>
                      <a:pt x="108" y="172"/>
                      <a:pt x="108" y="172"/>
                    </a:cubicBezTo>
                    <a:cubicBezTo>
                      <a:pt x="107" y="173"/>
                      <a:pt x="107" y="173"/>
                      <a:pt x="107" y="173"/>
                    </a:cubicBezTo>
                    <a:cubicBezTo>
                      <a:pt x="107" y="173"/>
                      <a:pt x="107" y="174"/>
                      <a:pt x="107" y="174"/>
                    </a:cubicBezTo>
                    <a:cubicBezTo>
                      <a:pt x="108" y="174"/>
                      <a:pt x="109" y="175"/>
                      <a:pt x="109" y="175"/>
                    </a:cubicBezTo>
                    <a:cubicBezTo>
                      <a:pt x="111" y="174"/>
                      <a:pt x="111" y="174"/>
                      <a:pt x="111" y="174"/>
                    </a:cubicBezTo>
                    <a:cubicBezTo>
                      <a:pt x="111" y="174"/>
                      <a:pt x="112" y="174"/>
                      <a:pt x="112" y="174"/>
                    </a:cubicBezTo>
                    <a:cubicBezTo>
                      <a:pt x="112" y="175"/>
                      <a:pt x="113" y="177"/>
                      <a:pt x="113" y="177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4" y="180"/>
                      <a:pt x="114" y="180"/>
                      <a:pt x="114" y="180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09" y="185"/>
                      <a:pt x="109" y="185"/>
                      <a:pt x="109" y="185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8"/>
                      <a:pt x="108" y="188"/>
                      <a:pt x="108" y="188"/>
                    </a:cubicBezTo>
                    <a:cubicBezTo>
                      <a:pt x="106" y="189"/>
                      <a:pt x="106" y="189"/>
                      <a:pt x="106" y="189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0"/>
                      <a:pt x="103" y="190"/>
                      <a:pt x="103" y="190"/>
                    </a:cubicBezTo>
                    <a:cubicBezTo>
                      <a:pt x="102" y="191"/>
                      <a:pt x="102" y="191"/>
                      <a:pt x="102" y="191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96" y="196"/>
                      <a:pt x="96" y="196"/>
                      <a:pt x="96" y="196"/>
                    </a:cubicBezTo>
                    <a:cubicBezTo>
                      <a:pt x="96" y="196"/>
                      <a:pt x="96" y="198"/>
                      <a:pt x="96" y="198"/>
                    </a:cubicBezTo>
                    <a:cubicBezTo>
                      <a:pt x="96" y="198"/>
                      <a:pt x="97" y="199"/>
                      <a:pt x="97" y="199"/>
                    </a:cubicBezTo>
                    <a:cubicBezTo>
                      <a:pt x="97" y="199"/>
                      <a:pt x="95" y="201"/>
                      <a:pt x="95" y="201"/>
                    </a:cubicBezTo>
                    <a:cubicBezTo>
                      <a:pt x="95" y="201"/>
                      <a:pt x="93" y="202"/>
                      <a:pt x="93" y="202"/>
                    </a:cubicBezTo>
                    <a:cubicBezTo>
                      <a:pt x="92" y="204"/>
                      <a:pt x="92" y="204"/>
                      <a:pt x="92" y="204"/>
                    </a:cubicBezTo>
                    <a:cubicBezTo>
                      <a:pt x="93" y="205"/>
                      <a:pt x="93" y="205"/>
                      <a:pt x="93" y="205"/>
                    </a:cubicBezTo>
                    <a:cubicBezTo>
                      <a:pt x="91" y="205"/>
                      <a:pt x="91" y="205"/>
                      <a:pt x="91" y="205"/>
                    </a:cubicBezTo>
                    <a:cubicBezTo>
                      <a:pt x="92" y="207"/>
                      <a:pt x="92" y="207"/>
                      <a:pt x="92" y="207"/>
                    </a:cubicBezTo>
                    <a:cubicBezTo>
                      <a:pt x="91" y="208"/>
                      <a:pt x="91" y="208"/>
                      <a:pt x="91" y="208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09"/>
                      <a:pt x="93" y="212"/>
                      <a:pt x="93" y="212"/>
                    </a:cubicBezTo>
                    <a:cubicBezTo>
                      <a:pt x="93" y="213"/>
                      <a:pt x="94" y="214"/>
                      <a:pt x="94" y="214"/>
                    </a:cubicBezTo>
                    <a:cubicBezTo>
                      <a:pt x="94" y="214"/>
                      <a:pt x="95" y="215"/>
                      <a:pt x="95" y="215"/>
                    </a:cubicBezTo>
                    <a:cubicBezTo>
                      <a:pt x="95" y="216"/>
                      <a:pt x="95" y="217"/>
                      <a:pt x="95" y="218"/>
                    </a:cubicBezTo>
                    <a:cubicBezTo>
                      <a:pt x="95" y="219"/>
                      <a:pt x="96" y="221"/>
                      <a:pt x="96" y="221"/>
                    </a:cubicBezTo>
                    <a:cubicBezTo>
                      <a:pt x="97" y="223"/>
                      <a:pt x="97" y="223"/>
                      <a:pt x="97" y="223"/>
                    </a:cubicBezTo>
                    <a:cubicBezTo>
                      <a:pt x="97" y="223"/>
                      <a:pt x="97" y="224"/>
                      <a:pt x="97" y="224"/>
                    </a:cubicBezTo>
                    <a:cubicBezTo>
                      <a:pt x="98" y="224"/>
                      <a:pt x="100" y="224"/>
                      <a:pt x="100" y="224"/>
                    </a:cubicBezTo>
                    <a:cubicBezTo>
                      <a:pt x="100" y="224"/>
                      <a:pt x="102" y="224"/>
                      <a:pt x="102" y="224"/>
                    </a:cubicBezTo>
                    <a:cubicBezTo>
                      <a:pt x="102" y="224"/>
                      <a:pt x="103" y="223"/>
                      <a:pt x="104" y="224"/>
                    </a:cubicBezTo>
                    <a:cubicBezTo>
                      <a:pt x="104" y="224"/>
                      <a:pt x="104" y="225"/>
                      <a:pt x="104" y="225"/>
                    </a:cubicBezTo>
                    <a:cubicBezTo>
                      <a:pt x="104" y="225"/>
                      <a:pt x="104" y="226"/>
                      <a:pt x="104" y="226"/>
                    </a:cubicBezTo>
                    <a:cubicBezTo>
                      <a:pt x="100" y="230"/>
                      <a:pt x="100" y="230"/>
                      <a:pt x="100" y="230"/>
                    </a:cubicBezTo>
                    <a:cubicBezTo>
                      <a:pt x="100" y="233"/>
                      <a:pt x="100" y="233"/>
                      <a:pt x="100" y="233"/>
                    </a:cubicBezTo>
                    <a:cubicBezTo>
                      <a:pt x="100" y="233"/>
                      <a:pt x="99" y="233"/>
                      <a:pt x="99" y="233"/>
                    </a:cubicBezTo>
                    <a:cubicBezTo>
                      <a:pt x="98" y="233"/>
                      <a:pt x="97" y="233"/>
                      <a:pt x="97" y="233"/>
                    </a:cubicBezTo>
                    <a:cubicBezTo>
                      <a:pt x="95" y="231"/>
                      <a:pt x="95" y="231"/>
                      <a:pt x="95" y="231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3" y="233"/>
                      <a:pt x="91" y="233"/>
                      <a:pt x="91" y="233"/>
                    </a:cubicBezTo>
                    <a:cubicBezTo>
                      <a:pt x="91" y="233"/>
                      <a:pt x="88" y="233"/>
                      <a:pt x="88" y="233"/>
                    </a:cubicBezTo>
                    <a:cubicBezTo>
                      <a:pt x="87" y="234"/>
                      <a:pt x="87" y="234"/>
                      <a:pt x="87" y="234"/>
                    </a:cubicBezTo>
                    <a:cubicBezTo>
                      <a:pt x="86" y="238"/>
                      <a:pt x="86" y="238"/>
                      <a:pt x="86" y="238"/>
                    </a:cubicBezTo>
                    <a:cubicBezTo>
                      <a:pt x="84" y="240"/>
                      <a:pt x="84" y="240"/>
                      <a:pt x="84" y="240"/>
                    </a:cubicBezTo>
                    <a:cubicBezTo>
                      <a:pt x="82" y="241"/>
                      <a:pt x="82" y="241"/>
                      <a:pt x="82" y="241"/>
                    </a:cubicBezTo>
                    <a:cubicBezTo>
                      <a:pt x="80" y="243"/>
                      <a:pt x="80" y="243"/>
                      <a:pt x="80" y="243"/>
                    </a:cubicBezTo>
                    <a:cubicBezTo>
                      <a:pt x="77" y="244"/>
                      <a:pt x="77" y="244"/>
                      <a:pt x="77" y="244"/>
                    </a:cubicBezTo>
                    <a:cubicBezTo>
                      <a:pt x="77" y="244"/>
                      <a:pt x="76" y="245"/>
                      <a:pt x="76" y="245"/>
                    </a:cubicBezTo>
                    <a:cubicBezTo>
                      <a:pt x="76" y="246"/>
                      <a:pt x="75" y="249"/>
                      <a:pt x="75" y="249"/>
                    </a:cubicBezTo>
                    <a:cubicBezTo>
                      <a:pt x="75" y="249"/>
                      <a:pt x="73" y="250"/>
                      <a:pt x="73" y="251"/>
                    </a:cubicBezTo>
                    <a:cubicBezTo>
                      <a:pt x="73" y="251"/>
                      <a:pt x="71" y="252"/>
                      <a:pt x="71" y="252"/>
                    </a:cubicBezTo>
                    <a:cubicBezTo>
                      <a:pt x="71" y="252"/>
                      <a:pt x="71" y="254"/>
                      <a:pt x="71" y="254"/>
                    </a:cubicBezTo>
                    <a:cubicBezTo>
                      <a:pt x="71" y="254"/>
                      <a:pt x="72" y="256"/>
                      <a:pt x="72" y="256"/>
                    </a:cubicBezTo>
                    <a:cubicBezTo>
                      <a:pt x="72" y="259"/>
                      <a:pt x="72" y="259"/>
                      <a:pt x="72" y="259"/>
                    </a:cubicBezTo>
                    <a:cubicBezTo>
                      <a:pt x="72" y="261"/>
                      <a:pt x="72" y="261"/>
                      <a:pt x="72" y="261"/>
                    </a:cubicBezTo>
                    <a:cubicBezTo>
                      <a:pt x="73" y="263"/>
                      <a:pt x="73" y="263"/>
                      <a:pt x="73" y="263"/>
                    </a:cubicBezTo>
                    <a:cubicBezTo>
                      <a:pt x="72" y="265"/>
                      <a:pt x="72" y="265"/>
                      <a:pt x="72" y="265"/>
                    </a:cubicBezTo>
                    <a:cubicBezTo>
                      <a:pt x="71" y="268"/>
                      <a:pt x="71" y="268"/>
                      <a:pt x="71" y="268"/>
                    </a:cubicBezTo>
                    <a:cubicBezTo>
                      <a:pt x="71" y="269"/>
                      <a:pt x="71" y="269"/>
                      <a:pt x="71" y="269"/>
                    </a:cubicBezTo>
                    <a:cubicBezTo>
                      <a:pt x="71" y="271"/>
                      <a:pt x="71" y="271"/>
                      <a:pt x="71" y="271"/>
                    </a:cubicBezTo>
                    <a:cubicBezTo>
                      <a:pt x="71" y="275"/>
                      <a:pt x="71" y="275"/>
                      <a:pt x="71" y="275"/>
                    </a:cubicBezTo>
                    <a:cubicBezTo>
                      <a:pt x="68" y="274"/>
                      <a:pt x="68" y="274"/>
                      <a:pt x="68" y="274"/>
                    </a:cubicBezTo>
                    <a:cubicBezTo>
                      <a:pt x="65" y="274"/>
                      <a:pt x="65" y="274"/>
                      <a:pt x="65" y="274"/>
                    </a:cubicBezTo>
                    <a:cubicBezTo>
                      <a:pt x="62" y="275"/>
                      <a:pt x="62" y="275"/>
                      <a:pt x="62" y="275"/>
                    </a:cubicBezTo>
                    <a:cubicBezTo>
                      <a:pt x="58" y="277"/>
                      <a:pt x="58" y="277"/>
                      <a:pt x="58" y="277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47" y="278"/>
                      <a:pt x="47" y="278"/>
                      <a:pt x="47" y="278"/>
                    </a:cubicBezTo>
                    <a:cubicBezTo>
                      <a:pt x="44" y="277"/>
                      <a:pt x="44" y="277"/>
                      <a:pt x="44" y="277"/>
                    </a:cubicBezTo>
                    <a:cubicBezTo>
                      <a:pt x="42" y="276"/>
                      <a:pt x="42" y="276"/>
                      <a:pt x="42" y="276"/>
                    </a:cubicBezTo>
                    <a:cubicBezTo>
                      <a:pt x="40" y="274"/>
                      <a:pt x="40" y="274"/>
                      <a:pt x="40" y="274"/>
                    </a:cubicBezTo>
                    <a:cubicBezTo>
                      <a:pt x="37" y="271"/>
                      <a:pt x="37" y="271"/>
                      <a:pt x="37" y="271"/>
                    </a:cubicBezTo>
                    <a:cubicBezTo>
                      <a:pt x="34" y="271"/>
                      <a:pt x="34" y="271"/>
                      <a:pt x="34" y="271"/>
                    </a:cubicBezTo>
                    <a:cubicBezTo>
                      <a:pt x="32" y="270"/>
                      <a:pt x="32" y="270"/>
                      <a:pt x="32" y="270"/>
                    </a:cubicBezTo>
                    <a:cubicBezTo>
                      <a:pt x="30" y="269"/>
                      <a:pt x="30" y="269"/>
                      <a:pt x="30" y="269"/>
                    </a:cubicBezTo>
                    <a:cubicBezTo>
                      <a:pt x="28" y="268"/>
                      <a:pt x="28" y="268"/>
                      <a:pt x="28" y="268"/>
                    </a:cubicBezTo>
                    <a:cubicBezTo>
                      <a:pt x="26" y="268"/>
                      <a:pt x="26" y="268"/>
                      <a:pt x="26" y="268"/>
                    </a:cubicBezTo>
                    <a:cubicBezTo>
                      <a:pt x="22" y="266"/>
                      <a:pt x="22" y="266"/>
                      <a:pt x="22" y="266"/>
                    </a:cubicBezTo>
                    <a:cubicBezTo>
                      <a:pt x="18" y="264"/>
                      <a:pt x="18" y="264"/>
                      <a:pt x="18" y="264"/>
                    </a:cubicBezTo>
                    <a:cubicBezTo>
                      <a:pt x="16" y="265"/>
                      <a:pt x="16" y="265"/>
                      <a:pt x="16" y="265"/>
                    </a:cubicBezTo>
                    <a:cubicBezTo>
                      <a:pt x="16" y="266"/>
                      <a:pt x="16" y="266"/>
                      <a:pt x="16" y="266"/>
                    </a:cubicBezTo>
                    <a:cubicBezTo>
                      <a:pt x="13" y="265"/>
                      <a:pt x="13" y="265"/>
                      <a:pt x="13" y="265"/>
                    </a:cubicBezTo>
                    <a:cubicBezTo>
                      <a:pt x="11" y="265"/>
                      <a:pt x="11" y="265"/>
                      <a:pt x="11" y="265"/>
                    </a:cubicBezTo>
                    <a:cubicBezTo>
                      <a:pt x="9" y="265"/>
                      <a:pt x="9" y="265"/>
                      <a:pt x="9" y="265"/>
                    </a:cubicBezTo>
                    <a:cubicBezTo>
                      <a:pt x="5" y="266"/>
                      <a:pt x="5" y="266"/>
                      <a:pt x="5" y="266"/>
                    </a:cubicBezTo>
                    <a:cubicBezTo>
                      <a:pt x="2" y="267"/>
                      <a:pt x="2" y="267"/>
                      <a:pt x="2" y="267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2" y="264"/>
                      <a:pt x="2" y="264"/>
                      <a:pt x="2" y="264"/>
                    </a:cubicBezTo>
                    <a:cubicBezTo>
                      <a:pt x="4" y="261"/>
                      <a:pt x="4" y="261"/>
                      <a:pt x="4" y="261"/>
                    </a:cubicBezTo>
                    <a:cubicBezTo>
                      <a:pt x="6" y="260"/>
                      <a:pt x="6" y="260"/>
                      <a:pt x="6" y="260"/>
                    </a:cubicBezTo>
                    <a:cubicBezTo>
                      <a:pt x="7" y="257"/>
                      <a:pt x="7" y="257"/>
                      <a:pt x="7" y="257"/>
                    </a:cubicBezTo>
                    <a:cubicBezTo>
                      <a:pt x="10" y="255"/>
                      <a:pt x="10" y="255"/>
                      <a:pt x="10" y="255"/>
                    </a:cubicBezTo>
                    <a:cubicBezTo>
                      <a:pt x="10" y="252"/>
                      <a:pt x="10" y="252"/>
                      <a:pt x="10" y="252"/>
                    </a:cubicBezTo>
                    <a:cubicBezTo>
                      <a:pt x="12" y="248"/>
                      <a:pt x="12" y="248"/>
                      <a:pt x="12" y="248"/>
                    </a:cubicBezTo>
                    <a:cubicBezTo>
                      <a:pt x="12" y="248"/>
                      <a:pt x="14" y="248"/>
                      <a:pt x="14" y="247"/>
                    </a:cubicBezTo>
                    <a:cubicBezTo>
                      <a:pt x="15" y="245"/>
                      <a:pt x="15" y="244"/>
                      <a:pt x="16" y="243"/>
                    </a:cubicBezTo>
                    <a:cubicBezTo>
                      <a:pt x="16" y="242"/>
                      <a:pt x="17" y="242"/>
                      <a:pt x="17" y="241"/>
                    </a:cubicBezTo>
                    <a:cubicBezTo>
                      <a:pt x="17" y="240"/>
                      <a:pt x="16" y="237"/>
                      <a:pt x="16" y="237"/>
                    </a:cubicBezTo>
                    <a:cubicBezTo>
                      <a:pt x="16" y="237"/>
                      <a:pt x="18" y="233"/>
                      <a:pt x="18" y="233"/>
                    </a:cubicBezTo>
                    <a:cubicBezTo>
                      <a:pt x="19" y="232"/>
                      <a:pt x="19" y="228"/>
                      <a:pt x="19" y="228"/>
                    </a:cubicBezTo>
                    <a:cubicBezTo>
                      <a:pt x="19" y="228"/>
                      <a:pt x="20" y="226"/>
                      <a:pt x="21" y="225"/>
                    </a:cubicBezTo>
                    <a:cubicBezTo>
                      <a:pt x="21" y="224"/>
                      <a:pt x="21" y="221"/>
                      <a:pt x="21" y="22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21" y="214"/>
                      <a:pt x="21" y="214"/>
                      <a:pt x="21" y="214"/>
                    </a:cubicBezTo>
                    <a:cubicBezTo>
                      <a:pt x="24" y="209"/>
                      <a:pt x="24" y="209"/>
                      <a:pt x="24" y="209"/>
                    </a:cubicBezTo>
                    <a:cubicBezTo>
                      <a:pt x="27" y="204"/>
                      <a:pt x="27" y="204"/>
                      <a:pt x="27" y="204"/>
                    </a:cubicBezTo>
                    <a:cubicBezTo>
                      <a:pt x="28" y="199"/>
                      <a:pt x="28" y="199"/>
                      <a:pt x="28" y="199"/>
                    </a:cubicBezTo>
                    <a:cubicBezTo>
                      <a:pt x="28" y="199"/>
                      <a:pt x="28" y="197"/>
                      <a:pt x="28" y="196"/>
                    </a:cubicBezTo>
                    <a:cubicBezTo>
                      <a:pt x="28" y="196"/>
                      <a:pt x="28" y="194"/>
                      <a:pt x="28" y="194"/>
                    </a:cubicBezTo>
                    <a:cubicBezTo>
                      <a:pt x="28" y="194"/>
                      <a:pt x="28" y="192"/>
                      <a:pt x="28" y="192"/>
                    </a:cubicBezTo>
                    <a:cubicBezTo>
                      <a:pt x="28" y="192"/>
                      <a:pt x="27" y="190"/>
                      <a:pt x="27" y="190"/>
                    </a:cubicBezTo>
                    <a:cubicBezTo>
                      <a:pt x="26" y="187"/>
                      <a:pt x="26" y="187"/>
                      <a:pt x="26" y="187"/>
                    </a:cubicBezTo>
                    <a:cubicBezTo>
                      <a:pt x="25" y="188"/>
                      <a:pt x="25" y="188"/>
                      <a:pt x="25" y="188"/>
                    </a:cubicBezTo>
                    <a:cubicBezTo>
                      <a:pt x="25" y="188"/>
                      <a:pt x="24" y="189"/>
                      <a:pt x="23" y="188"/>
                    </a:cubicBezTo>
                    <a:cubicBezTo>
                      <a:pt x="23" y="188"/>
                      <a:pt x="19" y="188"/>
                      <a:pt x="19" y="188"/>
                    </a:cubicBezTo>
                    <a:cubicBezTo>
                      <a:pt x="17" y="189"/>
                      <a:pt x="17" y="189"/>
                      <a:pt x="17" y="189"/>
                    </a:cubicBezTo>
                    <a:cubicBezTo>
                      <a:pt x="14" y="188"/>
                      <a:pt x="14" y="188"/>
                      <a:pt x="14" y="188"/>
                    </a:cubicBezTo>
                    <a:cubicBezTo>
                      <a:pt x="14" y="188"/>
                      <a:pt x="13" y="189"/>
                      <a:pt x="12" y="189"/>
                    </a:cubicBezTo>
                    <a:cubicBezTo>
                      <a:pt x="12" y="189"/>
                      <a:pt x="11" y="189"/>
                      <a:pt x="11" y="188"/>
                    </a:cubicBezTo>
                    <a:cubicBezTo>
                      <a:pt x="11" y="188"/>
                      <a:pt x="14" y="185"/>
                      <a:pt x="14" y="185"/>
                    </a:cubicBezTo>
                    <a:cubicBezTo>
                      <a:pt x="14" y="185"/>
                      <a:pt x="14" y="185"/>
                      <a:pt x="14" y="184"/>
                    </a:cubicBezTo>
                    <a:cubicBezTo>
                      <a:pt x="14" y="183"/>
                      <a:pt x="14" y="181"/>
                      <a:pt x="14" y="181"/>
                    </a:cubicBezTo>
                    <a:cubicBezTo>
                      <a:pt x="14" y="180"/>
                      <a:pt x="13" y="177"/>
                      <a:pt x="13" y="177"/>
                    </a:cubicBezTo>
                    <a:cubicBezTo>
                      <a:pt x="13" y="177"/>
                      <a:pt x="12" y="176"/>
                      <a:pt x="13" y="175"/>
                    </a:cubicBezTo>
                    <a:cubicBezTo>
                      <a:pt x="13" y="174"/>
                      <a:pt x="14" y="174"/>
                      <a:pt x="14" y="174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2" y="173"/>
                      <a:pt x="12" y="173"/>
                      <a:pt x="11" y="173"/>
                    </a:cubicBezTo>
                    <a:cubicBezTo>
                      <a:pt x="10" y="174"/>
                      <a:pt x="9" y="174"/>
                      <a:pt x="9" y="174"/>
                    </a:cubicBezTo>
                    <a:cubicBezTo>
                      <a:pt x="8" y="172"/>
                      <a:pt x="8" y="172"/>
                      <a:pt x="8" y="172"/>
                    </a:cubicBezTo>
                    <a:cubicBezTo>
                      <a:pt x="8" y="172"/>
                      <a:pt x="7" y="173"/>
                      <a:pt x="7" y="172"/>
                    </a:cubicBezTo>
                    <a:cubicBezTo>
                      <a:pt x="6" y="172"/>
                      <a:pt x="4" y="171"/>
                      <a:pt x="4" y="171"/>
                    </a:cubicBezTo>
                    <a:cubicBezTo>
                      <a:pt x="4" y="171"/>
                      <a:pt x="4" y="169"/>
                      <a:pt x="4" y="169"/>
                    </a:cubicBezTo>
                    <a:cubicBezTo>
                      <a:pt x="5" y="168"/>
                      <a:pt x="5" y="168"/>
                      <a:pt x="5" y="167"/>
                    </a:cubicBezTo>
                    <a:cubicBezTo>
                      <a:pt x="5" y="166"/>
                      <a:pt x="5" y="165"/>
                      <a:pt x="6" y="164"/>
                    </a:cubicBezTo>
                    <a:cubicBezTo>
                      <a:pt x="6" y="163"/>
                      <a:pt x="7" y="162"/>
                      <a:pt x="8" y="162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57"/>
                      <a:pt x="11" y="157"/>
                      <a:pt x="11" y="157"/>
                    </a:cubicBezTo>
                    <a:cubicBezTo>
                      <a:pt x="11" y="157"/>
                      <a:pt x="11" y="155"/>
                      <a:pt x="11" y="155"/>
                    </a:cubicBezTo>
                    <a:cubicBezTo>
                      <a:pt x="11" y="155"/>
                      <a:pt x="12" y="153"/>
                      <a:pt x="12" y="152"/>
                    </a:cubicBezTo>
                    <a:cubicBezTo>
                      <a:pt x="12" y="152"/>
                      <a:pt x="13" y="150"/>
                      <a:pt x="13" y="150"/>
                    </a:cubicBezTo>
                    <a:cubicBezTo>
                      <a:pt x="13" y="150"/>
                      <a:pt x="14" y="149"/>
                      <a:pt x="14" y="148"/>
                    </a:cubicBezTo>
                    <a:cubicBezTo>
                      <a:pt x="15" y="148"/>
                      <a:pt x="17" y="146"/>
                      <a:pt x="17" y="146"/>
                    </a:cubicBezTo>
                    <a:cubicBezTo>
                      <a:pt x="17" y="146"/>
                      <a:pt x="18" y="143"/>
                      <a:pt x="18" y="143"/>
                    </a:cubicBezTo>
                    <a:cubicBezTo>
                      <a:pt x="18" y="143"/>
                      <a:pt x="19" y="140"/>
                      <a:pt x="19" y="140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7" y="137"/>
                      <a:pt x="17" y="137"/>
                      <a:pt x="17" y="137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19" y="136"/>
                      <a:pt x="19" y="136"/>
                      <a:pt x="20" y="136"/>
                    </a:cubicBezTo>
                    <a:cubicBezTo>
                      <a:pt x="21" y="136"/>
                      <a:pt x="22" y="135"/>
                      <a:pt x="22" y="135"/>
                    </a:cubicBezTo>
                    <a:cubicBezTo>
                      <a:pt x="23" y="135"/>
                      <a:pt x="25" y="134"/>
                      <a:pt x="25" y="134"/>
                    </a:cubicBezTo>
                    <a:cubicBezTo>
                      <a:pt x="25" y="133"/>
                      <a:pt x="26" y="133"/>
                      <a:pt x="26" y="133"/>
                    </a:cubicBezTo>
                    <a:cubicBezTo>
                      <a:pt x="27" y="133"/>
                      <a:pt x="29" y="132"/>
                      <a:pt x="29" y="132"/>
                    </a:cubicBezTo>
                    <a:cubicBezTo>
                      <a:pt x="29" y="132"/>
                      <a:pt x="30" y="131"/>
                      <a:pt x="30" y="131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32" y="129"/>
                      <a:pt x="33" y="128"/>
                      <a:pt x="33" y="127"/>
                    </a:cubicBezTo>
                    <a:cubicBezTo>
                      <a:pt x="33" y="127"/>
                      <a:pt x="34" y="125"/>
                      <a:pt x="34" y="125"/>
                    </a:cubicBezTo>
                    <a:cubicBezTo>
                      <a:pt x="34" y="124"/>
                      <a:pt x="37" y="121"/>
                      <a:pt x="37" y="121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1"/>
                      <a:pt x="73" y="11"/>
                      <a:pt x="73" y="11"/>
                    </a:cubicBezTo>
                    <a:lnTo>
                      <a:pt x="74" y="9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:a16="http://schemas.microsoft.com/office/drawing/2014/main" id="{09F8BDD4-62AC-8B4C-A51A-74AC16625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04932" y="2283682"/>
                <a:ext cx="711331" cy="913063"/>
              </a:xfrm>
              <a:custGeom>
                <a:avLst/>
                <a:gdLst>
                  <a:gd name="T0" fmla="*/ 264 w 312"/>
                  <a:gd name="T1" fmla="*/ 340 h 413"/>
                  <a:gd name="T2" fmla="*/ 240 w 312"/>
                  <a:gd name="T3" fmla="*/ 363 h 413"/>
                  <a:gd name="T4" fmla="*/ 252 w 312"/>
                  <a:gd name="T5" fmla="*/ 385 h 413"/>
                  <a:gd name="T6" fmla="*/ 237 w 312"/>
                  <a:gd name="T7" fmla="*/ 387 h 413"/>
                  <a:gd name="T8" fmla="*/ 211 w 312"/>
                  <a:gd name="T9" fmla="*/ 393 h 413"/>
                  <a:gd name="T10" fmla="*/ 177 w 312"/>
                  <a:gd name="T11" fmla="*/ 404 h 413"/>
                  <a:gd name="T12" fmla="*/ 157 w 312"/>
                  <a:gd name="T13" fmla="*/ 404 h 413"/>
                  <a:gd name="T14" fmla="*/ 142 w 312"/>
                  <a:gd name="T15" fmla="*/ 400 h 413"/>
                  <a:gd name="T16" fmla="*/ 121 w 312"/>
                  <a:gd name="T17" fmla="*/ 394 h 413"/>
                  <a:gd name="T18" fmla="*/ 101 w 312"/>
                  <a:gd name="T19" fmla="*/ 391 h 413"/>
                  <a:gd name="T20" fmla="*/ 94 w 312"/>
                  <a:gd name="T21" fmla="*/ 388 h 413"/>
                  <a:gd name="T22" fmla="*/ 89 w 312"/>
                  <a:gd name="T23" fmla="*/ 383 h 413"/>
                  <a:gd name="T24" fmla="*/ 90 w 312"/>
                  <a:gd name="T25" fmla="*/ 393 h 413"/>
                  <a:gd name="T26" fmla="*/ 73 w 312"/>
                  <a:gd name="T27" fmla="*/ 396 h 413"/>
                  <a:gd name="T28" fmla="*/ 57 w 312"/>
                  <a:gd name="T29" fmla="*/ 396 h 413"/>
                  <a:gd name="T30" fmla="*/ 53 w 312"/>
                  <a:gd name="T31" fmla="*/ 368 h 413"/>
                  <a:gd name="T32" fmla="*/ 50 w 312"/>
                  <a:gd name="T33" fmla="*/ 308 h 413"/>
                  <a:gd name="T34" fmla="*/ 13 w 312"/>
                  <a:gd name="T35" fmla="*/ 292 h 413"/>
                  <a:gd name="T36" fmla="*/ 6 w 312"/>
                  <a:gd name="T37" fmla="*/ 262 h 413"/>
                  <a:gd name="T38" fmla="*/ 12 w 312"/>
                  <a:gd name="T39" fmla="*/ 245 h 413"/>
                  <a:gd name="T40" fmla="*/ 11 w 312"/>
                  <a:gd name="T41" fmla="*/ 228 h 413"/>
                  <a:gd name="T42" fmla="*/ 5 w 312"/>
                  <a:gd name="T43" fmla="*/ 217 h 413"/>
                  <a:gd name="T44" fmla="*/ 1 w 312"/>
                  <a:gd name="T45" fmla="*/ 207 h 413"/>
                  <a:gd name="T46" fmla="*/ 7 w 312"/>
                  <a:gd name="T47" fmla="*/ 198 h 413"/>
                  <a:gd name="T48" fmla="*/ 9 w 312"/>
                  <a:gd name="T49" fmla="*/ 175 h 413"/>
                  <a:gd name="T50" fmla="*/ 12 w 312"/>
                  <a:gd name="T51" fmla="*/ 161 h 413"/>
                  <a:gd name="T52" fmla="*/ 32 w 312"/>
                  <a:gd name="T53" fmla="*/ 160 h 413"/>
                  <a:gd name="T54" fmla="*/ 41 w 312"/>
                  <a:gd name="T55" fmla="*/ 146 h 413"/>
                  <a:gd name="T56" fmla="*/ 33 w 312"/>
                  <a:gd name="T57" fmla="*/ 128 h 413"/>
                  <a:gd name="T58" fmla="*/ 47 w 312"/>
                  <a:gd name="T59" fmla="*/ 94 h 413"/>
                  <a:gd name="T60" fmla="*/ 49 w 312"/>
                  <a:gd name="T61" fmla="*/ 65 h 413"/>
                  <a:gd name="T62" fmla="*/ 78 w 312"/>
                  <a:gd name="T63" fmla="*/ 80 h 413"/>
                  <a:gd name="T64" fmla="*/ 93 w 312"/>
                  <a:gd name="T65" fmla="*/ 74 h 413"/>
                  <a:gd name="T66" fmla="*/ 114 w 312"/>
                  <a:gd name="T67" fmla="*/ 57 h 413"/>
                  <a:gd name="T68" fmla="*/ 102 w 312"/>
                  <a:gd name="T69" fmla="*/ 41 h 413"/>
                  <a:gd name="T70" fmla="*/ 104 w 312"/>
                  <a:gd name="T71" fmla="*/ 25 h 413"/>
                  <a:gd name="T72" fmla="*/ 95 w 312"/>
                  <a:gd name="T73" fmla="*/ 12 h 413"/>
                  <a:gd name="T74" fmla="*/ 119 w 312"/>
                  <a:gd name="T75" fmla="*/ 5 h 413"/>
                  <a:gd name="T76" fmla="*/ 136 w 312"/>
                  <a:gd name="T77" fmla="*/ 25 h 413"/>
                  <a:gd name="T78" fmla="*/ 163 w 312"/>
                  <a:gd name="T79" fmla="*/ 35 h 413"/>
                  <a:gd name="T80" fmla="*/ 176 w 312"/>
                  <a:gd name="T81" fmla="*/ 25 h 413"/>
                  <a:gd name="T82" fmla="*/ 162 w 312"/>
                  <a:gd name="T83" fmla="*/ 46 h 413"/>
                  <a:gd name="T84" fmla="*/ 182 w 312"/>
                  <a:gd name="T85" fmla="*/ 53 h 413"/>
                  <a:gd name="T86" fmla="*/ 212 w 312"/>
                  <a:gd name="T87" fmla="*/ 30 h 413"/>
                  <a:gd name="T88" fmla="*/ 221 w 312"/>
                  <a:gd name="T89" fmla="*/ 28 h 413"/>
                  <a:gd name="T90" fmla="*/ 236 w 312"/>
                  <a:gd name="T91" fmla="*/ 18 h 413"/>
                  <a:gd name="T92" fmla="*/ 242 w 312"/>
                  <a:gd name="T93" fmla="*/ 21 h 413"/>
                  <a:gd name="T94" fmla="*/ 253 w 312"/>
                  <a:gd name="T95" fmla="*/ 29 h 413"/>
                  <a:gd name="T96" fmla="*/ 262 w 312"/>
                  <a:gd name="T97" fmla="*/ 42 h 413"/>
                  <a:gd name="T98" fmla="*/ 273 w 312"/>
                  <a:gd name="T99" fmla="*/ 58 h 413"/>
                  <a:gd name="T100" fmla="*/ 279 w 312"/>
                  <a:gd name="T101" fmla="*/ 113 h 413"/>
                  <a:gd name="T102" fmla="*/ 294 w 312"/>
                  <a:gd name="T103" fmla="*/ 162 h 413"/>
                  <a:gd name="T104" fmla="*/ 309 w 312"/>
                  <a:gd name="T105" fmla="*/ 197 h 413"/>
                  <a:gd name="T106" fmla="*/ 297 w 312"/>
                  <a:gd name="T107" fmla="*/ 205 h 413"/>
                  <a:gd name="T108" fmla="*/ 262 w 312"/>
                  <a:gd name="T109" fmla="*/ 224 h 413"/>
                  <a:gd name="T110" fmla="*/ 219 w 312"/>
                  <a:gd name="T111" fmla="*/ 253 h 413"/>
                  <a:gd name="T112" fmla="*/ 226 w 312"/>
                  <a:gd name="T113" fmla="*/ 277 h 413"/>
                  <a:gd name="T114" fmla="*/ 257 w 312"/>
                  <a:gd name="T115" fmla="*/ 309 h 413"/>
                  <a:gd name="T116" fmla="*/ 55 w 312"/>
                  <a:gd name="T117" fmla="*/ 394 h 413"/>
                  <a:gd name="T118" fmla="*/ 312 w 312"/>
                  <a:gd name="T119" fmla="*/ 204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12" h="413">
                    <a:moveTo>
                      <a:pt x="275" y="325"/>
                    </a:moveTo>
                    <a:cubicBezTo>
                      <a:pt x="275" y="325"/>
                      <a:pt x="275" y="325"/>
                      <a:pt x="275" y="325"/>
                    </a:cubicBezTo>
                    <a:cubicBezTo>
                      <a:pt x="275" y="328"/>
                      <a:pt x="275" y="328"/>
                      <a:pt x="275" y="328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6" y="336"/>
                      <a:pt x="276" y="336"/>
                      <a:pt x="276" y="336"/>
                    </a:cubicBezTo>
                    <a:cubicBezTo>
                      <a:pt x="276" y="336"/>
                      <a:pt x="275" y="338"/>
                      <a:pt x="274" y="338"/>
                    </a:cubicBezTo>
                    <a:cubicBezTo>
                      <a:pt x="274" y="338"/>
                      <a:pt x="273" y="339"/>
                      <a:pt x="272" y="339"/>
                    </a:cubicBezTo>
                    <a:cubicBezTo>
                      <a:pt x="271" y="338"/>
                      <a:pt x="270" y="337"/>
                      <a:pt x="270" y="337"/>
                    </a:cubicBezTo>
                    <a:cubicBezTo>
                      <a:pt x="264" y="337"/>
                      <a:pt x="264" y="337"/>
                      <a:pt x="264" y="337"/>
                    </a:cubicBezTo>
                    <a:cubicBezTo>
                      <a:pt x="264" y="337"/>
                      <a:pt x="264" y="339"/>
                      <a:pt x="264" y="340"/>
                    </a:cubicBezTo>
                    <a:cubicBezTo>
                      <a:pt x="263" y="342"/>
                      <a:pt x="263" y="342"/>
                      <a:pt x="263" y="342"/>
                    </a:cubicBezTo>
                    <a:cubicBezTo>
                      <a:pt x="263" y="347"/>
                      <a:pt x="263" y="347"/>
                      <a:pt x="263" y="347"/>
                    </a:cubicBezTo>
                    <a:cubicBezTo>
                      <a:pt x="258" y="352"/>
                      <a:pt x="258" y="352"/>
                      <a:pt x="258" y="352"/>
                    </a:cubicBezTo>
                    <a:cubicBezTo>
                      <a:pt x="257" y="352"/>
                      <a:pt x="257" y="352"/>
                      <a:pt x="257" y="352"/>
                    </a:cubicBezTo>
                    <a:cubicBezTo>
                      <a:pt x="257" y="352"/>
                      <a:pt x="256" y="353"/>
                      <a:pt x="256" y="353"/>
                    </a:cubicBezTo>
                    <a:cubicBezTo>
                      <a:pt x="256" y="353"/>
                      <a:pt x="251" y="355"/>
                      <a:pt x="251" y="355"/>
                    </a:cubicBezTo>
                    <a:cubicBezTo>
                      <a:pt x="249" y="357"/>
                      <a:pt x="249" y="357"/>
                      <a:pt x="249" y="357"/>
                    </a:cubicBezTo>
                    <a:cubicBezTo>
                      <a:pt x="248" y="357"/>
                      <a:pt x="248" y="357"/>
                      <a:pt x="248" y="357"/>
                    </a:cubicBezTo>
                    <a:cubicBezTo>
                      <a:pt x="248" y="357"/>
                      <a:pt x="245" y="359"/>
                      <a:pt x="243" y="361"/>
                    </a:cubicBezTo>
                    <a:cubicBezTo>
                      <a:pt x="240" y="363"/>
                      <a:pt x="240" y="363"/>
                      <a:pt x="240" y="363"/>
                    </a:cubicBezTo>
                    <a:cubicBezTo>
                      <a:pt x="240" y="363"/>
                      <a:pt x="240" y="363"/>
                      <a:pt x="240" y="363"/>
                    </a:cubicBezTo>
                    <a:cubicBezTo>
                      <a:pt x="240" y="363"/>
                      <a:pt x="240" y="363"/>
                      <a:pt x="240" y="363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5" y="371"/>
                      <a:pt x="245" y="371"/>
                      <a:pt x="245" y="371"/>
                    </a:cubicBezTo>
                    <a:cubicBezTo>
                      <a:pt x="248" y="376"/>
                      <a:pt x="248" y="376"/>
                      <a:pt x="248" y="376"/>
                    </a:cubicBezTo>
                    <a:cubicBezTo>
                      <a:pt x="248" y="379"/>
                      <a:pt x="248" y="379"/>
                      <a:pt x="248" y="379"/>
                    </a:cubicBezTo>
                    <a:cubicBezTo>
                      <a:pt x="248" y="379"/>
                      <a:pt x="246" y="381"/>
                      <a:pt x="246" y="381"/>
                    </a:cubicBezTo>
                    <a:cubicBezTo>
                      <a:pt x="246" y="382"/>
                      <a:pt x="245" y="384"/>
                      <a:pt x="246" y="384"/>
                    </a:cubicBezTo>
                    <a:cubicBezTo>
                      <a:pt x="247" y="384"/>
                      <a:pt x="251" y="385"/>
                      <a:pt x="251" y="385"/>
                    </a:cubicBezTo>
                    <a:cubicBezTo>
                      <a:pt x="251" y="385"/>
                      <a:pt x="252" y="385"/>
                      <a:pt x="252" y="385"/>
                    </a:cubicBezTo>
                    <a:cubicBezTo>
                      <a:pt x="253" y="385"/>
                      <a:pt x="253" y="386"/>
                      <a:pt x="253" y="386"/>
                    </a:cubicBezTo>
                    <a:cubicBezTo>
                      <a:pt x="253" y="390"/>
                      <a:pt x="253" y="390"/>
                      <a:pt x="253" y="390"/>
                    </a:cubicBezTo>
                    <a:cubicBezTo>
                      <a:pt x="253" y="390"/>
                      <a:pt x="253" y="391"/>
                      <a:pt x="253" y="395"/>
                    </a:cubicBezTo>
                    <a:cubicBezTo>
                      <a:pt x="253" y="399"/>
                      <a:pt x="252" y="398"/>
                      <a:pt x="252" y="398"/>
                    </a:cubicBezTo>
                    <a:cubicBezTo>
                      <a:pt x="252" y="398"/>
                      <a:pt x="247" y="396"/>
                      <a:pt x="247" y="396"/>
                    </a:cubicBezTo>
                    <a:cubicBezTo>
                      <a:pt x="247" y="396"/>
                      <a:pt x="245" y="394"/>
                      <a:pt x="245" y="394"/>
                    </a:cubicBezTo>
                    <a:cubicBezTo>
                      <a:pt x="244" y="393"/>
                      <a:pt x="244" y="392"/>
                      <a:pt x="244" y="391"/>
                    </a:cubicBezTo>
                    <a:cubicBezTo>
                      <a:pt x="244" y="390"/>
                      <a:pt x="245" y="388"/>
                      <a:pt x="245" y="388"/>
                    </a:cubicBezTo>
                    <a:cubicBezTo>
                      <a:pt x="245" y="388"/>
                      <a:pt x="241" y="387"/>
                      <a:pt x="241" y="387"/>
                    </a:cubicBezTo>
                    <a:cubicBezTo>
                      <a:pt x="241" y="387"/>
                      <a:pt x="238" y="387"/>
                      <a:pt x="237" y="387"/>
                    </a:cubicBezTo>
                    <a:cubicBezTo>
                      <a:pt x="236" y="387"/>
                      <a:pt x="235" y="389"/>
                      <a:pt x="235" y="389"/>
                    </a:cubicBezTo>
                    <a:cubicBezTo>
                      <a:pt x="234" y="390"/>
                      <a:pt x="233" y="389"/>
                      <a:pt x="232" y="389"/>
                    </a:cubicBezTo>
                    <a:cubicBezTo>
                      <a:pt x="232" y="389"/>
                      <a:pt x="231" y="387"/>
                      <a:pt x="231" y="387"/>
                    </a:cubicBezTo>
                    <a:cubicBezTo>
                      <a:pt x="230" y="387"/>
                      <a:pt x="226" y="386"/>
                      <a:pt x="225" y="386"/>
                    </a:cubicBezTo>
                    <a:cubicBezTo>
                      <a:pt x="225" y="386"/>
                      <a:pt x="223" y="386"/>
                      <a:pt x="221" y="386"/>
                    </a:cubicBezTo>
                    <a:cubicBezTo>
                      <a:pt x="220" y="387"/>
                      <a:pt x="221" y="387"/>
                      <a:pt x="222" y="390"/>
                    </a:cubicBezTo>
                    <a:cubicBezTo>
                      <a:pt x="222" y="393"/>
                      <a:pt x="221" y="391"/>
                      <a:pt x="220" y="391"/>
                    </a:cubicBezTo>
                    <a:cubicBezTo>
                      <a:pt x="219" y="391"/>
                      <a:pt x="219" y="391"/>
                      <a:pt x="217" y="391"/>
                    </a:cubicBezTo>
                    <a:cubicBezTo>
                      <a:pt x="215" y="391"/>
                      <a:pt x="214" y="391"/>
                      <a:pt x="212" y="391"/>
                    </a:cubicBezTo>
                    <a:cubicBezTo>
                      <a:pt x="211" y="392"/>
                      <a:pt x="211" y="392"/>
                      <a:pt x="211" y="393"/>
                    </a:cubicBezTo>
                    <a:cubicBezTo>
                      <a:pt x="210" y="394"/>
                      <a:pt x="208" y="394"/>
                      <a:pt x="207" y="394"/>
                    </a:cubicBezTo>
                    <a:cubicBezTo>
                      <a:pt x="206" y="394"/>
                      <a:pt x="202" y="394"/>
                      <a:pt x="202" y="394"/>
                    </a:cubicBezTo>
                    <a:cubicBezTo>
                      <a:pt x="201" y="394"/>
                      <a:pt x="200" y="396"/>
                      <a:pt x="199" y="397"/>
                    </a:cubicBezTo>
                    <a:cubicBezTo>
                      <a:pt x="199" y="397"/>
                      <a:pt x="195" y="397"/>
                      <a:pt x="195" y="397"/>
                    </a:cubicBezTo>
                    <a:cubicBezTo>
                      <a:pt x="194" y="398"/>
                      <a:pt x="194" y="398"/>
                      <a:pt x="193" y="399"/>
                    </a:cubicBezTo>
                    <a:cubicBezTo>
                      <a:pt x="191" y="400"/>
                      <a:pt x="191" y="400"/>
                      <a:pt x="190" y="402"/>
                    </a:cubicBezTo>
                    <a:cubicBezTo>
                      <a:pt x="188" y="404"/>
                      <a:pt x="189" y="403"/>
                      <a:pt x="185" y="402"/>
                    </a:cubicBezTo>
                    <a:cubicBezTo>
                      <a:pt x="182" y="402"/>
                      <a:pt x="184" y="403"/>
                      <a:pt x="183" y="403"/>
                    </a:cubicBezTo>
                    <a:cubicBezTo>
                      <a:pt x="182" y="403"/>
                      <a:pt x="181" y="404"/>
                      <a:pt x="180" y="405"/>
                    </a:cubicBezTo>
                    <a:cubicBezTo>
                      <a:pt x="180" y="406"/>
                      <a:pt x="178" y="404"/>
                      <a:pt x="177" y="404"/>
                    </a:cubicBezTo>
                    <a:cubicBezTo>
                      <a:pt x="176" y="405"/>
                      <a:pt x="176" y="403"/>
                      <a:pt x="176" y="400"/>
                    </a:cubicBezTo>
                    <a:cubicBezTo>
                      <a:pt x="175" y="398"/>
                      <a:pt x="173" y="398"/>
                      <a:pt x="173" y="398"/>
                    </a:cubicBezTo>
                    <a:cubicBezTo>
                      <a:pt x="173" y="398"/>
                      <a:pt x="171" y="398"/>
                      <a:pt x="171" y="397"/>
                    </a:cubicBezTo>
                    <a:cubicBezTo>
                      <a:pt x="171" y="396"/>
                      <a:pt x="167" y="396"/>
                      <a:pt x="166" y="396"/>
                    </a:cubicBezTo>
                    <a:cubicBezTo>
                      <a:pt x="166" y="396"/>
                      <a:pt x="163" y="396"/>
                      <a:pt x="163" y="396"/>
                    </a:cubicBezTo>
                    <a:cubicBezTo>
                      <a:pt x="163" y="396"/>
                      <a:pt x="160" y="396"/>
                      <a:pt x="160" y="397"/>
                    </a:cubicBezTo>
                    <a:cubicBezTo>
                      <a:pt x="160" y="397"/>
                      <a:pt x="159" y="397"/>
                      <a:pt x="157" y="398"/>
                    </a:cubicBezTo>
                    <a:cubicBezTo>
                      <a:pt x="154" y="399"/>
                      <a:pt x="156" y="398"/>
                      <a:pt x="156" y="400"/>
                    </a:cubicBezTo>
                    <a:cubicBezTo>
                      <a:pt x="157" y="401"/>
                      <a:pt x="157" y="402"/>
                      <a:pt x="157" y="402"/>
                    </a:cubicBezTo>
                    <a:cubicBezTo>
                      <a:pt x="158" y="403"/>
                      <a:pt x="157" y="402"/>
                      <a:pt x="157" y="404"/>
                    </a:cubicBezTo>
                    <a:cubicBezTo>
                      <a:pt x="156" y="406"/>
                      <a:pt x="156" y="405"/>
                      <a:pt x="156" y="407"/>
                    </a:cubicBezTo>
                    <a:cubicBezTo>
                      <a:pt x="155" y="408"/>
                      <a:pt x="155" y="407"/>
                      <a:pt x="154" y="410"/>
                    </a:cubicBezTo>
                    <a:cubicBezTo>
                      <a:pt x="153" y="412"/>
                      <a:pt x="154" y="410"/>
                      <a:pt x="153" y="412"/>
                    </a:cubicBezTo>
                    <a:cubicBezTo>
                      <a:pt x="152" y="413"/>
                      <a:pt x="150" y="412"/>
                      <a:pt x="148" y="411"/>
                    </a:cubicBezTo>
                    <a:cubicBezTo>
                      <a:pt x="147" y="411"/>
                      <a:pt x="148" y="410"/>
                      <a:pt x="148" y="408"/>
                    </a:cubicBezTo>
                    <a:cubicBezTo>
                      <a:pt x="149" y="406"/>
                      <a:pt x="148" y="407"/>
                      <a:pt x="148" y="406"/>
                    </a:cubicBezTo>
                    <a:cubicBezTo>
                      <a:pt x="148" y="405"/>
                      <a:pt x="147" y="406"/>
                      <a:pt x="145" y="407"/>
                    </a:cubicBezTo>
                    <a:cubicBezTo>
                      <a:pt x="144" y="407"/>
                      <a:pt x="144" y="405"/>
                      <a:pt x="145" y="403"/>
                    </a:cubicBezTo>
                    <a:cubicBezTo>
                      <a:pt x="145" y="401"/>
                      <a:pt x="144" y="402"/>
                      <a:pt x="144" y="401"/>
                    </a:cubicBezTo>
                    <a:cubicBezTo>
                      <a:pt x="144" y="401"/>
                      <a:pt x="143" y="400"/>
                      <a:pt x="142" y="400"/>
                    </a:cubicBezTo>
                    <a:cubicBezTo>
                      <a:pt x="141" y="400"/>
                      <a:pt x="140" y="399"/>
                      <a:pt x="140" y="399"/>
                    </a:cubicBezTo>
                    <a:cubicBezTo>
                      <a:pt x="139" y="398"/>
                      <a:pt x="137" y="396"/>
                      <a:pt x="136" y="395"/>
                    </a:cubicBezTo>
                    <a:cubicBezTo>
                      <a:pt x="134" y="394"/>
                      <a:pt x="132" y="395"/>
                      <a:pt x="132" y="395"/>
                    </a:cubicBezTo>
                    <a:cubicBezTo>
                      <a:pt x="132" y="395"/>
                      <a:pt x="130" y="397"/>
                      <a:pt x="128" y="399"/>
                    </a:cubicBezTo>
                    <a:cubicBezTo>
                      <a:pt x="128" y="399"/>
                      <a:pt x="128" y="400"/>
                      <a:pt x="128" y="400"/>
                    </a:cubicBezTo>
                    <a:cubicBezTo>
                      <a:pt x="127" y="400"/>
                      <a:pt x="127" y="400"/>
                      <a:pt x="127" y="399"/>
                    </a:cubicBezTo>
                    <a:cubicBezTo>
                      <a:pt x="127" y="399"/>
                      <a:pt x="126" y="398"/>
                      <a:pt x="126" y="398"/>
                    </a:cubicBezTo>
                    <a:cubicBezTo>
                      <a:pt x="126" y="398"/>
                      <a:pt x="126" y="396"/>
                      <a:pt x="125" y="396"/>
                    </a:cubicBezTo>
                    <a:cubicBezTo>
                      <a:pt x="125" y="396"/>
                      <a:pt x="124" y="396"/>
                      <a:pt x="123" y="395"/>
                    </a:cubicBezTo>
                    <a:cubicBezTo>
                      <a:pt x="122" y="395"/>
                      <a:pt x="121" y="394"/>
                      <a:pt x="121" y="394"/>
                    </a:cubicBezTo>
                    <a:cubicBezTo>
                      <a:pt x="120" y="394"/>
                      <a:pt x="118" y="392"/>
                      <a:pt x="118" y="392"/>
                    </a:cubicBezTo>
                    <a:cubicBezTo>
                      <a:pt x="118" y="392"/>
                      <a:pt x="118" y="392"/>
                      <a:pt x="117" y="392"/>
                    </a:cubicBezTo>
                    <a:cubicBezTo>
                      <a:pt x="117" y="392"/>
                      <a:pt x="116" y="391"/>
                      <a:pt x="116" y="391"/>
                    </a:cubicBezTo>
                    <a:cubicBezTo>
                      <a:pt x="115" y="391"/>
                      <a:pt x="115" y="391"/>
                      <a:pt x="115" y="391"/>
                    </a:cubicBezTo>
                    <a:cubicBezTo>
                      <a:pt x="115" y="391"/>
                      <a:pt x="115" y="391"/>
                      <a:pt x="115" y="391"/>
                    </a:cubicBezTo>
                    <a:cubicBezTo>
                      <a:pt x="114" y="391"/>
                      <a:pt x="114" y="391"/>
                      <a:pt x="113" y="390"/>
                    </a:cubicBezTo>
                    <a:cubicBezTo>
                      <a:pt x="111" y="390"/>
                      <a:pt x="112" y="390"/>
                      <a:pt x="110" y="390"/>
                    </a:cubicBezTo>
                    <a:cubicBezTo>
                      <a:pt x="109" y="390"/>
                      <a:pt x="108" y="390"/>
                      <a:pt x="108" y="390"/>
                    </a:cubicBezTo>
                    <a:cubicBezTo>
                      <a:pt x="108" y="390"/>
                      <a:pt x="107" y="389"/>
                      <a:pt x="105" y="389"/>
                    </a:cubicBezTo>
                    <a:cubicBezTo>
                      <a:pt x="104" y="390"/>
                      <a:pt x="102" y="391"/>
                      <a:pt x="101" y="391"/>
                    </a:cubicBezTo>
                    <a:cubicBezTo>
                      <a:pt x="101" y="391"/>
                      <a:pt x="100" y="390"/>
                      <a:pt x="100" y="390"/>
                    </a:cubicBezTo>
                    <a:cubicBezTo>
                      <a:pt x="100" y="390"/>
                      <a:pt x="100" y="389"/>
                      <a:pt x="100" y="389"/>
                    </a:cubicBezTo>
                    <a:cubicBezTo>
                      <a:pt x="100" y="389"/>
                      <a:pt x="99" y="388"/>
                      <a:pt x="98" y="387"/>
                    </a:cubicBezTo>
                    <a:cubicBezTo>
                      <a:pt x="98" y="387"/>
                      <a:pt x="97" y="387"/>
                      <a:pt x="97" y="387"/>
                    </a:cubicBezTo>
                    <a:cubicBezTo>
                      <a:pt x="97" y="387"/>
                      <a:pt x="97" y="387"/>
                      <a:pt x="97" y="388"/>
                    </a:cubicBezTo>
                    <a:cubicBezTo>
                      <a:pt x="97" y="389"/>
                      <a:pt x="99" y="389"/>
                      <a:pt x="97" y="389"/>
                    </a:cubicBezTo>
                    <a:cubicBezTo>
                      <a:pt x="96" y="388"/>
                      <a:pt x="95" y="388"/>
                      <a:pt x="95" y="388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3" y="388"/>
                      <a:pt x="93" y="388"/>
                      <a:pt x="93" y="388"/>
                    </a:cubicBezTo>
                    <a:cubicBezTo>
                      <a:pt x="93" y="388"/>
                      <a:pt x="94" y="388"/>
                      <a:pt x="94" y="388"/>
                    </a:cubicBezTo>
                    <a:cubicBezTo>
                      <a:pt x="94" y="387"/>
                      <a:pt x="94" y="387"/>
                      <a:pt x="94" y="387"/>
                    </a:cubicBezTo>
                    <a:cubicBezTo>
                      <a:pt x="94" y="387"/>
                      <a:pt x="94" y="386"/>
                      <a:pt x="94" y="386"/>
                    </a:cubicBezTo>
                    <a:cubicBezTo>
                      <a:pt x="95" y="386"/>
                      <a:pt x="96" y="385"/>
                      <a:pt x="95" y="385"/>
                    </a:cubicBezTo>
                    <a:cubicBezTo>
                      <a:pt x="94" y="385"/>
                      <a:pt x="93" y="385"/>
                      <a:pt x="93" y="385"/>
                    </a:cubicBezTo>
                    <a:cubicBezTo>
                      <a:pt x="93" y="384"/>
                      <a:pt x="93" y="384"/>
                      <a:pt x="93" y="384"/>
                    </a:cubicBezTo>
                    <a:cubicBezTo>
                      <a:pt x="93" y="384"/>
                      <a:pt x="92" y="383"/>
                      <a:pt x="92" y="383"/>
                    </a:cubicBezTo>
                    <a:cubicBezTo>
                      <a:pt x="92" y="384"/>
                      <a:pt x="92" y="385"/>
                      <a:pt x="92" y="385"/>
                    </a:cubicBezTo>
                    <a:cubicBezTo>
                      <a:pt x="91" y="385"/>
                      <a:pt x="91" y="385"/>
                      <a:pt x="91" y="384"/>
                    </a:cubicBezTo>
                    <a:cubicBezTo>
                      <a:pt x="91" y="383"/>
                      <a:pt x="91" y="383"/>
                      <a:pt x="91" y="383"/>
                    </a:cubicBezTo>
                    <a:cubicBezTo>
                      <a:pt x="90" y="383"/>
                      <a:pt x="89" y="383"/>
                      <a:pt x="89" y="383"/>
                    </a:cubicBezTo>
                    <a:cubicBezTo>
                      <a:pt x="89" y="383"/>
                      <a:pt x="90" y="384"/>
                      <a:pt x="88" y="384"/>
                    </a:cubicBezTo>
                    <a:cubicBezTo>
                      <a:pt x="87" y="384"/>
                      <a:pt x="86" y="385"/>
                      <a:pt x="85" y="385"/>
                    </a:cubicBezTo>
                    <a:cubicBezTo>
                      <a:pt x="84" y="386"/>
                      <a:pt x="84" y="387"/>
                      <a:pt x="84" y="387"/>
                    </a:cubicBezTo>
                    <a:cubicBezTo>
                      <a:pt x="84" y="388"/>
                      <a:pt x="82" y="388"/>
                      <a:pt x="82" y="389"/>
                    </a:cubicBezTo>
                    <a:cubicBezTo>
                      <a:pt x="83" y="389"/>
                      <a:pt x="82" y="389"/>
                      <a:pt x="84" y="390"/>
                    </a:cubicBezTo>
                    <a:cubicBezTo>
                      <a:pt x="85" y="390"/>
                      <a:pt x="85" y="390"/>
                      <a:pt x="86" y="390"/>
                    </a:cubicBezTo>
                    <a:cubicBezTo>
                      <a:pt x="87" y="391"/>
                      <a:pt x="88" y="390"/>
                      <a:pt x="88" y="390"/>
                    </a:cubicBezTo>
                    <a:cubicBezTo>
                      <a:pt x="88" y="390"/>
                      <a:pt x="88" y="390"/>
                      <a:pt x="89" y="391"/>
                    </a:cubicBezTo>
                    <a:cubicBezTo>
                      <a:pt x="89" y="391"/>
                      <a:pt x="90" y="390"/>
                      <a:pt x="90" y="391"/>
                    </a:cubicBezTo>
                    <a:cubicBezTo>
                      <a:pt x="90" y="392"/>
                      <a:pt x="91" y="393"/>
                      <a:pt x="90" y="393"/>
                    </a:cubicBezTo>
                    <a:cubicBezTo>
                      <a:pt x="89" y="393"/>
                      <a:pt x="88" y="394"/>
                      <a:pt x="88" y="393"/>
                    </a:cubicBezTo>
                    <a:cubicBezTo>
                      <a:pt x="88" y="393"/>
                      <a:pt x="88" y="392"/>
                      <a:pt x="87" y="392"/>
                    </a:cubicBezTo>
                    <a:cubicBezTo>
                      <a:pt x="87" y="392"/>
                      <a:pt x="86" y="392"/>
                      <a:pt x="86" y="392"/>
                    </a:cubicBezTo>
                    <a:cubicBezTo>
                      <a:pt x="85" y="394"/>
                      <a:pt x="85" y="394"/>
                      <a:pt x="85" y="394"/>
                    </a:cubicBezTo>
                    <a:cubicBezTo>
                      <a:pt x="85" y="394"/>
                      <a:pt x="85" y="395"/>
                      <a:pt x="84" y="395"/>
                    </a:cubicBezTo>
                    <a:cubicBezTo>
                      <a:pt x="83" y="395"/>
                      <a:pt x="84" y="395"/>
                      <a:pt x="82" y="395"/>
                    </a:cubicBezTo>
                    <a:cubicBezTo>
                      <a:pt x="80" y="395"/>
                      <a:pt x="80" y="394"/>
                      <a:pt x="79" y="394"/>
                    </a:cubicBezTo>
                    <a:cubicBezTo>
                      <a:pt x="79" y="394"/>
                      <a:pt x="79" y="394"/>
                      <a:pt x="78" y="394"/>
                    </a:cubicBezTo>
                    <a:cubicBezTo>
                      <a:pt x="78" y="394"/>
                      <a:pt x="76" y="392"/>
                      <a:pt x="75" y="394"/>
                    </a:cubicBezTo>
                    <a:cubicBezTo>
                      <a:pt x="74" y="395"/>
                      <a:pt x="73" y="396"/>
                      <a:pt x="73" y="396"/>
                    </a:cubicBezTo>
                    <a:cubicBezTo>
                      <a:pt x="70" y="396"/>
                      <a:pt x="70" y="396"/>
                      <a:pt x="70" y="396"/>
                    </a:cubicBezTo>
                    <a:cubicBezTo>
                      <a:pt x="70" y="396"/>
                      <a:pt x="69" y="396"/>
                      <a:pt x="68" y="396"/>
                    </a:cubicBezTo>
                    <a:cubicBezTo>
                      <a:pt x="67" y="396"/>
                      <a:pt x="66" y="396"/>
                      <a:pt x="66" y="396"/>
                    </a:cubicBezTo>
                    <a:cubicBezTo>
                      <a:pt x="65" y="397"/>
                      <a:pt x="64" y="394"/>
                      <a:pt x="64" y="394"/>
                    </a:cubicBezTo>
                    <a:cubicBezTo>
                      <a:pt x="64" y="394"/>
                      <a:pt x="65" y="392"/>
                      <a:pt x="62" y="394"/>
                    </a:cubicBezTo>
                    <a:cubicBezTo>
                      <a:pt x="59" y="396"/>
                      <a:pt x="58" y="396"/>
                      <a:pt x="58" y="396"/>
                    </a:cubicBezTo>
                    <a:cubicBezTo>
                      <a:pt x="58" y="396"/>
                      <a:pt x="57" y="396"/>
                      <a:pt x="57" y="397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7" y="396"/>
                      <a:pt x="57" y="396"/>
                      <a:pt x="57" y="396"/>
                    </a:cubicBezTo>
                    <a:cubicBezTo>
                      <a:pt x="56" y="396"/>
                      <a:pt x="56" y="396"/>
                      <a:pt x="56" y="395"/>
                    </a:cubicBezTo>
                    <a:cubicBezTo>
                      <a:pt x="56" y="395"/>
                      <a:pt x="56" y="395"/>
                      <a:pt x="56" y="395"/>
                    </a:cubicBezTo>
                    <a:cubicBezTo>
                      <a:pt x="56" y="395"/>
                      <a:pt x="55" y="395"/>
                      <a:pt x="55" y="394"/>
                    </a:cubicBezTo>
                    <a:cubicBezTo>
                      <a:pt x="53" y="392"/>
                      <a:pt x="50" y="388"/>
                      <a:pt x="50" y="388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2" y="384"/>
                      <a:pt x="53" y="377"/>
                      <a:pt x="53" y="375"/>
                    </a:cubicBezTo>
                    <a:cubicBezTo>
                      <a:pt x="53" y="374"/>
                      <a:pt x="53" y="368"/>
                      <a:pt x="53" y="368"/>
                    </a:cubicBezTo>
                    <a:cubicBezTo>
                      <a:pt x="53" y="368"/>
                      <a:pt x="49" y="367"/>
                      <a:pt x="52" y="364"/>
                    </a:cubicBezTo>
                    <a:cubicBezTo>
                      <a:pt x="55" y="360"/>
                      <a:pt x="58" y="355"/>
                      <a:pt x="58" y="355"/>
                    </a:cubicBezTo>
                    <a:cubicBezTo>
                      <a:pt x="58" y="345"/>
                      <a:pt x="58" y="345"/>
                      <a:pt x="58" y="345"/>
                    </a:cubicBezTo>
                    <a:cubicBezTo>
                      <a:pt x="58" y="345"/>
                      <a:pt x="55" y="342"/>
                      <a:pt x="59" y="340"/>
                    </a:cubicBezTo>
                    <a:cubicBezTo>
                      <a:pt x="63" y="337"/>
                      <a:pt x="70" y="328"/>
                      <a:pt x="70" y="328"/>
                    </a:cubicBezTo>
                    <a:cubicBezTo>
                      <a:pt x="77" y="320"/>
                      <a:pt x="77" y="320"/>
                      <a:pt x="77" y="320"/>
                    </a:cubicBezTo>
                    <a:cubicBezTo>
                      <a:pt x="65" y="317"/>
                      <a:pt x="65" y="317"/>
                      <a:pt x="65" y="317"/>
                    </a:cubicBezTo>
                    <a:cubicBezTo>
                      <a:pt x="58" y="316"/>
                      <a:pt x="58" y="316"/>
                      <a:pt x="58" y="316"/>
                    </a:cubicBezTo>
                    <a:cubicBezTo>
                      <a:pt x="53" y="313"/>
                      <a:pt x="53" y="313"/>
                      <a:pt x="53" y="313"/>
                    </a:cubicBezTo>
                    <a:cubicBezTo>
                      <a:pt x="50" y="308"/>
                      <a:pt x="50" y="308"/>
                      <a:pt x="50" y="308"/>
                    </a:cubicBezTo>
                    <a:cubicBezTo>
                      <a:pt x="47" y="310"/>
                      <a:pt x="47" y="310"/>
                      <a:pt x="47" y="310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37" y="311"/>
                      <a:pt x="37" y="311"/>
                      <a:pt x="37" y="311"/>
                    </a:cubicBezTo>
                    <a:cubicBezTo>
                      <a:pt x="32" y="306"/>
                      <a:pt x="32" y="306"/>
                      <a:pt x="32" y="306"/>
                    </a:cubicBezTo>
                    <a:cubicBezTo>
                      <a:pt x="28" y="309"/>
                      <a:pt x="28" y="309"/>
                      <a:pt x="28" y="309"/>
                    </a:cubicBezTo>
                    <a:cubicBezTo>
                      <a:pt x="24" y="306"/>
                      <a:pt x="24" y="306"/>
                      <a:pt x="24" y="306"/>
                    </a:cubicBezTo>
                    <a:cubicBezTo>
                      <a:pt x="21" y="301"/>
                      <a:pt x="21" y="301"/>
                      <a:pt x="21" y="301"/>
                    </a:cubicBezTo>
                    <a:cubicBezTo>
                      <a:pt x="20" y="297"/>
                      <a:pt x="20" y="297"/>
                      <a:pt x="20" y="297"/>
                    </a:cubicBezTo>
                    <a:cubicBezTo>
                      <a:pt x="15" y="292"/>
                      <a:pt x="15" y="292"/>
                      <a:pt x="15" y="292"/>
                    </a:cubicBezTo>
                    <a:cubicBezTo>
                      <a:pt x="13" y="292"/>
                      <a:pt x="13" y="292"/>
                      <a:pt x="13" y="292"/>
                    </a:cubicBezTo>
                    <a:cubicBezTo>
                      <a:pt x="13" y="291"/>
                      <a:pt x="13" y="291"/>
                      <a:pt x="13" y="291"/>
                    </a:cubicBezTo>
                    <a:cubicBezTo>
                      <a:pt x="12" y="285"/>
                      <a:pt x="12" y="285"/>
                      <a:pt x="12" y="285"/>
                    </a:cubicBezTo>
                    <a:cubicBezTo>
                      <a:pt x="15" y="283"/>
                      <a:pt x="15" y="283"/>
                      <a:pt x="15" y="283"/>
                    </a:cubicBezTo>
                    <a:cubicBezTo>
                      <a:pt x="17" y="280"/>
                      <a:pt x="17" y="280"/>
                      <a:pt x="17" y="280"/>
                    </a:cubicBezTo>
                    <a:cubicBezTo>
                      <a:pt x="19" y="277"/>
                      <a:pt x="19" y="277"/>
                      <a:pt x="19" y="277"/>
                    </a:cubicBezTo>
                    <a:cubicBezTo>
                      <a:pt x="18" y="273"/>
                      <a:pt x="18" y="273"/>
                      <a:pt x="18" y="273"/>
                    </a:cubicBezTo>
                    <a:cubicBezTo>
                      <a:pt x="18" y="273"/>
                      <a:pt x="14" y="273"/>
                      <a:pt x="13" y="272"/>
                    </a:cubicBezTo>
                    <a:cubicBezTo>
                      <a:pt x="12" y="272"/>
                      <a:pt x="9" y="270"/>
                      <a:pt x="9" y="270"/>
                    </a:cubicBezTo>
                    <a:cubicBezTo>
                      <a:pt x="8" y="265"/>
                      <a:pt x="8" y="265"/>
                      <a:pt x="8" y="265"/>
                    </a:cubicBezTo>
                    <a:cubicBezTo>
                      <a:pt x="6" y="262"/>
                      <a:pt x="6" y="262"/>
                      <a:pt x="6" y="262"/>
                    </a:cubicBezTo>
                    <a:cubicBezTo>
                      <a:pt x="5" y="257"/>
                      <a:pt x="5" y="257"/>
                      <a:pt x="5" y="257"/>
                    </a:cubicBezTo>
                    <a:cubicBezTo>
                      <a:pt x="6" y="252"/>
                      <a:pt x="6" y="252"/>
                      <a:pt x="6" y="252"/>
                    </a:cubicBezTo>
                    <a:cubicBezTo>
                      <a:pt x="6" y="252"/>
                      <a:pt x="6" y="252"/>
                      <a:pt x="6" y="252"/>
                    </a:cubicBezTo>
                    <a:cubicBezTo>
                      <a:pt x="6" y="252"/>
                      <a:pt x="6" y="252"/>
                      <a:pt x="6" y="252"/>
                    </a:cubicBezTo>
                    <a:cubicBezTo>
                      <a:pt x="7" y="252"/>
                      <a:pt x="7" y="252"/>
                      <a:pt x="7" y="252"/>
                    </a:cubicBezTo>
                    <a:cubicBezTo>
                      <a:pt x="8" y="250"/>
                      <a:pt x="8" y="250"/>
                      <a:pt x="8" y="250"/>
                    </a:cubicBezTo>
                    <a:cubicBezTo>
                      <a:pt x="8" y="249"/>
                      <a:pt x="8" y="249"/>
                      <a:pt x="8" y="249"/>
                    </a:cubicBezTo>
                    <a:cubicBezTo>
                      <a:pt x="8" y="249"/>
                      <a:pt x="9" y="248"/>
                      <a:pt x="10" y="248"/>
                    </a:cubicBezTo>
                    <a:cubicBezTo>
                      <a:pt x="10" y="248"/>
                      <a:pt x="11" y="248"/>
                      <a:pt x="11" y="248"/>
                    </a:cubicBezTo>
                    <a:cubicBezTo>
                      <a:pt x="12" y="248"/>
                      <a:pt x="12" y="245"/>
                      <a:pt x="12" y="245"/>
                    </a:cubicBezTo>
                    <a:cubicBezTo>
                      <a:pt x="14" y="245"/>
                      <a:pt x="14" y="245"/>
                      <a:pt x="14" y="245"/>
                    </a:cubicBezTo>
                    <a:cubicBezTo>
                      <a:pt x="14" y="245"/>
                      <a:pt x="15" y="244"/>
                      <a:pt x="15" y="244"/>
                    </a:cubicBezTo>
                    <a:cubicBezTo>
                      <a:pt x="15" y="243"/>
                      <a:pt x="15" y="242"/>
                      <a:pt x="15" y="242"/>
                    </a:cubicBezTo>
                    <a:cubicBezTo>
                      <a:pt x="15" y="242"/>
                      <a:pt x="16" y="240"/>
                      <a:pt x="16" y="239"/>
                    </a:cubicBezTo>
                    <a:cubicBezTo>
                      <a:pt x="16" y="238"/>
                      <a:pt x="15" y="237"/>
                      <a:pt x="15" y="237"/>
                    </a:cubicBezTo>
                    <a:cubicBezTo>
                      <a:pt x="15" y="237"/>
                      <a:pt x="14" y="235"/>
                      <a:pt x="13" y="235"/>
                    </a:cubicBezTo>
                    <a:cubicBezTo>
                      <a:pt x="13" y="235"/>
                      <a:pt x="11" y="235"/>
                      <a:pt x="11" y="235"/>
                    </a:cubicBezTo>
                    <a:cubicBezTo>
                      <a:pt x="10" y="235"/>
                      <a:pt x="9" y="233"/>
                      <a:pt x="9" y="233"/>
                    </a:cubicBezTo>
                    <a:cubicBezTo>
                      <a:pt x="9" y="233"/>
                      <a:pt x="10" y="232"/>
                      <a:pt x="10" y="231"/>
                    </a:cubicBezTo>
                    <a:cubicBezTo>
                      <a:pt x="11" y="231"/>
                      <a:pt x="11" y="228"/>
                      <a:pt x="11" y="228"/>
                    </a:cubicBezTo>
                    <a:cubicBezTo>
                      <a:pt x="11" y="228"/>
                      <a:pt x="10" y="227"/>
                      <a:pt x="9" y="227"/>
                    </a:cubicBezTo>
                    <a:cubicBezTo>
                      <a:pt x="9" y="227"/>
                      <a:pt x="7" y="227"/>
                      <a:pt x="7" y="227"/>
                    </a:cubicBezTo>
                    <a:cubicBezTo>
                      <a:pt x="7" y="224"/>
                      <a:pt x="7" y="224"/>
                      <a:pt x="7" y="224"/>
                    </a:cubicBezTo>
                    <a:cubicBezTo>
                      <a:pt x="7" y="224"/>
                      <a:pt x="5" y="223"/>
                      <a:pt x="4" y="223"/>
                    </a:cubicBezTo>
                    <a:cubicBezTo>
                      <a:pt x="4" y="223"/>
                      <a:pt x="4" y="222"/>
                      <a:pt x="3" y="222"/>
                    </a:cubicBezTo>
                    <a:cubicBezTo>
                      <a:pt x="4" y="222"/>
                      <a:pt x="4" y="222"/>
                      <a:pt x="4" y="222"/>
                    </a:cubicBezTo>
                    <a:cubicBezTo>
                      <a:pt x="4" y="222"/>
                      <a:pt x="4" y="222"/>
                      <a:pt x="4" y="222"/>
                    </a:cubicBezTo>
                    <a:cubicBezTo>
                      <a:pt x="4" y="221"/>
                      <a:pt x="3" y="220"/>
                      <a:pt x="3" y="219"/>
                    </a:cubicBezTo>
                    <a:cubicBezTo>
                      <a:pt x="3" y="219"/>
                      <a:pt x="4" y="219"/>
                      <a:pt x="4" y="219"/>
                    </a:cubicBezTo>
                    <a:cubicBezTo>
                      <a:pt x="4" y="219"/>
                      <a:pt x="4" y="218"/>
                      <a:pt x="5" y="217"/>
                    </a:cubicBezTo>
                    <a:cubicBezTo>
                      <a:pt x="5" y="217"/>
                      <a:pt x="5" y="217"/>
                      <a:pt x="6" y="217"/>
                    </a:cubicBezTo>
                    <a:cubicBezTo>
                      <a:pt x="6" y="217"/>
                      <a:pt x="6" y="216"/>
                      <a:pt x="7" y="216"/>
                    </a:cubicBezTo>
                    <a:cubicBezTo>
                      <a:pt x="7" y="215"/>
                      <a:pt x="7" y="213"/>
                      <a:pt x="7" y="213"/>
                    </a:cubicBezTo>
                    <a:cubicBezTo>
                      <a:pt x="7" y="213"/>
                      <a:pt x="7" y="213"/>
                      <a:pt x="6" y="212"/>
                    </a:cubicBezTo>
                    <a:cubicBezTo>
                      <a:pt x="5" y="212"/>
                      <a:pt x="5" y="212"/>
                      <a:pt x="5" y="211"/>
                    </a:cubicBezTo>
                    <a:cubicBezTo>
                      <a:pt x="4" y="211"/>
                      <a:pt x="5" y="210"/>
                      <a:pt x="5" y="210"/>
                    </a:cubicBezTo>
                    <a:cubicBezTo>
                      <a:pt x="5" y="210"/>
                      <a:pt x="3" y="209"/>
                      <a:pt x="3" y="209"/>
                    </a:cubicBezTo>
                    <a:cubicBezTo>
                      <a:pt x="3" y="209"/>
                      <a:pt x="1" y="209"/>
                      <a:pt x="1" y="209"/>
                    </a:cubicBezTo>
                    <a:cubicBezTo>
                      <a:pt x="1" y="209"/>
                      <a:pt x="1" y="209"/>
                      <a:pt x="1" y="209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1" y="204"/>
                      <a:pt x="1" y="204"/>
                      <a:pt x="1" y="204"/>
                    </a:cubicBezTo>
                    <a:cubicBezTo>
                      <a:pt x="3" y="206"/>
                      <a:pt x="3" y="206"/>
                      <a:pt x="3" y="206"/>
                    </a:cubicBezTo>
                    <a:cubicBezTo>
                      <a:pt x="3" y="206"/>
                      <a:pt x="3" y="205"/>
                      <a:pt x="3" y="204"/>
                    </a:cubicBezTo>
                    <a:cubicBezTo>
                      <a:pt x="4" y="204"/>
                      <a:pt x="5" y="202"/>
                      <a:pt x="5" y="202"/>
                    </a:cubicBez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11" y="202"/>
                      <a:pt x="11" y="202"/>
                    </a:cubicBezTo>
                    <a:cubicBezTo>
                      <a:pt x="12" y="201"/>
                      <a:pt x="10" y="199"/>
                      <a:pt x="10" y="199"/>
                    </a:cubicBezTo>
                    <a:cubicBezTo>
                      <a:pt x="10" y="199"/>
                      <a:pt x="8" y="201"/>
                      <a:pt x="8" y="201"/>
                    </a:cubicBezTo>
                    <a:cubicBezTo>
                      <a:pt x="7" y="201"/>
                      <a:pt x="7" y="198"/>
                      <a:pt x="7" y="198"/>
                    </a:cubicBezTo>
                    <a:cubicBezTo>
                      <a:pt x="7" y="196"/>
                      <a:pt x="7" y="196"/>
                      <a:pt x="7" y="196"/>
                    </a:cubicBezTo>
                    <a:cubicBezTo>
                      <a:pt x="9" y="195"/>
                      <a:pt x="9" y="195"/>
                      <a:pt x="9" y="195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3"/>
                      <a:pt x="12" y="191"/>
                      <a:pt x="12" y="191"/>
                    </a:cubicBezTo>
                    <a:cubicBezTo>
                      <a:pt x="13" y="190"/>
                      <a:pt x="12" y="188"/>
                      <a:pt x="12" y="188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11" y="182"/>
                      <a:pt x="11" y="182"/>
                      <a:pt x="11" y="182"/>
                    </a:cubicBezTo>
                    <a:cubicBezTo>
                      <a:pt x="11" y="179"/>
                      <a:pt x="11" y="179"/>
                      <a:pt x="11" y="179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5"/>
                      <a:pt x="9" y="175"/>
                      <a:pt x="9" y="175"/>
                    </a:cubicBezTo>
                    <a:cubicBezTo>
                      <a:pt x="8" y="173"/>
                      <a:pt x="8" y="173"/>
                      <a:pt x="8" y="173"/>
                    </a:cubicBezTo>
                    <a:cubicBezTo>
                      <a:pt x="8" y="171"/>
                      <a:pt x="8" y="171"/>
                      <a:pt x="8" y="171"/>
                    </a:cubicBezTo>
                    <a:cubicBezTo>
                      <a:pt x="8" y="171"/>
                      <a:pt x="6" y="169"/>
                      <a:pt x="5" y="169"/>
                    </a:cubicBezTo>
                    <a:cubicBezTo>
                      <a:pt x="4" y="169"/>
                      <a:pt x="5" y="168"/>
                      <a:pt x="5" y="168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5" y="163"/>
                      <a:pt x="5" y="163"/>
                      <a:pt x="5" y="163"/>
                    </a:cubicBezTo>
                    <a:cubicBezTo>
                      <a:pt x="10" y="164"/>
                      <a:pt x="10" y="164"/>
                      <a:pt x="10" y="164"/>
                    </a:cubicBezTo>
                    <a:cubicBezTo>
                      <a:pt x="12" y="164"/>
                      <a:pt x="12" y="164"/>
                      <a:pt x="12" y="164"/>
                    </a:cubicBezTo>
                    <a:cubicBezTo>
                      <a:pt x="9" y="162"/>
                      <a:pt x="9" y="162"/>
                      <a:pt x="9" y="162"/>
                    </a:cubicBezTo>
                    <a:cubicBezTo>
                      <a:pt x="12" y="161"/>
                      <a:pt x="12" y="161"/>
                      <a:pt x="12" y="161"/>
                    </a:cubicBezTo>
                    <a:cubicBezTo>
                      <a:pt x="14" y="163"/>
                      <a:pt x="14" y="163"/>
                      <a:pt x="14" y="163"/>
                    </a:cubicBezTo>
                    <a:cubicBezTo>
                      <a:pt x="17" y="164"/>
                      <a:pt x="17" y="164"/>
                      <a:pt x="17" y="164"/>
                    </a:cubicBezTo>
                    <a:cubicBezTo>
                      <a:pt x="18" y="166"/>
                      <a:pt x="18" y="166"/>
                      <a:pt x="18" y="166"/>
                    </a:cubicBezTo>
                    <a:cubicBezTo>
                      <a:pt x="19" y="164"/>
                      <a:pt x="19" y="164"/>
                      <a:pt x="19" y="164"/>
                    </a:cubicBezTo>
                    <a:cubicBezTo>
                      <a:pt x="22" y="164"/>
                      <a:pt x="22" y="164"/>
                      <a:pt x="22" y="164"/>
                    </a:cubicBezTo>
                    <a:cubicBezTo>
                      <a:pt x="23" y="164"/>
                      <a:pt x="23" y="164"/>
                      <a:pt x="23" y="164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29" y="163"/>
                      <a:pt x="29" y="163"/>
                      <a:pt x="29" y="163"/>
                    </a:cubicBezTo>
                    <a:cubicBezTo>
                      <a:pt x="30" y="161"/>
                      <a:pt x="30" y="161"/>
                      <a:pt x="30" y="161"/>
                    </a:cubicBezTo>
                    <a:cubicBezTo>
                      <a:pt x="32" y="160"/>
                      <a:pt x="32" y="160"/>
                      <a:pt x="32" y="160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0" y="157"/>
                      <a:pt x="30" y="157"/>
                      <a:pt x="30" y="157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30" y="154"/>
                      <a:pt x="30" y="154"/>
                      <a:pt x="30" y="154"/>
                    </a:cubicBezTo>
                    <a:cubicBezTo>
                      <a:pt x="30" y="151"/>
                      <a:pt x="30" y="151"/>
                      <a:pt x="30" y="151"/>
                    </a:cubicBezTo>
                    <a:cubicBezTo>
                      <a:pt x="30" y="151"/>
                      <a:pt x="34" y="152"/>
                      <a:pt x="34" y="152"/>
                    </a:cubicBezTo>
                    <a:cubicBezTo>
                      <a:pt x="34" y="151"/>
                      <a:pt x="34" y="151"/>
                      <a:pt x="35" y="150"/>
                    </a:cubicBezTo>
                    <a:cubicBezTo>
                      <a:pt x="36" y="150"/>
                      <a:pt x="38" y="149"/>
                      <a:pt x="38" y="149"/>
                    </a:cubicBezTo>
                    <a:cubicBezTo>
                      <a:pt x="39" y="147"/>
                      <a:pt x="39" y="147"/>
                      <a:pt x="39" y="147"/>
                    </a:cubicBezTo>
                    <a:cubicBezTo>
                      <a:pt x="39" y="147"/>
                      <a:pt x="41" y="146"/>
                      <a:pt x="41" y="146"/>
                    </a:cubicBezTo>
                    <a:cubicBezTo>
                      <a:pt x="42" y="146"/>
                      <a:pt x="41" y="145"/>
                      <a:pt x="41" y="144"/>
                    </a:cubicBezTo>
                    <a:cubicBezTo>
                      <a:pt x="41" y="143"/>
                      <a:pt x="41" y="141"/>
                      <a:pt x="41" y="141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35" y="134"/>
                      <a:pt x="32" y="134"/>
                      <a:pt x="32" y="133"/>
                    </a:cubicBezTo>
                    <a:cubicBezTo>
                      <a:pt x="31" y="132"/>
                      <a:pt x="30" y="130"/>
                      <a:pt x="30" y="13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3" y="128"/>
                      <a:pt x="33" y="128"/>
                      <a:pt x="33" y="128"/>
                    </a:cubicBezTo>
                    <a:cubicBezTo>
                      <a:pt x="31" y="127"/>
                      <a:pt x="31" y="127"/>
                      <a:pt x="31" y="127"/>
                    </a:cubicBezTo>
                    <a:cubicBezTo>
                      <a:pt x="31" y="124"/>
                      <a:pt x="31" y="124"/>
                      <a:pt x="31" y="124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3"/>
                      <a:pt x="40" y="125"/>
                      <a:pt x="41" y="125"/>
                    </a:cubicBezTo>
                    <a:cubicBezTo>
                      <a:pt x="42" y="126"/>
                      <a:pt x="42" y="122"/>
                      <a:pt x="42" y="122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2" y="113"/>
                      <a:pt x="43" y="112"/>
                    </a:cubicBezTo>
                    <a:cubicBezTo>
                      <a:pt x="44" y="112"/>
                      <a:pt x="47" y="106"/>
                      <a:pt x="47" y="106"/>
                    </a:cubicBezTo>
                    <a:cubicBezTo>
                      <a:pt x="47" y="106"/>
                      <a:pt x="47" y="100"/>
                      <a:pt x="47" y="99"/>
                    </a:cubicBezTo>
                    <a:cubicBezTo>
                      <a:pt x="47" y="98"/>
                      <a:pt x="47" y="94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93"/>
                      <a:pt x="44" y="92"/>
                      <a:pt x="43" y="92"/>
                    </a:cubicBezTo>
                    <a:cubicBezTo>
                      <a:pt x="43" y="91"/>
                      <a:pt x="44" y="89"/>
                      <a:pt x="44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5"/>
                      <a:pt x="41" y="80"/>
                      <a:pt x="42" y="80"/>
                    </a:cubicBezTo>
                    <a:cubicBezTo>
                      <a:pt x="43" y="79"/>
                      <a:pt x="45" y="77"/>
                      <a:pt x="45" y="77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7"/>
                      <a:pt x="49" y="65"/>
                      <a:pt x="49" y="65"/>
                    </a:cubicBezTo>
                    <a:cubicBezTo>
                      <a:pt x="50" y="65"/>
                      <a:pt x="56" y="65"/>
                      <a:pt x="56" y="65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4"/>
                      <a:pt x="75" y="66"/>
                      <a:pt x="75" y="67"/>
                    </a:cubicBezTo>
                    <a:cubicBezTo>
                      <a:pt x="75" y="67"/>
                      <a:pt x="77" y="69"/>
                      <a:pt x="77" y="70"/>
                    </a:cubicBezTo>
                    <a:cubicBezTo>
                      <a:pt x="76" y="70"/>
                      <a:pt x="78" y="73"/>
                      <a:pt x="78" y="73"/>
                    </a:cubicBezTo>
                    <a:cubicBezTo>
                      <a:pt x="78" y="73"/>
                      <a:pt x="77" y="75"/>
                      <a:pt x="77" y="76"/>
                    </a:cubicBezTo>
                    <a:cubicBezTo>
                      <a:pt x="77" y="76"/>
                      <a:pt x="78" y="80"/>
                      <a:pt x="78" y="80"/>
                    </a:cubicBezTo>
                    <a:cubicBezTo>
                      <a:pt x="78" y="81"/>
                      <a:pt x="80" y="82"/>
                      <a:pt x="80" y="82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0" y="76"/>
                      <a:pt x="80" y="76"/>
                      <a:pt x="80" y="76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3" y="71"/>
                      <a:pt x="84" y="72"/>
                    </a:cubicBezTo>
                    <a:cubicBezTo>
                      <a:pt x="85" y="72"/>
                      <a:pt x="88" y="75"/>
                      <a:pt x="88" y="7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90" y="76"/>
                      <a:pt x="93" y="74"/>
                      <a:pt x="93" y="74"/>
                    </a:cubicBezTo>
                    <a:cubicBezTo>
                      <a:pt x="93" y="74"/>
                      <a:pt x="90" y="70"/>
                      <a:pt x="90" y="70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59"/>
                      <a:pt x="116" y="59"/>
                      <a:pt x="116" y="59"/>
                    </a:cubicBezTo>
                    <a:cubicBezTo>
                      <a:pt x="116" y="59"/>
                      <a:pt x="114" y="57"/>
                      <a:pt x="114" y="57"/>
                    </a:cubicBezTo>
                    <a:cubicBezTo>
                      <a:pt x="113" y="57"/>
                      <a:pt x="111" y="55"/>
                      <a:pt x="111" y="55"/>
                    </a:cubicBezTo>
                    <a:cubicBezTo>
                      <a:pt x="111" y="55"/>
                      <a:pt x="110" y="57"/>
                      <a:pt x="110" y="57"/>
                    </a:cubicBezTo>
                    <a:cubicBezTo>
                      <a:pt x="109" y="58"/>
                      <a:pt x="106" y="58"/>
                      <a:pt x="106" y="57"/>
                    </a:cubicBezTo>
                    <a:cubicBezTo>
                      <a:pt x="105" y="57"/>
                      <a:pt x="104" y="54"/>
                      <a:pt x="104" y="54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6" y="50"/>
                      <a:pt x="106" y="50"/>
                      <a:pt x="106" y="50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47"/>
                      <a:pt x="103" y="44"/>
                      <a:pt x="104" y="43"/>
                    </a:cubicBezTo>
                    <a:cubicBezTo>
                      <a:pt x="105" y="43"/>
                      <a:pt x="105" y="41"/>
                      <a:pt x="105" y="41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1"/>
                      <a:pt x="101" y="41"/>
                      <a:pt x="101" y="39"/>
                    </a:cubicBezTo>
                    <a:cubicBezTo>
                      <a:pt x="102" y="37"/>
                      <a:pt x="102" y="36"/>
                      <a:pt x="102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3" y="26"/>
                      <a:pt x="103" y="26"/>
                    </a:cubicBezTo>
                    <a:cubicBezTo>
                      <a:pt x="102" y="26"/>
                      <a:pt x="100" y="26"/>
                      <a:pt x="100" y="26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104" y="2"/>
                      <a:pt x="105" y="2"/>
                    </a:cubicBezTo>
                    <a:cubicBezTo>
                      <a:pt x="106" y="2"/>
                      <a:pt x="108" y="3"/>
                      <a:pt x="108" y="3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6" y="6"/>
                      <a:pt x="116" y="6"/>
                    </a:cubicBezTo>
                    <a:cubicBezTo>
                      <a:pt x="117" y="6"/>
                      <a:pt x="119" y="5"/>
                      <a:pt x="119" y="5"/>
                    </a:cubicBezTo>
                    <a:cubicBezTo>
                      <a:pt x="119" y="5"/>
                      <a:pt x="122" y="3"/>
                      <a:pt x="123" y="3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5"/>
                      <a:pt x="138" y="15"/>
                      <a:pt x="138" y="15"/>
                    </a:cubicBezTo>
                    <a:cubicBezTo>
                      <a:pt x="138" y="15"/>
                      <a:pt x="138" y="18"/>
                      <a:pt x="138" y="18"/>
                    </a:cubicBezTo>
                    <a:cubicBezTo>
                      <a:pt x="137" y="18"/>
                      <a:pt x="136" y="22"/>
                      <a:pt x="136" y="22"/>
                    </a:cubicBezTo>
                    <a:cubicBezTo>
                      <a:pt x="136" y="25"/>
                      <a:pt x="136" y="25"/>
                      <a:pt x="136" y="25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41" y="26"/>
                      <a:pt x="141" y="26"/>
                      <a:pt x="141" y="26"/>
                    </a:cubicBezTo>
                    <a:cubicBezTo>
                      <a:pt x="143" y="28"/>
                      <a:pt x="143" y="28"/>
                      <a:pt x="143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8" y="33"/>
                      <a:pt x="158" y="33"/>
                      <a:pt x="158" y="33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4" y="32"/>
                      <a:pt x="164" y="32"/>
                      <a:pt x="164" y="32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70" y="30"/>
                      <a:pt x="170" y="30"/>
                      <a:pt x="170" y="30"/>
                    </a:cubicBezTo>
                    <a:cubicBezTo>
                      <a:pt x="171" y="29"/>
                      <a:pt x="171" y="29"/>
                      <a:pt x="171" y="29"/>
                    </a:cubicBezTo>
                    <a:cubicBezTo>
                      <a:pt x="168" y="26"/>
                      <a:pt x="168" y="26"/>
                      <a:pt x="168" y="26"/>
                    </a:cubicBezTo>
                    <a:cubicBezTo>
                      <a:pt x="168" y="23"/>
                      <a:pt x="168" y="23"/>
                      <a:pt x="168" y="23"/>
                    </a:cubicBezTo>
                    <a:cubicBezTo>
                      <a:pt x="168" y="23"/>
                      <a:pt x="170" y="21"/>
                      <a:pt x="170" y="21"/>
                    </a:cubicBezTo>
                    <a:cubicBezTo>
                      <a:pt x="171" y="21"/>
                      <a:pt x="175" y="22"/>
                      <a:pt x="175" y="22"/>
                    </a:cubicBezTo>
                    <a:cubicBezTo>
                      <a:pt x="176" y="25"/>
                      <a:pt x="176" y="25"/>
                      <a:pt x="176" y="25"/>
                    </a:cubicBezTo>
                    <a:cubicBezTo>
                      <a:pt x="177" y="28"/>
                      <a:pt x="177" y="28"/>
                      <a:pt x="177" y="28"/>
                    </a:cubicBezTo>
                    <a:cubicBezTo>
                      <a:pt x="173" y="29"/>
                      <a:pt x="173" y="29"/>
                      <a:pt x="173" y="29"/>
                    </a:cubicBezTo>
                    <a:cubicBezTo>
                      <a:pt x="172" y="31"/>
                      <a:pt x="172" y="31"/>
                      <a:pt x="172" y="31"/>
                    </a:cubicBezTo>
                    <a:cubicBezTo>
                      <a:pt x="172" y="35"/>
                      <a:pt x="172" y="35"/>
                      <a:pt x="172" y="35"/>
                    </a:cubicBezTo>
                    <a:cubicBezTo>
                      <a:pt x="172" y="39"/>
                      <a:pt x="172" y="39"/>
                      <a:pt x="172" y="39"/>
                    </a:cubicBezTo>
                    <a:cubicBezTo>
                      <a:pt x="172" y="39"/>
                      <a:pt x="172" y="41"/>
                      <a:pt x="171" y="41"/>
                    </a:cubicBezTo>
                    <a:cubicBezTo>
                      <a:pt x="170" y="42"/>
                      <a:pt x="168" y="42"/>
                      <a:pt x="168" y="42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5" y="46"/>
                      <a:pt x="165" y="46"/>
                      <a:pt x="165" y="46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1" y="47"/>
                      <a:pt x="161" y="47"/>
                      <a:pt x="161" y="47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4" y="52"/>
                      <a:pt x="164" y="52"/>
                      <a:pt x="164" y="52"/>
                    </a:cubicBezTo>
                    <a:cubicBezTo>
                      <a:pt x="167" y="53"/>
                      <a:pt x="167" y="53"/>
                      <a:pt x="167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7" y="51"/>
                      <a:pt x="177" y="51"/>
                      <a:pt x="177" y="51"/>
                    </a:cubicBezTo>
                    <a:cubicBezTo>
                      <a:pt x="178" y="53"/>
                      <a:pt x="178" y="53"/>
                      <a:pt x="178" y="53"/>
                    </a:cubicBezTo>
                    <a:cubicBezTo>
                      <a:pt x="178" y="53"/>
                      <a:pt x="182" y="53"/>
                      <a:pt x="182" y="53"/>
                    </a:cubicBezTo>
                    <a:cubicBezTo>
                      <a:pt x="182" y="53"/>
                      <a:pt x="183" y="50"/>
                      <a:pt x="183" y="50"/>
                    </a:cubicBezTo>
                    <a:cubicBezTo>
                      <a:pt x="183" y="50"/>
                      <a:pt x="184" y="48"/>
                      <a:pt x="185" y="48"/>
                    </a:cubicBezTo>
                    <a:cubicBezTo>
                      <a:pt x="186" y="48"/>
                      <a:pt x="187" y="46"/>
                      <a:pt x="188" y="46"/>
                    </a:cubicBezTo>
                    <a:cubicBezTo>
                      <a:pt x="188" y="45"/>
                      <a:pt x="189" y="43"/>
                      <a:pt x="189" y="43"/>
                    </a:cubicBezTo>
                    <a:cubicBezTo>
                      <a:pt x="189" y="43"/>
                      <a:pt x="191" y="42"/>
                      <a:pt x="192" y="42"/>
                    </a:cubicBezTo>
                    <a:cubicBezTo>
                      <a:pt x="193" y="42"/>
                      <a:pt x="199" y="41"/>
                      <a:pt x="199" y="41"/>
                    </a:cubicBezTo>
                    <a:cubicBezTo>
                      <a:pt x="199" y="41"/>
                      <a:pt x="203" y="40"/>
                      <a:pt x="204" y="39"/>
                    </a:cubicBezTo>
                    <a:cubicBezTo>
                      <a:pt x="204" y="39"/>
                      <a:pt x="208" y="36"/>
                      <a:pt x="208" y="36"/>
                    </a:cubicBezTo>
                    <a:cubicBezTo>
                      <a:pt x="209" y="33"/>
                      <a:pt x="209" y="33"/>
                      <a:pt x="209" y="33"/>
                    </a:cubicBezTo>
                    <a:cubicBezTo>
                      <a:pt x="212" y="30"/>
                      <a:pt x="212" y="30"/>
                      <a:pt x="212" y="30"/>
                    </a:cubicBezTo>
                    <a:cubicBezTo>
                      <a:pt x="212" y="30"/>
                      <a:pt x="213" y="30"/>
                      <a:pt x="213" y="29"/>
                    </a:cubicBezTo>
                    <a:cubicBezTo>
                      <a:pt x="213" y="28"/>
                      <a:pt x="214" y="25"/>
                      <a:pt x="214" y="25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4"/>
                      <a:pt x="218" y="25"/>
                      <a:pt x="218" y="26"/>
                    </a:cubicBezTo>
                    <a:cubicBezTo>
                      <a:pt x="218" y="26"/>
                      <a:pt x="217" y="28"/>
                      <a:pt x="217" y="28"/>
                    </a:cubicBezTo>
                    <a:cubicBezTo>
                      <a:pt x="217" y="28"/>
                      <a:pt x="215" y="29"/>
                      <a:pt x="214" y="30"/>
                    </a:cubicBezTo>
                    <a:cubicBezTo>
                      <a:pt x="214" y="30"/>
                      <a:pt x="214" y="32"/>
                      <a:pt x="214" y="32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16" y="30"/>
                      <a:pt x="217" y="29"/>
                      <a:pt x="217" y="29"/>
                    </a:cubicBezTo>
                    <a:cubicBezTo>
                      <a:pt x="217" y="29"/>
                      <a:pt x="221" y="28"/>
                      <a:pt x="221" y="28"/>
                    </a:cubicBezTo>
                    <a:cubicBezTo>
                      <a:pt x="221" y="28"/>
                      <a:pt x="223" y="29"/>
                      <a:pt x="223" y="29"/>
                    </a:cubicBezTo>
                    <a:cubicBezTo>
                      <a:pt x="223" y="29"/>
                      <a:pt x="225" y="30"/>
                      <a:pt x="225" y="30"/>
                    </a:cubicBezTo>
                    <a:cubicBezTo>
                      <a:pt x="229" y="29"/>
                      <a:pt x="229" y="29"/>
                      <a:pt x="229" y="29"/>
                    </a:cubicBezTo>
                    <a:cubicBezTo>
                      <a:pt x="229" y="27"/>
                      <a:pt x="229" y="27"/>
                      <a:pt x="229" y="27"/>
                    </a:cubicBezTo>
                    <a:cubicBezTo>
                      <a:pt x="229" y="27"/>
                      <a:pt x="229" y="26"/>
                      <a:pt x="230" y="26"/>
                    </a:cubicBezTo>
                    <a:cubicBezTo>
                      <a:pt x="231" y="25"/>
                      <a:pt x="233" y="24"/>
                      <a:pt x="233" y="24"/>
                    </a:cubicBezTo>
                    <a:cubicBezTo>
                      <a:pt x="233" y="24"/>
                      <a:pt x="233" y="22"/>
                      <a:pt x="233" y="21"/>
                    </a:cubicBezTo>
                    <a:cubicBezTo>
                      <a:pt x="233" y="21"/>
                      <a:pt x="234" y="19"/>
                      <a:pt x="234" y="19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9"/>
                      <a:pt x="236" y="18"/>
                      <a:pt x="236" y="18"/>
                    </a:cubicBezTo>
                    <a:cubicBezTo>
                      <a:pt x="236" y="18"/>
                      <a:pt x="237" y="15"/>
                      <a:pt x="237" y="15"/>
                    </a:cubicBezTo>
                    <a:cubicBezTo>
                      <a:pt x="237" y="15"/>
                      <a:pt x="237" y="14"/>
                      <a:pt x="238" y="14"/>
                    </a:cubicBezTo>
                    <a:cubicBezTo>
                      <a:pt x="238" y="14"/>
                      <a:pt x="240" y="12"/>
                      <a:pt x="240" y="12"/>
                    </a:cubicBezTo>
                    <a:cubicBezTo>
                      <a:pt x="241" y="11"/>
                      <a:pt x="241" y="11"/>
                      <a:pt x="242" y="11"/>
                    </a:cubicBezTo>
                    <a:cubicBezTo>
                      <a:pt x="242" y="11"/>
                      <a:pt x="243" y="13"/>
                      <a:pt x="243" y="13"/>
                    </a:cubicBezTo>
                    <a:cubicBezTo>
                      <a:pt x="243" y="13"/>
                      <a:pt x="243" y="14"/>
                      <a:pt x="242" y="15"/>
                    </a:cubicBezTo>
                    <a:cubicBezTo>
                      <a:pt x="241" y="15"/>
                      <a:pt x="240" y="16"/>
                      <a:pt x="240" y="16"/>
                    </a:cubicBezTo>
                    <a:cubicBezTo>
                      <a:pt x="240" y="16"/>
                      <a:pt x="242" y="18"/>
                      <a:pt x="242" y="18"/>
                    </a:cubicBezTo>
                    <a:cubicBezTo>
                      <a:pt x="242" y="18"/>
                      <a:pt x="243" y="19"/>
                      <a:pt x="243" y="19"/>
                    </a:cubicBezTo>
                    <a:cubicBezTo>
                      <a:pt x="243" y="20"/>
                      <a:pt x="242" y="21"/>
                      <a:pt x="242" y="21"/>
                    </a:cubicBezTo>
                    <a:cubicBezTo>
                      <a:pt x="243" y="21"/>
                      <a:pt x="246" y="20"/>
                      <a:pt x="246" y="20"/>
                    </a:cubicBezTo>
                    <a:cubicBezTo>
                      <a:pt x="246" y="20"/>
                      <a:pt x="246" y="18"/>
                      <a:pt x="246" y="18"/>
                    </a:cubicBezTo>
                    <a:cubicBezTo>
                      <a:pt x="246" y="18"/>
                      <a:pt x="248" y="16"/>
                      <a:pt x="248" y="16"/>
                    </a:cubicBezTo>
                    <a:cubicBezTo>
                      <a:pt x="249" y="16"/>
                      <a:pt x="251" y="17"/>
                      <a:pt x="251" y="17"/>
                    </a:cubicBezTo>
                    <a:cubicBezTo>
                      <a:pt x="251" y="17"/>
                      <a:pt x="251" y="18"/>
                      <a:pt x="251" y="19"/>
                    </a:cubicBezTo>
                    <a:cubicBezTo>
                      <a:pt x="250" y="19"/>
                      <a:pt x="248" y="21"/>
                      <a:pt x="248" y="21"/>
                    </a:cubicBezTo>
                    <a:cubicBezTo>
                      <a:pt x="248" y="22"/>
                      <a:pt x="247" y="22"/>
                      <a:pt x="248" y="22"/>
                    </a:cubicBezTo>
                    <a:cubicBezTo>
                      <a:pt x="248" y="23"/>
                      <a:pt x="250" y="25"/>
                      <a:pt x="250" y="25"/>
                    </a:cubicBezTo>
                    <a:cubicBezTo>
                      <a:pt x="253" y="27"/>
                      <a:pt x="253" y="27"/>
                      <a:pt x="253" y="27"/>
                    </a:cubicBezTo>
                    <a:cubicBezTo>
                      <a:pt x="253" y="27"/>
                      <a:pt x="253" y="28"/>
                      <a:pt x="253" y="29"/>
                    </a:cubicBezTo>
                    <a:cubicBezTo>
                      <a:pt x="253" y="29"/>
                      <a:pt x="248" y="29"/>
                      <a:pt x="248" y="29"/>
                    </a:cubicBezTo>
                    <a:cubicBezTo>
                      <a:pt x="248" y="29"/>
                      <a:pt x="248" y="29"/>
                      <a:pt x="247" y="30"/>
                    </a:cubicBezTo>
                    <a:cubicBezTo>
                      <a:pt x="247" y="30"/>
                      <a:pt x="246" y="31"/>
                      <a:pt x="244" y="32"/>
                    </a:cubicBezTo>
                    <a:cubicBezTo>
                      <a:pt x="242" y="32"/>
                      <a:pt x="242" y="32"/>
                      <a:pt x="242" y="33"/>
                    </a:cubicBezTo>
                    <a:cubicBezTo>
                      <a:pt x="242" y="34"/>
                      <a:pt x="241" y="35"/>
                      <a:pt x="242" y="36"/>
                    </a:cubicBezTo>
                    <a:cubicBezTo>
                      <a:pt x="243" y="37"/>
                      <a:pt x="245" y="38"/>
                      <a:pt x="245" y="38"/>
                    </a:cubicBezTo>
                    <a:cubicBezTo>
                      <a:pt x="245" y="38"/>
                      <a:pt x="250" y="40"/>
                      <a:pt x="250" y="39"/>
                    </a:cubicBezTo>
                    <a:cubicBezTo>
                      <a:pt x="250" y="39"/>
                      <a:pt x="257" y="39"/>
                      <a:pt x="257" y="39"/>
                    </a:cubicBezTo>
                    <a:cubicBezTo>
                      <a:pt x="260" y="39"/>
                      <a:pt x="260" y="39"/>
                      <a:pt x="260" y="39"/>
                    </a:cubicBezTo>
                    <a:cubicBezTo>
                      <a:pt x="260" y="39"/>
                      <a:pt x="261" y="41"/>
                      <a:pt x="262" y="42"/>
                    </a:cubicBezTo>
                    <a:cubicBezTo>
                      <a:pt x="262" y="42"/>
                      <a:pt x="266" y="45"/>
                      <a:pt x="266" y="45"/>
                    </a:cubicBezTo>
                    <a:cubicBezTo>
                      <a:pt x="268" y="45"/>
                      <a:pt x="268" y="45"/>
                      <a:pt x="268" y="45"/>
                    </a:cubicBezTo>
                    <a:cubicBezTo>
                      <a:pt x="269" y="49"/>
                      <a:pt x="269" y="49"/>
                      <a:pt x="269" y="49"/>
                    </a:cubicBezTo>
                    <a:cubicBezTo>
                      <a:pt x="268" y="52"/>
                      <a:pt x="268" y="52"/>
                      <a:pt x="268" y="52"/>
                    </a:cubicBezTo>
                    <a:cubicBezTo>
                      <a:pt x="265" y="53"/>
                      <a:pt x="265" y="53"/>
                      <a:pt x="265" y="53"/>
                    </a:cubicBezTo>
                    <a:cubicBezTo>
                      <a:pt x="261" y="56"/>
                      <a:pt x="261" y="56"/>
                      <a:pt x="261" y="56"/>
                    </a:cubicBezTo>
                    <a:cubicBezTo>
                      <a:pt x="259" y="55"/>
                      <a:pt x="259" y="55"/>
                      <a:pt x="259" y="55"/>
                    </a:cubicBezTo>
                    <a:cubicBezTo>
                      <a:pt x="259" y="55"/>
                      <a:pt x="261" y="57"/>
                      <a:pt x="262" y="57"/>
                    </a:cubicBezTo>
                    <a:cubicBezTo>
                      <a:pt x="263" y="57"/>
                      <a:pt x="264" y="58"/>
                      <a:pt x="264" y="58"/>
                    </a:cubicBezTo>
                    <a:cubicBezTo>
                      <a:pt x="265" y="58"/>
                      <a:pt x="269" y="58"/>
                      <a:pt x="273" y="58"/>
                    </a:cubicBezTo>
                    <a:cubicBezTo>
                      <a:pt x="273" y="59"/>
                      <a:pt x="273" y="59"/>
                      <a:pt x="273" y="60"/>
                    </a:cubicBezTo>
                    <a:cubicBezTo>
                      <a:pt x="274" y="61"/>
                      <a:pt x="275" y="65"/>
                      <a:pt x="275" y="66"/>
                    </a:cubicBezTo>
                    <a:cubicBezTo>
                      <a:pt x="275" y="66"/>
                      <a:pt x="276" y="70"/>
                      <a:pt x="278" y="73"/>
                    </a:cubicBezTo>
                    <a:cubicBezTo>
                      <a:pt x="281" y="77"/>
                      <a:pt x="280" y="78"/>
                      <a:pt x="280" y="7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75" y="99"/>
                      <a:pt x="275" y="99"/>
                      <a:pt x="275" y="99"/>
                    </a:cubicBezTo>
                    <a:cubicBezTo>
                      <a:pt x="273" y="108"/>
                      <a:pt x="273" y="108"/>
                      <a:pt x="273" y="108"/>
                    </a:cubicBezTo>
                    <a:cubicBezTo>
                      <a:pt x="273" y="108"/>
                      <a:pt x="274" y="109"/>
                      <a:pt x="275" y="109"/>
                    </a:cubicBezTo>
                    <a:cubicBezTo>
                      <a:pt x="276" y="110"/>
                      <a:pt x="279" y="113"/>
                      <a:pt x="279" y="113"/>
                    </a:cubicBezTo>
                    <a:cubicBezTo>
                      <a:pt x="280" y="114"/>
                      <a:pt x="286" y="117"/>
                      <a:pt x="289" y="118"/>
                    </a:cubicBezTo>
                    <a:cubicBezTo>
                      <a:pt x="292" y="120"/>
                      <a:pt x="291" y="125"/>
                      <a:pt x="291" y="125"/>
                    </a:cubicBezTo>
                    <a:cubicBezTo>
                      <a:pt x="289" y="132"/>
                      <a:pt x="289" y="132"/>
                      <a:pt x="289" y="132"/>
                    </a:cubicBezTo>
                    <a:cubicBezTo>
                      <a:pt x="289" y="132"/>
                      <a:pt x="290" y="136"/>
                      <a:pt x="292" y="136"/>
                    </a:cubicBezTo>
                    <a:cubicBezTo>
                      <a:pt x="293" y="135"/>
                      <a:pt x="294" y="141"/>
                      <a:pt x="294" y="141"/>
                    </a:cubicBezTo>
                    <a:cubicBezTo>
                      <a:pt x="294" y="141"/>
                      <a:pt x="295" y="147"/>
                      <a:pt x="295" y="148"/>
                    </a:cubicBezTo>
                    <a:cubicBezTo>
                      <a:pt x="294" y="149"/>
                      <a:pt x="295" y="150"/>
                      <a:pt x="295" y="150"/>
                    </a:cubicBezTo>
                    <a:cubicBezTo>
                      <a:pt x="297" y="154"/>
                      <a:pt x="297" y="154"/>
                      <a:pt x="297" y="154"/>
                    </a:cubicBezTo>
                    <a:cubicBezTo>
                      <a:pt x="297" y="154"/>
                      <a:pt x="296" y="157"/>
                      <a:pt x="295" y="158"/>
                    </a:cubicBezTo>
                    <a:cubicBezTo>
                      <a:pt x="295" y="160"/>
                      <a:pt x="294" y="162"/>
                      <a:pt x="294" y="162"/>
                    </a:cubicBezTo>
                    <a:cubicBezTo>
                      <a:pt x="295" y="165"/>
                      <a:pt x="295" y="165"/>
                      <a:pt x="295" y="165"/>
                    </a:cubicBezTo>
                    <a:cubicBezTo>
                      <a:pt x="299" y="170"/>
                      <a:pt x="299" y="170"/>
                      <a:pt x="299" y="170"/>
                    </a:cubicBezTo>
                    <a:cubicBezTo>
                      <a:pt x="299" y="175"/>
                      <a:pt x="299" y="175"/>
                      <a:pt x="299" y="175"/>
                    </a:cubicBezTo>
                    <a:cubicBezTo>
                      <a:pt x="299" y="178"/>
                      <a:pt x="299" y="178"/>
                      <a:pt x="299" y="178"/>
                    </a:cubicBezTo>
                    <a:cubicBezTo>
                      <a:pt x="299" y="178"/>
                      <a:pt x="302" y="179"/>
                      <a:pt x="303" y="179"/>
                    </a:cubicBezTo>
                    <a:cubicBezTo>
                      <a:pt x="304" y="179"/>
                      <a:pt x="306" y="181"/>
                      <a:pt x="306" y="181"/>
                    </a:cubicBezTo>
                    <a:cubicBezTo>
                      <a:pt x="306" y="181"/>
                      <a:pt x="306" y="183"/>
                      <a:pt x="306" y="184"/>
                    </a:cubicBezTo>
                    <a:cubicBezTo>
                      <a:pt x="306" y="184"/>
                      <a:pt x="309" y="188"/>
                      <a:pt x="309" y="188"/>
                    </a:cubicBezTo>
                    <a:cubicBezTo>
                      <a:pt x="310" y="189"/>
                      <a:pt x="312" y="192"/>
                      <a:pt x="312" y="192"/>
                    </a:cubicBezTo>
                    <a:cubicBezTo>
                      <a:pt x="312" y="192"/>
                      <a:pt x="312" y="194"/>
                      <a:pt x="309" y="197"/>
                    </a:cubicBezTo>
                    <a:cubicBezTo>
                      <a:pt x="307" y="200"/>
                      <a:pt x="308" y="200"/>
                      <a:pt x="308" y="201"/>
                    </a:cubicBezTo>
                    <a:cubicBezTo>
                      <a:pt x="308" y="202"/>
                      <a:pt x="309" y="204"/>
                      <a:pt x="309" y="204"/>
                    </a:cubicBezTo>
                    <a:cubicBezTo>
                      <a:pt x="309" y="204"/>
                      <a:pt x="308" y="205"/>
                      <a:pt x="307" y="206"/>
                    </a:cubicBezTo>
                    <a:cubicBezTo>
                      <a:pt x="307" y="206"/>
                      <a:pt x="306" y="208"/>
                      <a:pt x="306" y="210"/>
                    </a:cubicBezTo>
                    <a:cubicBezTo>
                      <a:pt x="302" y="213"/>
                      <a:pt x="302" y="213"/>
                      <a:pt x="302" y="213"/>
                    </a:cubicBezTo>
                    <a:cubicBezTo>
                      <a:pt x="302" y="213"/>
                      <a:pt x="302" y="213"/>
                      <a:pt x="301" y="214"/>
                    </a:cubicBezTo>
                    <a:cubicBezTo>
                      <a:pt x="301" y="213"/>
                      <a:pt x="300" y="213"/>
                      <a:pt x="299" y="213"/>
                    </a:cubicBezTo>
                    <a:cubicBezTo>
                      <a:pt x="298" y="212"/>
                      <a:pt x="297" y="211"/>
                      <a:pt x="297" y="211"/>
                    </a:cubicBezTo>
                    <a:cubicBezTo>
                      <a:pt x="297" y="211"/>
                      <a:pt x="297" y="209"/>
                      <a:pt x="297" y="207"/>
                    </a:cubicBezTo>
                    <a:cubicBezTo>
                      <a:pt x="297" y="205"/>
                      <a:pt x="297" y="206"/>
                      <a:pt x="297" y="205"/>
                    </a:cubicBezTo>
                    <a:cubicBezTo>
                      <a:pt x="296" y="204"/>
                      <a:pt x="294" y="203"/>
                      <a:pt x="292" y="202"/>
                    </a:cubicBezTo>
                    <a:cubicBezTo>
                      <a:pt x="290" y="202"/>
                      <a:pt x="286" y="202"/>
                      <a:pt x="285" y="203"/>
                    </a:cubicBezTo>
                    <a:cubicBezTo>
                      <a:pt x="285" y="203"/>
                      <a:pt x="285" y="207"/>
                      <a:pt x="285" y="207"/>
                    </a:cubicBezTo>
                    <a:cubicBezTo>
                      <a:pt x="287" y="210"/>
                      <a:pt x="287" y="210"/>
                      <a:pt x="287" y="210"/>
                    </a:cubicBezTo>
                    <a:cubicBezTo>
                      <a:pt x="286" y="212"/>
                      <a:pt x="286" y="212"/>
                      <a:pt x="286" y="212"/>
                    </a:cubicBezTo>
                    <a:cubicBezTo>
                      <a:pt x="286" y="212"/>
                      <a:pt x="277" y="214"/>
                      <a:pt x="274" y="214"/>
                    </a:cubicBezTo>
                    <a:cubicBezTo>
                      <a:pt x="271" y="214"/>
                      <a:pt x="272" y="216"/>
                      <a:pt x="272" y="216"/>
                    </a:cubicBezTo>
                    <a:cubicBezTo>
                      <a:pt x="270" y="220"/>
                      <a:pt x="270" y="220"/>
                      <a:pt x="270" y="220"/>
                    </a:cubicBezTo>
                    <a:cubicBezTo>
                      <a:pt x="268" y="222"/>
                      <a:pt x="268" y="222"/>
                      <a:pt x="268" y="222"/>
                    </a:cubicBezTo>
                    <a:cubicBezTo>
                      <a:pt x="262" y="224"/>
                      <a:pt x="262" y="224"/>
                      <a:pt x="262" y="224"/>
                    </a:cubicBezTo>
                    <a:cubicBezTo>
                      <a:pt x="262" y="224"/>
                      <a:pt x="256" y="229"/>
                      <a:pt x="255" y="229"/>
                    </a:cubicBezTo>
                    <a:cubicBezTo>
                      <a:pt x="251" y="232"/>
                      <a:pt x="251" y="232"/>
                      <a:pt x="251" y="232"/>
                    </a:cubicBezTo>
                    <a:cubicBezTo>
                      <a:pt x="251" y="232"/>
                      <a:pt x="250" y="232"/>
                      <a:pt x="247" y="234"/>
                    </a:cubicBezTo>
                    <a:cubicBezTo>
                      <a:pt x="243" y="235"/>
                      <a:pt x="245" y="237"/>
                      <a:pt x="244" y="238"/>
                    </a:cubicBezTo>
                    <a:cubicBezTo>
                      <a:pt x="244" y="240"/>
                      <a:pt x="243" y="240"/>
                      <a:pt x="241" y="241"/>
                    </a:cubicBezTo>
                    <a:cubicBezTo>
                      <a:pt x="240" y="241"/>
                      <a:pt x="237" y="240"/>
                      <a:pt x="235" y="240"/>
                    </a:cubicBezTo>
                    <a:cubicBezTo>
                      <a:pt x="234" y="240"/>
                      <a:pt x="231" y="242"/>
                      <a:pt x="229" y="242"/>
                    </a:cubicBezTo>
                    <a:cubicBezTo>
                      <a:pt x="226" y="242"/>
                      <a:pt x="226" y="242"/>
                      <a:pt x="226" y="242"/>
                    </a:cubicBezTo>
                    <a:cubicBezTo>
                      <a:pt x="222" y="247"/>
                      <a:pt x="222" y="247"/>
                      <a:pt x="222" y="247"/>
                    </a:cubicBezTo>
                    <a:cubicBezTo>
                      <a:pt x="219" y="253"/>
                      <a:pt x="219" y="253"/>
                      <a:pt x="219" y="253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7" y="246"/>
                      <a:pt x="217" y="246"/>
                      <a:pt x="217" y="246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3" y="249"/>
                      <a:pt x="215" y="256"/>
                      <a:pt x="216" y="257"/>
                    </a:cubicBezTo>
                    <a:cubicBezTo>
                      <a:pt x="217" y="258"/>
                      <a:pt x="218" y="258"/>
                      <a:pt x="220" y="259"/>
                    </a:cubicBezTo>
                    <a:cubicBezTo>
                      <a:pt x="223" y="261"/>
                      <a:pt x="223" y="261"/>
                      <a:pt x="226" y="263"/>
                    </a:cubicBezTo>
                    <a:cubicBezTo>
                      <a:pt x="229" y="265"/>
                      <a:pt x="228" y="267"/>
                      <a:pt x="228" y="268"/>
                    </a:cubicBezTo>
                    <a:cubicBezTo>
                      <a:pt x="228" y="270"/>
                      <a:pt x="228" y="270"/>
                      <a:pt x="226" y="272"/>
                    </a:cubicBezTo>
                    <a:cubicBezTo>
                      <a:pt x="224" y="275"/>
                      <a:pt x="226" y="277"/>
                      <a:pt x="226" y="277"/>
                    </a:cubicBezTo>
                    <a:cubicBezTo>
                      <a:pt x="226" y="277"/>
                      <a:pt x="227" y="279"/>
                      <a:pt x="229" y="281"/>
                    </a:cubicBezTo>
                    <a:cubicBezTo>
                      <a:pt x="231" y="283"/>
                      <a:pt x="230" y="284"/>
                      <a:pt x="231" y="287"/>
                    </a:cubicBezTo>
                    <a:cubicBezTo>
                      <a:pt x="231" y="290"/>
                      <a:pt x="231" y="289"/>
                      <a:pt x="233" y="292"/>
                    </a:cubicBezTo>
                    <a:cubicBezTo>
                      <a:pt x="235" y="294"/>
                      <a:pt x="234" y="293"/>
                      <a:pt x="236" y="295"/>
                    </a:cubicBezTo>
                    <a:cubicBezTo>
                      <a:pt x="238" y="297"/>
                      <a:pt x="238" y="298"/>
                      <a:pt x="238" y="298"/>
                    </a:cubicBezTo>
                    <a:cubicBezTo>
                      <a:pt x="238" y="298"/>
                      <a:pt x="244" y="296"/>
                      <a:pt x="246" y="298"/>
                    </a:cubicBezTo>
                    <a:cubicBezTo>
                      <a:pt x="248" y="300"/>
                      <a:pt x="247" y="299"/>
                      <a:pt x="251" y="302"/>
                    </a:cubicBezTo>
                    <a:cubicBezTo>
                      <a:pt x="254" y="306"/>
                      <a:pt x="251" y="304"/>
                      <a:pt x="252" y="307"/>
                    </a:cubicBezTo>
                    <a:cubicBezTo>
                      <a:pt x="253" y="309"/>
                      <a:pt x="254" y="308"/>
                      <a:pt x="254" y="308"/>
                    </a:cubicBezTo>
                    <a:cubicBezTo>
                      <a:pt x="254" y="308"/>
                      <a:pt x="255" y="309"/>
                      <a:pt x="257" y="309"/>
                    </a:cubicBezTo>
                    <a:cubicBezTo>
                      <a:pt x="259" y="309"/>
                      <a:pt x="259" y="311"/>
                      <a:pt x="259" y="313"/>
                    </a:cubicBezTo>
                    <a:cubicBezTo>
                      <a:pt x="260" y="315"/>
                      <a:pt x="260" y="315"/>
                      <a:pt x="262" y="317"/>
                    </a:cubicBezTo>
                    <a:cubicBezTo>
                      <a:pt x="263" y="318"/>
                      <a:pt x="264" y="317"/>
                      <a:pt x="267" y="316"/>
                    </a:cubicBezTo>
                    <a:cubicBezTo>
                      <a:pt x="269" y="316"/>
                      <a:pt x="268" y="318"/>
                      <a:pt x="268" y="319"/>
                    </a:cubicBezTo>
                    <a:cubicBezTo>
                      <a:pt x="268" y="320"/>
                      <a:pt x="270" y="320"/>
                      <a:pt x="272" y="321"/>
                    </a:cubicBezTo>
                    <a:cubicBezTo>
                      <a:pt x="274" y="322"/>
                      <a:pt x="273" y="322"/>
                      <a:pt x="275" y="324"/>
                    </a:cubicBezTo>
                    <a:cubicBezTo>
                      <a:pt x="275" y="324"/>
                      <a:pt x="275" y="324"/>
                      <a:pt x="275" y="325"/>
                    </a:cubicBezTo>
                    <a:close/>
                    <a:moveTo>
                      <a:pt x="55" y="394"/>
                    </a:moveTo>
                    <a:cubicBezTo>
                      <a:pt x="55" y="394"/>
                      <a:pt x="55" y="394"/>
                      <a:pt x="55" y="394"/>
                    </a:cubicBezTo>
                    <a:cubicBezTo>
                      <a:pt x="55" y="394"/>
                      <a:pt x="55" y="394"/>
                      <a:pt x="55" y="394"/>
                    </a:cubicBezTo>
                    <a:cubicBezTo>
                      <a:pt x="55" y="394"/>
                      <a:pt x="55" y="394"/>
                      <a:pt x="55" y="394"/>
                    </a:cubicBezTo>
                    <a:close/>
                    <a:moveTo>
                      <a:pt x="128" y="400"/>
                    </a:moveTo>
                    <a:cubicBezTo>
                      <a:pt x="128" y="400"/>
                      <a:pt x="128" y="400"/>
                      <a:pt x="128" y="400"/>
                    </a:cubicBezTo>
                    <a:cubicBezTo>
                      <a:pt x="128" y="400"/>
                      <a:pt x="128" y="400"/>
                      <a:pt x="128" y="400"/>
                    </a:cubicBezTo>
                    <a:cubicBezTo>
                      <a:pt x="128" y="400"/>
                      <a:pt x="128" y="400"/>
                      <a:pt x="128" y="400"/>
                    </a:cubicBezTo>
                    <a:cubicBezTo>
                      <a:pt x="128" y="400"/>
                      <a:pt x="128" y="400"/>
                      <a:pt x="128" y="400"/>
                    </a:cubicBezTo>
                    <a:close/>
                    <a:moveTo>
                      <a:pt x="312" y="204"/>
                    </a:moveTo>
                    <a:cubicBezTo>
                      <a:pt x="312" y="204"/>
                      <a:pt x="312" y="204"/>
                      <a:pt x="312" y="204"/>
                    </a:cubicBezTo>
                    <a:cubicBezTo>
                      <a:pt x="312" y="204"/>
                      <a:pt x="312" y="204"/>
                      <a:pt x="312" y="204"/>
                    </a:cubicBezTo>
                    <a:cubicBezTo>
                      <a:pt x="312" y="204"/>
                      <a:pt x="312" y="204"/>
                      <a:pt x="312" y="204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Freeform 80">
                <a:extLst>
                  <a:ext uri="{FF2B5EF4-FFF2-40B4-BE49-F238E27FC236}">
                    <a16:creationId xmlns:a16="http://schemas.microsoft.com/office/drawing/2014/main" id="{0AB4BA10-7C73-4B40-9A9A-350B8D06A3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6816" y="3211661"/>
                <a:ext cx="1121419" cy="1240147"/>
              </a:xfrm>
              <a:custGeom>
                <a:avLst/>
                <a:gdLst>
                  <a:gd name="T0" fmla="*/ 372 w 492"/>
                  <a:gd name="T1" fmla="*/ 536 h 561"/>
                  <a:gd name="T2" fmla="*/ 338 w 492"/>
                  <a:gd name="T3" fmla="*/ 556 h 561"/>
                  <a:gd name="T4" fmla="*/ 272 w 492"/>
                  <a:gd name="T5" fmla="*/ 521 h 561"/>
                  <a:gd name="T6" fmla="*/ 260 w 492"/>
                  <a:gd name="T7" fmla="*/ 489 h 561"/>
                  <a:gd name="T8" fmla="*/ 318 w 492"/>
                  <a:gd name="T9" fmla="*/ 489 h 561"/>
                  <a:gd name="T10" fmla="*/ 376 w 492"/>
                  <a:gd name="T11" fmla="*/ 476 h 561"/>
                  <a:gd name="T12" fmla="*/ 403 w 492"/>
                  <a:gd name="T13" fmla="*/ 478 h 561"/>
                  <a:gd name="T14" fmla="*/ 442 w 492"/>
                  <a:gd name="T15" fmla="*/ 422 h 561"/>
                  <a:gd name="T16" fmla="*/ 411 w 492"/>
                  <a:gd name="T17" fmla="*/ 385 h 561"/>
                  <a:gd name="T18" fmla="*/ 455 w 492"/>
                  <a:gd name="T19" fmla="*/ 350 h 561"/>
                  <a:gd name="T20" fmla="*/ 490 w 492"/>
                  <a:gd name="T21" fmla="*/ 351 h 561"/>
                  <a:gd name="T22" fmla="*/ 379 w 492"/>
                  <a:gd name="T23" fmla="*/ 295 h 561"/>
                  <a:gd name="T24" fmla="*/ 340 w 492"/>
                  <a:gd name="T25" fmla="*/ 271 h 561"/>
                  <a:gd name="T26" fmla="*/ 275 w 492"/>
                  <a:gd name="T27" fmla="*/ 186 h 561"/>
                  <a:gd name="T28" fmla="*/ 218 w 492"/>
                  <a:gd name="T29" fmla="*/ 109 h 561"/>
                  <a:gd name="T30" fmla="*/ 247 w 492"/>
                  <a:gd name="T31" fmla="*/ 78 h 561"/>
                  <a:gd name="T32" fmla="*/ 267 w 492"/>
                  <a:gd name="T33" fmla="*/ 63 h 561"/>
                  <a:gd name="T34" fmla="*/ 262 w 492"/>
                  <a:gd name="T35" fmla="*/ 56 h 561"/>
                  <a:gd name="T36" fmla="*/ 258 w 492"/>
                  <a:gd name="T37" fmla="*/ 46 h 561"/>
                  <a:gd name="T38" fmla="*/ 267 w 492"/>
                  <a:gd name="T39" fmla="*/ 30 h 561"/>
                  <a:gd name="T40" fmla="*/ 212 w 492"/>
                  <a:gd name="T41" fmla="*/ 15 h 561"/>
                  <a:gd name="T42" fmla="*/ 185 w 492"/>
                  <a:gd name="T43" fmla="*/ 4 h 561"/>
                  <a:gd name="T44" fmla="*/ 148 w 492"/>
                  <a:gd name="T45" fmla="*/ 15 h 561"/>
                  <a:gd name="T46" fmla="*/ 148 w 492"/>
                  <a:gd name="T47" fmla="*/ 26 h 561"/>
                  <a:gd name="T48" fmla="*/ 139 w 492"/>
                  <a:gd name="T49" fmla="*/ 27 h 561"/>
                  <a:gd name="T50" fmla="*/ 132 w 492"/>
                  <a:gd name="T51" fmla="*/ 34 h 561"/>
                  <a:gd name="T52" fmla="*/ 136 w 492"/>
                  <a:gd name="T53" fmla="*/ 46 h 561"/>
                  <a:gd name="T54" fmla="*/ 129 w 492"/>
                  <a:gd name="T55" fmla="*/ 40 h 561"/>
                  <a:gd name="T56" fmla="*/ 114 w 492"/>
                  <a:gd name="T57" fmla="*/ 45 h 561"/>
                  <a:gd name="T58" fmla="*/ 104 w 492"/>
                  <a:gd name="T59" fmla="*/ 34 h 561"/>
                  <a:gd name="T60" fmla="*/ 101 w 492"/>
                  <a:gd name="T61" fmla="*/ 47 h 561"/>
                  <a:gd name="T62" fmla="*/ 94 w 492"/>
                  <a:gd name="T63" fmla="*/ 61 h 561"/>
                  <a:gd name="T64" fmla="*/ 89 w 492"/>
                  <a:gd name="T65" fmla="*/ 71 h 561"/>
                  <a:gd name="T66" fmla="*/ 87 w 492"/>
                  <a:gd name="T67" fmla="*/ 58 h 561"/>
                  <a:gd name="T68" fmla="*/ 73 w 492"/>
                  <a:gd name="T69" fmla="*/ 51 h 561"/>
                  <a:gd name="T70" fmla="*/ 65 w 492"/>
                  <a:gd name="T71" fmla="*/ 39 h 561"/>
                  <a:gd name="T72" fmla="*/ 58 w 492"/>
                  <a:gd name="T73" fmla="*/ 51 h 561"/>
                  <a:gd name="T74" fmla="*/ 50 w 492"/>
                  <a:gd name="T75" fmla="*/ 63 h 561"/>
                  <a:gd name="T76" fmla="*/ 35 w 492"/>
                  <a:gd name="T77" fmla="*/ 63 h 561"/>
                  <a:gd name="T78" fmla="*/ 19 w 492"/>
                  <a:gd name="T79" fmla="*/ 69 h 561"/>
                  <a:gd name="T80" fmla="*/ 18 w 492"/>
                  <a:gd name="T81" fmla="*/ 100 h 561"/>
                  <a:gd name="T82" fmla="*/ 14 w 492"/>
                  <a:gd name="T83" fmla="*/ 134 h 561"/>
                  <a:gd name="T84" fmla="*/ 31 w 492"/>
                  <a:gd name="T85" fmla="*/ 180 h 561"/>
                  <a:gd name="T86" fmla="*/ 86 w 492"/>
                  <a:gd name="T87" fmla="*/ 147 h 561"/>
                  <a:gd name="T88" fmla="*/ 139 w 492"/>
                  <a:gd name="T89" fmla="*/ 179 h 561"/>
                  <a:gd name="T90" fmla="*/ 162 w 492"/>
                  <a:gd name="T91" fmla="*/ 237 h 561"/>
                  <a:gd name="T92" fmla="*/ 207 w 492"/>
                  <a:gd name="T93" fmla="*/ 276 h 561"/>
                  <a:gd name="T94" fmla="*/ 251 w 492"/>
                  <a:gd name="T95" fmla="*/ 307 h 561"/>
                  <a:gd name="T96" fmla="*/ 289 w 492"/>
                  <a:gd name="T97" fmla="*/ 317 h 561"/>
                  <a:gd name="T98" fmla="*/ 334 w 492"/>
                  <a:gd name="T99" fmla="*/ 346 h 561"/>
                  <a:gd name="T100" fmla="*/ 357 w 492"/>
                  <a:gd name="T101" fmla="*/ 374 h 561"/>
                  <a:gd name="T102" fmla="*/ 395 w 492"/>
                  <a:gd name="T103" fmla="*/ 418 h 561"/>
                  <a:gd name="T104" fmla="*/ 390 w 492"/>
                  <a:gd name="T105" fmla="*/ 463 h 561"/>
                  <a:gd name="T106" fmla="*/ 75 w 492"/>
                  <a:gd name="T107" fmla="*/ 342 h 561"/>
                  <a:gd name="T108" fmla="*/ 126 w 492"/>
                  <a:gd name="T109" fmla="*/ 355 h 561"/>
                  <a:gd name="T110" fmla="*/ 113 w 492"/>
                  <a:gd name="T111" fmla="*/ 441 h 561"/>
                  <a:gd name="T112" fmla="*/ 71 w 492"/>
                  <a:gd name="T113" fmla="*/ 446 h 561"/>
                  <a:gd name="T114" fmla="*/ 73 w 492"/>
                  <a:gd name="T115" fmla="*/ 395 h 561"/>
                  <a:gd name="T116" fmla="*/ 57 w 492"/>
                  <a:gd name="T117" fmla="*/ 358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2" h="561">
                    <a:moveTo>
                      <a:pt x="376" y="476"/>
                    </a:moveTo>
                    <a:cubicBezTo>
                      <a:pt x="377" y="483"/>
                      <a:pt x="377" y="483"/>
                      <a:pt x="377" y="483"/>
                    </a:cubicBezTo>
                    <a:cubicBezTo>
                      <a:pt x="377" y="483"/>
                      <a:pt x="371" y="493"/>
                      <a:pt x="371" y="494"/>
                    </a:cubicBezTo>
                    <a:cubicBezTo>
                      <a:pt x="371" y="495"/>
                      <a:pt x="369" y="499"/>
                      <a:pt x="367" y="502"/>
                    </a:cubicBezTo>
                    <a:cubicBezTo>
                      <a:pt x="366" y="504"/>
                      <a:pt x="360" y="512"/>
                      <a:pt x="360" y="512"/>
                    </a:cubicBezTo>
                    <a:cubicBezTo>
                      <a:pt x="360" y="512"/>
                      <a:pt x="360" y="515"/>
                      <a:pt x="362" y="517"/>
                    </a:cubicBezTo>
                    <a:cubicBezTo>
                      <a:pt x="363" y="519"/>
                      <a:pt x="366" y="522"/>
                      <a:pt x="366" y="525"/>
                    </a:cubicBezTo>
                    <a:cubicBezTo>
                      <a:pt x="366" y="527"/>
                      <a:pt x="371" y="530"/>
                      <a:pt x="371" y="530"/>
                    </a:cubicBezTo>
                    <a:cubicBezTo>
                      <a:pt x="372" y="536"/>
                      <a:pt x="372" y="536"/>
                      <a:pt x="372" y="536"/>
                    </a:cubicBezTo>
                    <a:cubicBezTo>
                      <a:pt x="372" y="536"/>
                      <a:pt x="375" y="539"/>
                      <a:pt x="375" y="540"/>
                    </a:cubicBezTo>
                    <a:cubicBezTo>
                      <a:pt x="374" y="541"/>
                      <a:pt x="369" y="546"/>
                      <a:pt x="369" y="546"/>
                    </a:cubicBezTo>
                    <a:cubicBezTo>
                      <a:pt x="368" y="552"/>
                      <a:pt x="368" y="552"/>
                      <a:pt x="368" y="552"/>
                    </a:cubicBezTo>
                    <a:cubicBezTo>
                      <a:pt x="368" y="555"/>
                      <a:pt x="368" y="555"/>
                      <a:pt x="368" y="555"/>
                    </a:cubicBezTo>
                    <a:cubicBezTo>
                      <a:pt x="368" y="555"/>
                      <a:pt x="369" y="555"/>
                      <a:pt x="368" y="558"/>
                    </a:cubicBezTo>
                    <a:cubicBezTo>
                      <a:pt x="367" y="560"/>
                      <a:pt x="367" y="560"/>
                      <a:pt x="366" y="560"/>
                    </a:cubicBezTo>
                    <a:cubicBezTo>
                      <a:pt x="365" y="561"/>
                      <a:pt x="355" y="560"/>
                      <a:pt x="355" y="560"/>
                    </a:cubicBezTo>
                    <a:cubicBezTo>
                      <a:pt x="345" y="558"/>
                      <a:pt x="345" y="558"/>
                      <a:pt x="345" y="558"/>
                    </a:cubicBezTo>
                    <a:cubicBezTo>
                      <a:pt x="345" y="558"/>
                      <a:pt x="340" y="557"/>
                      <a:pt x="338" y="556"/>
                    </a:cubicBezTo>
                    <a:cubicBezTo>
                      <a:pt x="337" y="555"/>
                      <a:pt x="335" y="554"/>
                      <a:pt x="335" y="554"/>
                    </a:cubicBezTo>
                    <a:cubicBezTo>
                      <a:pt x="332" y="545"/>
                      <a:pt x="332" y="545"/>
                      <a:pt x="332" y="545"/>
                    </a:cubicBezTo>
                    <a:cubicBezTo>
                      <a:pt x="324" y="544"/>
                      <a:pt x="324" y="544"/>
                      <a:pt x="324" y="544"/>
                    </a:cubicBezTo>
                    <a:cubicBezTo>
                      <a:pt x="304" y="541"/>
                      <a:pt x="304" y="541"/>
                      <a:pt x="304" y="541"/>
                    </a:cubicBezTo>
                    <a:cubicBezTo>
                      <a:pt x="304" y="541"/>
                      <a:pt x="297" y="535"/>
                      <a:pt x="296" y="534"/>
                    </a:cubicBezTo>
                    <a:cubicBezTo>
                      <a:pt x="294" y="533"/>
                      <a:pt x="292" y="530"/>
                      <a:pt x="292" y="530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0" y="521"/>
                      <a:pt x="280" y="521"/>
                      <a:pt x="280" y="521"/>
                    </a:cubicBezTo>
                    <a:cubicBezTo>
                      <a:pt x="272" y="521"/>
                      <a:pt x="272" y="521"/>
                      <a:pt x="272" y="521"/>
                    </a:cubicBezTo>
                    <a:cubicBezTo>
                      <a:pt x="266" y="517"/>
                      <a:pt x="266" y="517"/>
                      <a:pt x="266" y="517"/>
                    </a:cubicBezTo>
                    <a:cubicBezTo>
                      <a:pt x="259" y="517"/>
                      <a:pt x="259" y="517"/>
                      <a:pt x="259" y="517"/>
                    </a:cubicBezTo>
                    <a:cubicBezTo>
                      <a:pt x="259" y="517"/>
                      <a:pt x="254" y="516"/>
                      <a:pt x="254" y="515"/>
                    </a:cubicBezTo>
                    <a:cubicBezTo>
                      <a:pt x="253" y="513"/>
                      <a:pt x="247" y="510"/>
                      <a:pt x="247" y="510"/>
                    </a:cubicBezTo>
                    <a:cubicBezTo>
                      <a:pt x="247" y="510"/>
                      <a:pt x="247" y="504"/>
                      <a:pt x="247" y="503"/>
                    </a:cubicBezTo>
                    <a:cubicBezTo>
                      <a:pt x="247" y="502"/>
                      <a:pt x="248" y="492"/>
                      <a:pt x="248" y="492"/>
                    </a:cubicBezTo>
                    <a:cubicBezTo>
                      <a:pt x="252" y="487"/>
                      <a:pt x="252" y="487"/>
                      <a:pt x="252" y="487"/>
                    </a:cubicBezTo>
                    <a:cubicBezTo>
                      <a:pt x="258" y="485"/>
                      <a:pt x="258" y="485"/>
                      <a:pt x="258" y="485"/>
                    </a:cubicBezTo>
                    <a:cubicBezTo>
                      <a:pt x="260" y="489"/>
                      <a:pt x="260" y="489"/>
                      <a:pt x="260" y="489"/>
                    </a:cubicBezTo>
                    <a:cubicBezTo>
                      <a:pt x="267" y="492"/>
                      <a:pt x="267" y="492"/>
                      <a:pt x="267" y="492"/>
                    </a:cubicBezTo>
                    <a:cubicBezTo>
                      <a:pt x="271" y="489"/>
                      <a:pt x="271" y="489"/>
                      <a:pt x="271" y="489"/>
                    </a:cubicBezTo>
                    <a:cubicBezTo>
                      <a:pt x="273" y="483"/>
                      <a:pt x="273" y="483"/>
                      <a:pt x="273" y="483"/>
                    </a:cubicBezTo>
                    <a:cubicBezTo>
                      <a:pt x="279" y="481"/>
                      <a:pt x="279" y="481"/>
                      <a:pt x="279" y="481"/>
                    </a:cubicBezTo>
                    <a:cubicBezTo>
                      <a:pt x="286" y="484"/>
                      <a:pt x="286" y="484"/>
                      <a:pt x="286" y="484"/>
                    </a:cubicBezTo>
                    <a:cubicBezTo>
                      <a:pt x="291" y="489"/>
                      <a:pt x="291" y="489"/>
                      <a:pt x="291" y="489"/>
                    </a:cubicBezTo>
                    <a:cubicBezTo>
                      <a:pt x="301" y="492"/>
                      <a:pt x="301" y="492"/>
                      <a:pt x="301" y="492"/>
                    </a:cubicBezTo>
                    <a:cubicBezTo>
                      <a:pt x="310" y="490"/>
                      <a:pt x="310" y="490"/>
                      <a:pt x="310" y="490"/>
                    </a:cubicBezTo>
                    <a:cubicBezTo>
                      <a:pt x="318" y="489"/>
                      <a:pt x="318" y="489"/>
                      <a:pt x="318" y="489"/>
                    </a:cubicBezTo>
                    <a:cubicBezTo>
                      <a:pt x="318" y="489"/>
                      <a:pt x="322" y="489"/>
                      <a:pt x="324" y="489"/>
                    </a:cubicBezTo>
                    <a:cubicBezTo>
                      <a:pt x="325" y="488"/>
                      <a:pt x="331" y="486"/>
                      <a:pt x="331" y="486"/>
                    </a:cubicBezTo>
                    <a:cubicBezTo>
                      <a:pt x="341" y="483"/>
                      <a:pt x="341" y="483"/>
                      <a:pt x="341" y="483"/>
                    </a:cubicBezTo>
                    <a:cubicBezTo>
                      <a:pt x="347" y="475"/>
                      <a:pt x="347" y="475"/>
                      <a:pt x="347" y="475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62" y="479"/>
                      <a:pt x="362" y="479"/>
                      <a:pt x="362" y="479"/>
                    </a:cubicBezTo>
                    <a:cubicBezTo>
                      <a:pt x="365" y="474"/>
                      <a:pt x="365" y="474"/>
                      <a:pt x="365" y="474"/>
                    </a:cubicBezTo>
                    <a:cubicBezTo>
                      <a:pt x="372" y="470"/>
                      <a:pt x="372" y="470"/>
                      <a:pt x="372" y="470"/>
                    </a:cubicBezTo>
                    <a:cubicBezTo>
                      <a:pt x="376" y="476"/>
                      <a:pt x="376" y="476"/>
                      <a:pt x="376" y="476"/>
                    </a:cubicBezTo>
                    <a:close/>
                    <a:moveTo>
                      <a:pt x="388" y="469"/>
                    </a:moveTo>
                    <a:cubicBezTo>
                      <a:pt x="388" y="469"/>
                      <a:pt x="388" y="469"/>
                      <a:pt x="388" y="469"/>
                    </a:cubicBezTo>
                    <a:cubicBezTo>
                      <a:pt x="384" y="473"/>
                      <a:pt x="384" y="473"/>
                      <a:pt x="384" y="473"/>
                    </a:cubicBezTo>
                    <a:cubicBezTo>
                      <a:pt x="380" y="476"/>
                      <a:pt x="380" y="476"/>
                      <a:pt x="380" y="476"/>
                    </a:cubicBezTo>
                    <a:cubicBezTo>
                      <a:pt x="380" y="476"/>
                      <a:pt x="381" y="480"/>
                      <a:pt x="381" y="482"/>
                    </a:cubicBezTo>
                    <a:cubicBezTo>
                      <a:pt x="382" y="484"/>
                      <a:pt x="385" y="489"/>
                      <a:pt x="385" y="489"/>
                    </a:cubicBezTo>
                    <a:cubicBezTo>
                      <a:pt x="395" y="489"/>
                      <a:pt x="395" y="489"/>
                      <a:pt x="395" y="489"/>
                    </a:cubicBezTo>
                    <a:cubicBezTo>
                      <a:pt x="402" y="485"/>
                      <a:pt x="402" y="485"/>
                      <a:pt x="402" y="485"/>
                    </a:cubicBezTo>
                    <a:cubicBezTo>
                      <a:pt x="403" y="478"/>
                      <a:pt x="403" y="478"/>
                      <a:pt x="403" y="478"/>
                    </a:cubicBezTo>
                    <a:cubicBezTo>
                      <a:pt x="406" y="471"/>
                      <a:pt x="406" y="471"/>
                      <a:pt x="406" y="471"/>
                    </a:cubicBezTo>
                    <a:cubicBezTo>
                      <a:pt x="412" y="467"/>
                      <a:pt x="412" y="467"/>
                      <a:pt x="412" y="467"/>
                    </a:cubicBezTo>
                    <a:cubicBezTo>
                      <a:pt x="417" y="462"/>
                      <a:pt x="417" y="462"/>
                      <a:pt x="417" y="462"/>
                    </a:cubicBezTo>
                    <a:cubicBezTo>
                      <a:pt x="420" y="457"/>
                      <a:pt x="420" y="457"/>
                      <a:pt x="420" y="457"/>
                    </a:cubicBezTo>
                    <a:cubicBezTo>
                      <a:pt x="421" y="444"/>
                      <a:pt x="421" y="444"/>
                      <a:pt x="421" y="444"/>
                    </a:cubicBezTo>
                    <a:cubicBezTo>
                      <a:pt x="424" y="434"/>
                      <a:pt x="424" y="434"/>
                      <a:pt x="424" y="434"/>
                    </a:cubicBezTo>
                    <a:cubicBezTo>
                      <a:pt x="440" y="428"/>
                      <a:pt x="440" y="428"/>
                      <a:pt x="440" y="428"/>
                    </a:cubicBezTo>
                    <a:cubicBezTo>
                      <a:pt x="443" y="426"/>
                      <a:pt x="443" y="426"/>
                      <a:pt x="443" y="426"/>
                    </a:cubicBezTo>
                    <a:cubicBezTo>
                      <a:pt x="443" y="426"/>
                      <a:pt x="443" y="424"/>
                      <a:pt x="442" y="422"/>
                    </a:cubicBezTo>
                    <a:cubicBezTo>
                      <a:pt x="442" y="421"/>
                      <a:pt x="439" y="418"/>
                      <a:pt x="439" y="418"/>
                    </a:cubicBezTo>
                    <a:cubicBezTo>
                      <a:pt x="439" y="418"/>
                      <a:pt x="440" y="415"/>
                      <a:pt x="440" y="414"/>
                    </a:cubicBezTo>
                    <a:cubicBezTo>
                      <a:pt x="440" y="413"/>
                      <a:pt x="439" y="406"/>
                      <a:pt x="439" y="406"/>
                    </a:cubicBezTo>
                    <a:cubicBezTo>
                      <a:pt x="437" y="399"/>
                      <a:pt x="437" y="399"/>
                      <a:pt x="437" y="399"/>
                    </a:cubicBezTo>
                    <a:cubicBezTo>
                      <a:pt x="437" y="399"/>
                      <a:pt x="435" y="399"/>
                      <a:pt x="432" y="397"/>
                    </a:cubicBezTo>
                    <a:cubicBezTo>
                      <a:pt x="429" y="396"/>
                      <a:pt x="424" y="393"/>
                      <a:pt x="424" y="393"/>
                    </a:cubicBezTo>
                    <a:cubicBezTo>
                      <a:pt x="419" y="391"/>
                      <a:pt x="419" y="391"/>
                      <a:pt x="419" y="391"/>
                    </a:cubicBezTo>
                    <a:cubicBezTo>
                      <a:pt x="413" y="390"/>
                      <a:pt x="413" y="390"/>
                      <a:pt x="413" y="390"/>
                    </a:cubicBezTo>
                    <a:cubicBezTo>
                      <a:pt x="411" y="385"/>
                      <a:pt x="411" y="385"/>
                      <a:pt x="411" y="385"/>
                    </a:cubicBezTo>
                    <a:cubicBezTo>
                      <a:pt x="415" y="371"/>
                      <a:pt x="415" y="371"/>
                      <a:pt x="415" y="371"/>
                    </a:cubicBezTo>
                    <a:cubicBezTo>
                      <a:pt x="412" y="364"/>
                      <a:pt x="412" y="364"/>
                      <a:pt x="412" y="364"/>
                    </a:cubicBezTo>
                    <a:cubicBezTo>
                      <a:pt x="421" y="354"/>
                      <a:pt x="421" y="354"/>
                      <a:pt x="421" y="354"/>
                    </a:cubicBezTo>
                    <a:cubicBezTo>
                      <a:pt x="425" y="347"/>
                      <a:pt x="425" y="347"/>
                      <a:pt x="425" y="347"/>
                    </a:cubicBezTo>
                    <a:cubicBezTo>
                      <a:pt x="430" y="343"/>
                      <a:pt x="430" y="343"/>
                      <a:pt x="430" y="343"/>
                    </a:cubicBezTo>
                    <a:cubicBezTo>
                      <a:pt x="438" y="345"/>
                      <a:pt x="438" y="345"/>
                      <a:pt x="438" y="345"/>
                    </a:cubicBezTo>
                    <a:cubicBezTo>
                      <a:pt x="441" y="349"/>
                      <a:pt x="441" y="349"/>
                      <a:pt x="441" y="349"/>
                    </a:cubicBezTo>
                    <a:cubicBezTo>
                      <a:pt x="446" y="350"/>
                      <a:pt x="446" y="350"/>
                      <a:pt x="446" y="350"/>
                    </a:cubicBezTo>
                    <a:cubicBezTo>
                      <a:pt x="455" y="350"/>
                      <a:pt x="455" y="350"/>
                      <a:pt x="455" y="350"/>
                    </a:cubicBezTo>
                    <a:cubicBezTo>
                      <a:pt x="465" y="352"/>
                      <a:pt x="465" y="352"/>
                      <a:pt x="465" y="352"/>
                    </a:cubicBezTo>
                    <a:cubicBezTo>
                      <a:pt x="469" y="358"/>
                      <a:pt x="469" y="358"/>
                      <a:pt x="469" y="358"/>
                    </a:cubicBezTo>
                    <a:cubicBezTo>
                      <a:pt x="473" y="365"/>
                      <a:pt x="473" y="365"/>
                      <a:pt x="473" y="365"/>
                    </a:cubicBezTo>
                    <a:cubicBezTo>
                      <a:pt x="473" y="365"/>
                      <a:pt x="475" y="368"/>
                      <a:pt x="476" y="369"/>
                    </a:cubicBezTo>
                    <a:cubicBezTo>
                      <a:pt x="476" y="369"/>
                      <a:pt x="480" y="372"/>
                      <a:pt x="481" y="372"/>
                    </a:cubicBezTo>
                    <a:cubicBezTo>
                      <a:pt x="482" y="373"/>
                      <a:pt x="488" y="374"/>
                      <a:pt x="488" y="374"/>
                    </a:cubicBezTo>
                    <a:cubicBezTo>
                      <a:pt x="488" y="374"/>
                      <a:pt x="488" y="367"/>
                      <a:pt x="489" y="365"/>
                    </a:cubicBezTo>
                    <a:cubicBezTo>
                      <a:pt x="490" y="364"/>
                      <a:pt x="492" y="360"/>
                      <a:pt x="492" y="359"/>
                    </a:cubicBezTo>
                    <a:cubicBezTo>
                      <a:pt x="492" y="358"/>
                      <a:pt x="490" y="351"/>
                      <a:pt x="490" y="351"/>
                    </a:cubicBezTo>
                    <a:cubicBezTo>
                      <a:pt x="483" y="343"/>
                      <a:pt x="483" y="343"/>
                      <a:pt x="483" y="343"/>
                    </a:cubicBezTo>
                    <a:cubicBezTo>
                      <a:pt x="476" y="338"/>
                      <a:pt x="476" y="338"/>
                      <a:pt x="476" y="338"/>
                    </a:cubicBezTo>
                    <a:cubicBezTo>
                      <a:pt x="459" y="327"/>
                      <a:pt x="459" y="327"/>
                      <a:pt x="459" y="327"/>
                    </a:cubicBezTo>
                    <a:cubicBezTo>
                      <a:pt x="435" y="319"/>
                      <a:pt x="435" y="319"/>
                      <a:pt x="435" y="319"/>
                    </a:cubicBezTo>
                    <a:cubicBezTo>
                      <a:pt x="419" y="309"/>
                      <a:pt x="419" y="309"/>
                      <a:pt x="419" y="309"/>
                    </a:cubicBezTo>
                    <a:cubicBezTo>
                      <a:pt x="406" y="306"/>
                      <a:pt x="406" y="306"/>
                      <a:pt x="406" y="306"/>
                    </a:cubicBezTo>
                    <a:cubicBezTo>
                      <a:pt x="406" y="306"/>
                      <a:pt x="392" y="299"/>
                      <a:pt x="391" y="299"/>
                    </a:cubicBezTo>
                    <a:cubicBezTo>
                      <a:pt x="390" y="299"/>
                      <a:pt x="387" y="298"/>
                      <a:pt x="387" y="298"/>
                    </a:cubicBezTo>
                    <a:cubicBezTo>
                      <a:pt x="387" y="298"/>
                      <a:pt x="379" y="296"/>
                      <a:pt x="379" y="295"/>
                    </a:cubicBezTo>
                    <a:cubicBezTo>
                      <a:pt x="378" y="294"/>
                      <a:pt x="377" y="291"/>
                      <a:pt x="376" y="290"/>
                    </a:cubicBezTo>
                    <a:cubicBezTo>
                      <a:pt x="376" y="289"/>
                      <a:pt x="377" y="286"/>
                      <a:pt x="377" y="286"/>
                    </a:cubicBezTo>
                    <a:cubicBezTo>
                      <a:pt x="381" y="282"/>
                      <a:pt x="381" y="282"/>
                      <a:pt x="381" y="282"/>
                    </a:cubicBezTo>
                    <a:cubicBezTo>
                      <a:pt x="381" y="282"/>
                      <a:pt x="385" y="278"/>
                      <a:pt x="385" y="277"/>
                    </a:cubicBezTo>
                    <a:cubicBezTo>
                      <a:pt x="385" y="276"/>
                      <a:pt x="386" y="270"/>
                      <a:pt x="386" y="270"/>
                    </a:cubicBezTo>
                    <a:cubicBezTo>
                      <a:pt x="381" y="268"/>
                      <a:pt x="381" y="268"/>
                      <a:pt x="381" y="268"/>
                    </a:cubicBezTo>
                    <a:cubicBezTo>
                      <a:pt x="369" y="269"/>
                      <a:pt x="369" y="269"/>
                      <a:pt x="369" y="269"/>
                    </a:cubicBezTo>
                    <a:cubicBezTo>
                      <a:pt x="350" y="271"/>
                      <a:pt x="350" y="271"/>
                      <a:pt x="350" y="271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27" y="263"/>
                      <a:pt x="327" y="263"/>
                      <a:pt x="327" y="263"/>
                    </a:cubicBezTo>
                    <a:cubicBezTo>
                      <a:pt x="316" y="254"/>
                      <a:pt x="316" y="254"/>
                      <a:pt x="316" y="254"/>
                    </a:cubicBezTo>
                    <a:cubicBezTo>
                      <a:pt x="309" y="250"/>
                      <a:pt x="309" y="250"/>
                      <a:pt x="309" y="250"/>
                    </a:cubicBezTo>
                    <a:cubicBezTo>
                      <a:pt x="299" y="239"/>
                      <a:pt x="299" y="239"/>
                      <a:pt x="299" y="239"/>
                    </a:cubicBezTo>
                    <a:cubicBezTo>
                      <a:pt x="294" y="232"/>
                      <a:pt x="294" y="232"/>
                      <a:pt x="294" y="232"/>
                    </a:cubicBezTo>
                    <a:cubicBezTo>
                      <a:pt x="294" y="232"/>
                      <a:pt x="291" y="222"/>
                      <a:pt x="290" y="218"/>
                    </a:cubicBezTo>
                    <a:cubicBezTo>
                      <a:pt x="289" y="215"/>
                      <a:pt x="281" y="204"/>
                      <a:pt x="281" y="204"/>
                    </a:cubicBezTo>
                    <a:cubicBezTo>
                      <a:pt x="281" y="204"/>
                      <a:pt x="277" y="195"/>
                      <a:pt x="277" y="194"/>
                    </a:cubicBezTo>
                    <a:cubicBezTo>
                      <a:pt x="277" y="193"/>
                      <a:pt x="275" y="186"/>
                      <a:pt x="275" y="186"/>
                    </a:cubicBezTo>
                    <a:cubicBezTo>
                      <a:pt x="262" y="180"/>
                      <a:pt x="262" y="180"/>
                      <a:pt x="262" y="180"/>
                    </a:cubicBezTo>
                    <a:cubicBezTo>
                      <a:pt x="245" y="170"/>
                      <a:pt x="245" y="170"/>
                      <a:pt x="245" y="170"/>
                    </a:cubicBezTo>
                    <a:cubicBezTo>
                      <a:pt x="231" y="161"/>
                      <a:pt x="231" y="161"/>
                      <a:pt x="231" y="161"/>
                    </a:cubicBezTo>
                    <a:cubicBezTo>
                      <a:pt x="224" y="151"/>
                      <a:pt x="224" y="151"/>
                      <a:pt x="224" y="151"/>
                    </a:cubicBezTo>
                    <a:cubicBezTo>
                      <a:pt x="218" y="135"/>
                      <a:pt x="218" y="135"/>
                      <a:pt x="218" y="135"/>
                    </a:cubicBezTo>
                    <a:cubicBezTo>
                      <a:pt x="217" y="122"/>
                      <a:pt x="217" y="122"/>
                      <a:pt x="217" y="122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18" y="109"/>
                      <a:pt x="218" y="109"/>
                      <a:pt x="218" y="109"/>
                    </a:cubicBezTo>
                    <a:cubicBezTo>
                      <a:pt x="218" y="103"/>
                      <a:pt x="218" y="103"/>
                      <a:pt x="218" y="103"/>
                    </a:cubicBez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19" y="92"/>
                      <a:pt x="219" y="92"/>
                      <a:pt x="219" y="92"/>
                    </a:cubicBezTo>
                    <a:cubicBezTo>
                      <a:pt x="219" y="92"/>
                      <a:pt x="222" y="88"/>
                      <a:pt x="226" y="88"/>
                    </a:cubicBezTo>
                    <a:cubicBezTo>
                      <a:pt x="230" y="88"/>
                      <a:pt x="233" y="84"/>
                      <a:pt x="233" y="84"/>
                    </a:cubicBezTo>
                    <a:cubicBezTo>
                      <a:pt x="233" y="84"/>
                      <a:pt x="236" y="81"/>
                      <a:pt x="237" y="81"/>
                    </a:cubicBezTo>
                    <a:cubicBezTo>
                      <a:pt x="239" y="81"/>
                      <a:pt x="241" y="80"/>
                      <a:pt x="243" y="79"/>
                    </a:cubicBezTo>
                    <a:cubicBezTo>
                      <a:pt x="244" y="79"/>
                      <a:pt x="247" y="78"/>
                      <a:pt x="247" y="78"/>
                    </a:cubicBezTo>
                    <a:cubicBezTo>
                      <a:pt x="247" y="77"/>
                      <a:pt x="248" y="70"/>
                      <a:pt x="249" y="70"/>
                    </a:cubicBezTo>
                    <a:cubicBezTo>
                      <a:pt x="250" y="70"/>
                      <a:pt x="252" y="74"/>
                      <a:pt x="255" y="74"/>
                    </a:cubicBezTo>
                    <a:cubicBezTo>
                      <a:pt x="256" y="74"/>
                      <a:pt x="258" y="76"/>
                      <a:pt x="259" y="75"/>
                    </a:cubicBezTo>
                    <a:cubicBezTo>
                      <a:pt x="261" y="74"/>
                      <a:pt x="262" y="71"/>
                      <a:pt x="262" y="71"/>
                    </a:cubicBezTo>
                    <a:cubicBezTo>
                      <a:pt x="263" y="70"/>
                      <a:pt x="264" y="69"/>
                      <a:pt x="267" y="68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67" y="68"/>
                      <a:pt x="265" y="67"/>
                      <a:pt x="265" y="67"/>
                    </a:cubicBezTo>
                    <a:cubicBezTo>
                      <a:pt x="265" y="66"/>
                      <a:pt x="265" y="66"/>
                      <a:pt x="266" y="65"/>
                    </a:cubicBezTo>
                    <a:cubicBezTo>
                      <a:pt x="266" y="64"/>
                      <a:pt x="266" y="64"/>
                      <a:pt x="267" y="63"/>
                    </a:cubicBezTo>
                    <a:cubicBezTo>
                      <a:pt x="267" y="63"/>
                      <a:pt x="267" y="61"/>
                      <a:pt x="267" y="61"/>
                    </a:cubicBezTo>
                    <a:cubicBezTo>
                      <a:pt x="267" y="61"/>
                      <a:pt x="268" y="60"/>
                      <a:pt x="267" y="60"/>
                    </a:cubicBezTo>
                    <a:cubicBezTo>
                      <a:pt x="267" y="59"/>
                      <a:pt x="266" y="58"/>
                      <a:pt x="266" y="58"/>
                    </a:cubicBezTo>
                    <a:cubicBezTo>
                      <a:pt x="266" y="58"/>
                      <a:pt x="266" y="58"/>
                      <a:pt x="265" y="58"/>
                    </a:cubicBezTo>
                    <a:cubicBezTo>
                      <a:pt x="265" y="59"/>
                      <a:pt x="265" y="59"/>
                      <a:pt x="265" y="59"/>
                    </a:cubicBezTo>
                    <a:cubicBezTo>
                      <a:pt x="263" y="60"/>
                      <a:pt x="263" y="60"/>
                      <a:pt x="263" y="60"/>
                    </a:cubicBezTo>
                    <a:cubicBezTo>
                      <a:pt x="263" y="60"/>
                      <a:pt x="262" y="58"/>
                      <a:pt x="262" y="58"/>
                    </a:cubicBezTo>
                    <a:cubicBezTo>
                      <a:pt x="261" y="58"/>
                      <a:pt x="261" y="58"/>
                      <a:pt x="261" y="57"/>
                    </a:cubicBezTo>
                    <a:cubicBezTo>
                      <a:pt x="261" y="57"/>
                      <a:pt x="262" y="56"/>
                      <a:pt x="262" y="56"/>
                    </a:cubicBezTo>
                    <a:cubicBezTo>
                      <a:pt x="262" y="56"/>
                      <a:pt x="261" y="55"/>
                      <a:pt x="261" y="55"/>
                    </a:cubicBezTo>
                    <a:cubicBezTo>
                      <a:pt x="261" y="55"/>
                      <a:pt x="262" y="53"/>
                      <a:pt x="263" y="53"/>
                    </a:cubicBezTo>
                    <a:cubicBezTo>
                      <a:pt x="264" y="52"/>
                      <a:pt x="266" y="50"/>
                      <a:pt x="266" y="50"/>
                    </a:cubicBezTo>
                    <a:cubicBezTo>
                      <a:pt x="267" y="48"/>
                      <a:pt x="267" y="48"/>
                      <a:pt x="267" y="48"/>
                    </a:cubicBezTo>
                    <a:cubicBezTo>
                      <a:pt x="266" y="47"/>
                      <a:pt x="266" y="47"/>
                      <a:pt x="266" y="47"/>
                    </a:cubicBezTo>
                    <a:cubicBezTo>
                      <a:pt x="266" y="47"/>
                      <a:pt x="265" y="48"/>
                      <a:pt x="265" y="48"/>
                    </a:cubicBezTo>
                    <a:cubicBezTo>
                      <a:pt x="263" y="47"/>
                      <a:pt x="263" y="47"/>
                      <a:pt x="263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6" y="44"/>
                      <a:pt x="256" y="44"/>
                      <a:pt x="256" y="44"/>
                    </a:cubicBezTo>
                    <a:cubicBezTo>
                      <a:pt x="257" y="42"/>
                      <a:pt x="257" y="42"/>
                      <a:pt x="257" y="42"/>
                    </a:cubicBezTo>
                    <a:cubicBezTo>
                      <a:pt x="257" y="40"/>
                      <a:pt x="257" y="40"/>
                      <a:pt x="257" y="40"/>
                    </a:cubicBezTo>
                    <a:cubicBezTo>
                      <a:pt x="257" y="40"/>
                      <a:pt x="259" y="38"/>
                      <a:pt x="259" y="38"/>
                    </a:cubicBezTo>
                    <a:cubicBezTo>
                      <a:pt x="260" y="37"/>
                      <a:pt x="262" y="36"/>
                      <a:pt x="262" y="36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264" y="33"/>
                      <a:pt x="265" y="33"/>
                    </a:cubicBezTo>
                    <a:cubicBezTo>
                      <a:pt x="266" y="33"/>
                      <a:pt x="266" y="34"/>
                      <a:pt x="266" y="33"/>
                    </a:cubicBezTo>
                    <a:cubicBezTo>
                      <a:pt x="267" y="33"/>
                      <a:pt x="267" y="31"/>
                      <a:pt x="267" y="30"/>
                    </a:cubicBezTo>
                    <a:cubicBezTo>
                      <a:pt x="267" y="27"/>
                      <a:pt x="267" y="27"/>
                      <a:pt x="267" y="27"/>
                    </a:cubicBezTo>
                    <a:cubicBezTo>
                      <a:pt x="262" y="28"/>
                      <a:pt x="262" y="28"/>
                      <a:pt x="262" y="28"/>
                    </a:cubicBezTo>
                    <a:cubicBezTo>
                      <a:pt x="262" y="28"/>
                      <a:pt x="257" y="27"/>
                      <a:pt x="254" y="27"/>
                    </a:cubicBezTo>
                    <a:cubicBezTo>
                      <a:pt x="250" y="27"/>
                      <a:pt x="242" y="25"/>
                      <a:pt x="242" y="25"/>
                    </a:cubicBezTo>
                    <a:cubicBezTo>
                      <a:pt x="232" y="22"/>
                      <a:pt x="232" y="22"/>
                      <a:pt x="232" y="22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17" y="21"/>
                      <a:pt x="217" y="21"/>
                      <a:pt x="217" y="21"/>
                    </a:cubicBezTo>
                    <a:cubicBezTo>
                      <a:pt x="217" y="21"/>
                      <a:pt x="216" y="19"/>
                      <a:pt x="215" y="18"/>
                    </a:cubicBezTo>
                    <a:cubicBezTo>
                      <a:pt x="215" y="17"/>
                      <a:pt x="212" y="15"/>
                      <a:pt x="212" y="15"/>
                    </a:cubicBezTo>
                    <a:cubicBezTo>
                      <a:pt x="212" y="13"/>
                      <a:pt x="212" y="13"/>
                      <a:pt x="212" y="13"/>
                    </a:cubicBezTo>
                    <a:cubicBezTo>
                      <a:pt x="210" y="8"/>
                      <a:pt x="210" y="8"/>
                      <a:pt x="210" y="8"/>
                    </a:cubicBezTo>
                    <a:cubicBezTo>
                      <a:pt x="208" y="4"/>
                      <a:pt x="208" y="4"/>
                      <a:pt x="208" y="4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08" y="0"/>
                      <a:pt x="204" y="1"/>
                      <a:pt x="202" y="1"/>
                    </a:cubicBezTo>
                    <a:cubicBezTo>
                      <a:pt x="201" y="2"/>
                      <a:pt x="195" y="3"/>
                      <a:pt x="195" y="3"/>
                    </a:cubicBezTo>
                    <a:cubicBezTo>
                      <a:pt x="193" y="4"/>
                      <a:pt x="193" y="4"/>
                      <a:pt x="193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77" y="5"/>
                      <a:pt x="177" y="5"/>
                      <a:pt x="177" y="5"/>
                    </a:cubicBezTo>
                    <a:cubicBezTo>
                      <a:pt x="174" y="7"/>
                      <a:pt x="174" y="7"/>
                      <a:pt x="174" y="7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8" y="14"/>
                      <a:pt x="168" y="14"/>
                      <a:pt x="168" y="14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4"/>
                      <a:pt x="155" y="14"/>
                      <a:pt x="155" y="14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47" y="15"/>
                      <a:pt x="147" y="15"/>
                      <a:pt x="147" y="15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6" y="15"/>
                      <a:pt x="145" y="16"/>
                      <a:pt x="145" y="16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5" y="19"/>
                      <a:pt x="145" y="19"/>
                      <a:pt x="145" y="19"/>
                    </a:cubicBezTo>
                    <a:cubicBezTo>
                      <a:pt x="146" y="21"/>
                      <a:pt x="146" y="21"/>
                      <a:pt x="146" y="21"/>
                    </a:cubicBezTo>
                    <a:cubicBezTo>
                      <a:pt x="146" y="21"/>
                      <a:pt x="145" y="22"/>
                      <a:pt x="144" y="23"/>
                    </a:cubicBezTo>
                    <a:cubicBezTo>
                      <a:pt x="143" y="23"/>
                      <a:pt x="145" y="25"/>
                      <a:pt x="145" y="25"/>
                    </a:cubicBezTo>
                    <a:cubicBezTo>
                      <a:pt x="145" y="25"/>
                      <a:pt x="146" y="25"/>
                      <a:pt x="148" y="26"/>
                    </a:cubicBezTo>
                    <a:cubicBezTo>
                      <a:pt x="149" y="27"/>
                      <a:pt x="148" y="27"/>
                      <a:pt x="148" y="27"/>
                    </a:cubicBezTo>
                    <a:cubicBezTo>
                      <a:pt x="148" y="28"/>
                      <a:pt x="148" y="29"/>
                      <a:pt x="147" y="29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6" y="30"/>
                      <a:pt x="146" y="30"/>
                      <a:pt x="146" y="30"/>
                    </a:cubicBezTo>
                    <a:cubicBezTo>
                      <a:pt x="146" y="30"/>
                      <a:pt x="143" y="31"/>
                      <a:pt x="143" y="30"/>
                    </a:cubicBezTo>
                    <a:cubicBezTo>
                      <a:pt x="142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2" y="30"/>
                      <a:pt x="139" y="28"/>
                      <a:pt x="139" y="28"/>
                    </a:cubicBezTo>
                    <a:cubicBezTo>
                      <a:pt x="139" y="27"/>
                      <a:pt x="139" y="27"/>
                      <a:pt x="139" y="27"/>
                    </a:cubicBezTo>
                    <a:cubicBezTo>
                      <a:pt x="139" y="27"/>
                      <a:pt x="138" y="26"/>
                      <a:pt x="138" y="26"/>
                    </a:cubicBezTo>
                    <a:cubicBezTo>
                      <a:pt x="137" y="26"/>
                      <a:pt x="137" y="27"/>
                      <a:pt x="137" y="27"/>
                    </a:cubicBezTo>
                    <a:cubicBezTo>
                      <a:pt x="136" y="27"/>
                      <a:pt x="135" y="27"/>
                      <a:pt x="134" y="27"/>
                    </a:cubicBezTo>
                    <a:cubicBezTo>
                      <a:pt x="134" y="27"/>
                      <a:pt x="134" y="28"/>
                      <a:pt x="133" y="28"/>
                    </a:cubicBezTo>
                    <a:cubicBezTo>
                      <a:pt x="133" y="29"/>
                      <a:pt x="133" y="29"/>
                      <a:pt x="133" y="30"/>
                    </a:cubicBezTo>
                    <a:cubicBezTo>
                      <a:pt x="132" y="30"/>
                      <a:pt x="132" y="31"/>
                      <a:pt x="132" y="31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32" y="34"/>
                      <a:pt x="132" y="36"/>
                      <a:pt x="132" y="36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3" y="38"/>
                      <a:pt x="134" y="37"/>
                      <a:pt x="134" y="37"/>
                    </a:cubicBezTo>
                    <a:cubicBezTo>
                      <a:pt x="134" y="37"/>
                      <a:pt x="135" y="38"/>
                      <a:pt x="135" y="39"/>
                    </a:cubicBezTo>
                    <a:cubicBezTo>
                      <a:pt x="136" y="39"/>
                      <a:pt x="135" y="40"/>
                      <a:pt x="135" y="40"/>
                    </a:cubicBezTo>
                    <a:cubicBezTo>
                      <a:pt x="135" y="40"/>
                      <a:pt x="134" y="41"/>
                      <a:pt x="134" y="41"/>
                    </a:cubicBezTo>
                    <a:cubicBezTo>
                      <a:pt x="133" y="41"/>
                      <a:pt x="133" y="41"/>
                      <a:pt x="134" y="42"/>
                    </a:cubicBezTo>
                    <a:cubicBezTo>
                      <a:pt x="134" y="43"/>
                      <a:pt x="135" y="43"/>
                      <a:pt x="135" y="43"/>
                    </a:cubicBezTo>
                    <a:cubicBezTo>
                      <a:pt x="136" y="43"/>
                      <a:pt x="136" y="46"/>
                      <a:pt x="136" y="46"/>
                    </a:cubicBezTo>
                    <a:cubicBezTo>
                      <a:pt x="136" y="47"/>
                      <a:pt x="135" y="48"/>
                      <a:pt x="135" y="48"/>
                    </a:cubicBezTo>
                    <a:cubicBezTo>
                      <a:pt x="135" y="48"/>
                      <a:pt x="135" y="48"/>
                      <a:pt x="135" y="48"/>
                    </a:cubicBezTo>
                    <a:cubicBezTo>
                      <a:pt x="134" y="48"/>
                      <a:pt x="134" y="48"/>
                      <a:pt x="134" y="49"/>
                    </a:cubicBezTo>
                    <a:cubicBezTo>
                      <a:pt x="134" y="49"/>
                      <a:pt x="132" y="49"/>
                      <a:pt x="132" y="49"/>
                    </a:cubicBezTo>
                    <a:cubicBezTo>
                      <a:pt x="132" y="49"/>
                      <a:pt x="133" y="47"/>
                      <a:pt x="132" y="47"/>
                    </a:cubicBezTo>
                    <a:cubicBezTo>
                      <a:pt x="132" y="46"/>
                      <a:pt x="131" y="46"/>
                      <a:pt x="130" y="45"/>
                    </a:cubicBezTo>
                    <a:cubicBezTo>
                      <a:pt x="129" y="43"/>
                      <a:pt x="130" y="43"/>
                      <a:pt x="130" y="43"/>
                    </a:cubicBezTo>
                    <a:cubicBezTo>
                      <a:pt x="130" y="43"/>
                      <a:pt x="130" y="43"/>
                      <a:pt x="129" y="42"/>
                    </a:cubicBezTo>
                    <a:cubicBezTo>
                      <a:pt x="129" y="41"/>
                      <a:pt x="129" y="40"/>
                      <a:pt x="129" y="40"/>
                    </a:cubicBezTo>
                    <a:cubicBezTo>
                      <a:pt x="129" y="40"/>
                      <a:pt x="127" y="40"/>
                      <a:pt x="126" y="40"/>
                    </a:cubicBezTo>
                    <a:cubicBezTo>
                      <a:pt x="124" y="40"/>
                      <a:pt x="125" y="41"/>
                      <a:pt x="125" y="41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3" y="41"/>
                      <a:pt x="122" y="42"/>
                      <a:pt x="122" y="42"/>
                    </a:cubicBezTo>
                    <a:cubicBezTo>
                      <a:pt x="121" y="43"/>
                      <a:pt x="121" y="42"/>
                      <a:pt x="120" y="42"/>
                    </a:cubicBezTo>
                    <a:cubicBezTo>
                      <a:pt x="120" y="42"/>
                      <a:pt x="119" y="42"/>
                      <a:pt x="119" y="42"/>
                    </a:cubicBezTo>
                    <a:cubicBezTo>
                      <a:pt x="119" y="42"/>
                      <a:pt x="118" y="43"/>
                      <a:pt x="119" y="44"/>
                    </a:cubicBezTo>
                    <a:cubicBezTo>
                      <a:pt x="119" y="45"/>
                      <a:pt x="119" y="45"/>
                      <a:pt x="118" y="45"/>
                    </a:cubicBezTo>
                    <a:cubicBezTo>
                      <a:pt x="118" y="46"/>
                      <a:pt x="116" y="45"/>
                      <a:pt x="114" y="45"/>
                    </a:cubicBezTo>
                    <a:cubicBezTo>
                      <a:pt x="111" y="45"/>
                      <a:pt x="113" y="44"/>
                      <a:pt x="112" y="44"/>
                    </a:cubicBezTo>
                    <a:cubicBezTo>
                      <a:pt x="112" y="43"/>
                      <a:pt x="110" y="43"/>
                      <a:pt x="110" y="42"/>
                    </a:cubicBezTo>
                    <a:cubicBezTo>
                      <a:pt x="110" y="40"/>
                      <a:pt x="110" y="40"/>
                      <a:pt x="110" y="39"/>
                    </a:cubicBezTo>
                    <a:cubicBezTo>
                      <a:pt x="110" y="38"/>
                      <a:pt x="109" y="37"/>
                      <a:pt x="109" y="37"/>
                    </a:cubicBezTo>
                    <a:cubicBezTo>
                      <a:pt x="108" y="36"/>
                      <a:pt x="109" y="35"/>
                      <a:pt x="110" y="35"/>
                    </a:cubicBezTo>
                    <a:cubicBezTo>
                      <a:pt x="110" y="34"/>
                      <a:pt x="109" y="34"/>
                      <a:pt x="109" y="34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5" y="34"/>
                      <a:pt x="104" y="34"/>
                    </a:cubicBezTo>
                    <a:cubicBezTo>
                      <a:pt x="104" y="33"/>
                      <a:pt x="103" y="34"/>
                      <a:pt x="103" y="34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1" y="37"/>
                      <a:pt x="101" y="37"/>
                      <a:pt x="101" y="37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1"/>
                      <a:pt x="102" y="42"/>
                      <a:pt x="102" y="43"/>
                    </a:cubicBezTo>
                    <a:cubicBezTo>
                      <a:pt x="102" y="43"/>
                      <a:pt x="102" y="44"/>
                      <a:pt x="102" y="44"/>
                    </a:cubicBezTo>
                    <a:cubicBezTo>
                      <a:pt x="102" y="45"/>
                      <a:pt x="102" y="45"/>
                      <a:pt x="102" y="45"/>
                    </a:cubicBezTo>
                    <a:cubicBezTo>
                      <a:pt x="102" y="45"/>
                      <a:pt x="101" y="46"/>
                      <a:pt x="101" y="47"/>
                    </a:cubicBezTo>
                    <a:cubicBezTo>
                      <a:pt x="101" y="47"/>
                      <a:pt x="101" y="48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99" y="51"/>
                      <a:pt x="99" y="52"/>
                    </a:cubicBezTo>
                    <a:cubicBezTo>
                      <a:pt x="99" y="52"/>
                      <a:pt x="97" y="52"/>
                      <a:pt x="97" y="52"/>
                    </a:cubicBezTo>
                    <a:cubicBezTo>
                      <a:pt x="97" y="52"/>
                      <a:pt x="96" y="54"/>
                      <a:pt x="95" y="54"/>
                    </a:cubicBezTo>
                    <a:cubicBezTo>
                      <a:pt x="95" y="54"/>
                      <a:pt x="95" y="56"/>
                      <a:pt x="95" y="57"/>
                    </a:cubicBezTo>
                    <a:cubicBezTo>
                      <a:pt x="95" y="57"/>
                      <a:pt x="95" y="58"/>
                      <a:pt x="95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61"/>
                      <a:pt x="94" y="61"/>
                    </a:cubicBezTo>
                    <a:cubicBezTo>
                      <a:pt x="94" y="62"/>
                      <a:pt x="93" y="62"/>
                      <a:pt x="93" y="62"/>
                    </a:cubicBezTo>
                    <a:cubicBezTo>
                      <a:pt x="92" y="63"/>
                      <a:pt x="93" y="63"/>
                      <a:pt x="93" y="64"/>
                    </a:cubicBezTo>
                    <a:cubicBezTo>
                      <a:pt x="92" y="65"/>
                      <a:pt x="93" y="65"/>
                      <a:pt x="93" y="65"/>
                    </a:cubicBezTo>
                    <a:cubicBezTo>
                      <a:pt x="93" y="66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5" y="68"/>
                    </a:cubicBezTo>
                    <a:cubicBezTo>
                      <a:pt x="93" y="69"/>
                      <a:pt x="94" y="71"/>
                      <a:pt x="94" y="71"/>
                    </a:cubicBezTo>
                    <a:cubicBezTo>
                      <a:pt x="93" y="72"/>
                      <a:pt x="93" y="72"/>
                      <a:pt x="93" y="72"/>
                    </a:cubicBezTo>
                    <a:cubicBezTo>
                      <a:pt x="93" y="72"/>
                      <a:pt x="92" y="71"/>
                      <a:pt x="91" y="71"/>
                    </a:cubicBezTo>
                    <a:cubicBezTo>
                      <a:pt x="91" y="71"/>
                      <a:pt x="91" y="71"/>
                      <a:pt x="89" y="71"/>
                    </a:cubicBezTo>
                    <a:cubicBezTo>
                      <a:pt x="87" y="71"/>
                      <a:pt x="89" y="70"/>
                      <a:pt x="89" y="70"/>
                    </a:cubicBezTo>
                    <a:cubicBezTo>
                      <a:pt x="89" y="70"/>
                      <a:pt x="89" y="68"/>
                      <a:pt x="89" y="67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89" y="67"/>
                      <a:pt x="89" y="66"/>
                      <a:pt x="88" y="65"/>
                    </a:cubicBezTo>
                    <a:cubicBezTo>
                      <a:pt x="88" y="64"/>
                      <a:pt x="87" y="64"/>
                      <a:pt x="87" y="64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4" y="62"/>
                      <a:pt x="85" y="60"/>
                      <a:pt x="86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6" y="59"/>
                      <a:pt x="86" y="59"/>
                      <a:pt x="87" y="58"/>
                    </a:cubicBezTo>
                    <a:cubicBezTo>
                      <a:pt x="87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4" y="56"/>
                      <a:pt x="82" y="57"/>
                      <a:pt x="82" y="56"/>
                    </a:cubicBezTo>
                    <a:cubicBezTo>
                      <a:pt x="81" y="56"/>
                      <a:pt x="79" y="56"/>
                      <a:pt x="79" y="55"/>
                    </a:cubicBezTo>
                    <a:cubicBezTo>
                      <a:pt x="79" y="55"/>
                      <a:pt x="78" y="55"/>
                      <a:pt x="77" y="55"/>
                    </a:cubicBezTo>
                    <a:cubicBezTo>
                      <a:pt x="77" y="55"/>
                      <a:pt x="76" y="55"/>
                      <a:pt x="76" y="55"/>
                    </a:cubicBezTo>
                    <a:cubicBezTo>
                      <a:pt x="75" y="54"/>
                      <a:pt x="74" y="53"/>
                      <a:pt x="74" y="53"/>
                    </a:cubicBezTo>
                    <a:cubicBezTo>
                      <a:pt x="74" y="52"/>
                      <a:pt x="73" y="51"/>
                      <a:pt x="73" y="5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1"/>
                      <a:pt x="71" y="49"/>
                      <a:pt x="70" y="49"/>
                    </a:cubicBezTo>
                    <a:cubicBezTo>
                      <a:pt x="70" y="49"/>
                      <a:pt x="70" y="48"/>
                      <a:pt x="70" y="48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69" y="45"/>
                      <a:pt x="70" y="43"/>
                      <a:pt x="70" y="43"/>
                    </a:cubicBezTo>
                    <a:cubicBezTo>
                      <a:pt x="70" y="43"/>
                      <a:pt x="69" y="41"/>
                      <a:pt x="69" y="40"/>
                    </a:cubicBezTo>
                    <a:cubicBezTo>
                      <a:pt x="69" y="39"/>
                      <a:pt x="70" y="37"/>
                      <a:pt x="70" y="37"/>
                    </a:cubicBezTo>
                    <a:cubicBezTo>
                      <a:pt x="70" y="37"/>
                      <a:pt x="66" y="38"/>
                      <a:pt x="65" y="39"/>
                    </a:cubicBezTo>
                    <a:cubicBezTo>
                      <a:pt x="64" y="39"/>
                      <a:pt x="64" y="40"/>
                      <a:pt x="64" y="40"/>
                    </a:cubicBezTo>
                    <a:cubicBezTo>
                      <a:pt x="64" y="40"/>
                      <a:pt x="64" y="41"/>
                      <a:pt x="64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1" y="44"/>
                      <a:pt x="60" y="44"/>
                    </a:cubicBezTo>
                    <a:cubicBezTo>
                      <a:pt x="60" y="45"/>
                      <a:pt x="60" y="45"/>
                      <a:pt x="59" y="45"/>
                    </a:cubicBezTo>
                    <a:cubicBezTo>
                      <a:pt x="58" y="45"/>
                      <a:pt x="57" y="46"/>
                      <a:pt x="57" y="46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3"/>
                      <a:pt x="57" y="53"/>
                      <a:pt x="57" y="54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54" y="59"/>
                      <a:pt x="54" y="60"/>
                    </a:cubicBezTo>
                    <a:cubicBezTo>
                      <a:pt x="54" y="60"/>
                      <a:pt x="54" y="61"/>
                      <a:pt x="53" y="62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1" y="63"/>
                      <a:pt x="50" y="63"/>
                    </a:cubicBezTo>
                    <a:cubicBezTo>
                      <a:pt x="49" y="63"/>
                      <a:pt x="49" y="64"/>
                      <a:pt x="48" y="64"/>
                    </a:cubicBezTo>
                    <a:cubicBezTo>
                      <a:pt x="46" y="64"/>
                      <a:pt x="47" y="65"/>
                      <a:pt x="47" y="66"/>
                    </a:cubicBezTo>
                    <a:cubicBezTo>
                      <a:pt x="47" y="66"/>
                      <a:pt x="47" y="66"/>
                      <a:pt x="47" y="67"/>
                    </a:cubicBezTo>
                    <a:cubicBezTo>
                      <a:pt x="46" y="67"/>
                      <a:pt x="44" y="67"/>
                      <a:pt x="44" y="66"/>
                    </a:cubicBezTo>
                    <a:cubicBezTo>
                      <a:pt x="43" y="66"/>
                      <a:pt x="43" y="66"/>
                      <a:pt x="42" y="66"/>
                    </a:cubicBezTo>
                    <a:cubicBezTo>
                      <a:pt x="42" y="67"/>
                      <a:pt x="41" y="65"/>
                      <a:pt x="41" y="65"/>
                    </a:cubicBezTo>
                    <a:cubicBezTo>
                      <a:pt x="41" y="65"/>
                      <a:pt x="40" y="64"/>
                      <a:pt x="40" y="64"/>
                    </a:cubicBezTo>
                    <a:cubicBezTo>
                      <a:pt x="40" y="63"/>
                      <a:pt x="38" y="64"/>
                      <a:pt x="38" y="64"/>
                    </a:cubicBezTo>
                    <a:cubicBezTo>
                      <a:pt x="37" y="63"/>
                      <a:pt x="35" y="63"/>
                      <a:pt x="35" y="63"/>
                    </a:cubicBezTo>
                    <a:cubicBezTo>
                      <a:pt x="34" y="63"/>
                      <a:pt x="35" y="64"/>
                      <a:pt x="35" y="64"/>
                    </a:cubicBezTo>
                    <a:cubicBezTo>
                      <a:pt x="35" y="64"/>
                      <a:pt x="34" y="64"/>
                      <a:pt x="33" y="64"/>
                    </a:cubicBezTo>
                    <a:cubicBezTo>
                      <a:pt x="32" y="64"/>
                      <a:pt x="32" y="65"/>
                      <a:pt x="32" y="65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7"/>
                      <a:pt x="29" y="67"/>
                      <a:pt x="28" y="67"/>
                    </a:cubicBezTo>
                    <a:cubicBezTo>
                      <a:pt x="27" y="67"/>
                      <a:pt x="26" y="66"/>
                      <a:pt x="25" y="66"/>
                    </a:cubicBezTo>
                    <a:cubicBezTo>
                      <a:pt x="24" y="66"/>
                      <a:pt x="23" y="67"/>
                      <a:pt x="23" y="67"/>
                    </a:cubicBezTo>
                    <a:cubicBezTo>
                      <a:pt x="23" y="67"/>
                      <a:pt x="21" y="68"/>
                      <a:pt x="21" y="68"/>
                    </a:cubicBezTo>
                    <a:cubicBezTo>
                      <a:pt x="21" y="68"/>
                      <a:pt x="20" y="69"/>
                      <a:pt x="19" y="69"/>
                    </a:cubicBezTo>
                    <a:cubicBezTo>
                      <a:pt x="18" y="69"/>
                      <a:pt x="18" y="68"/>
                      <a:pt x="18" y="68"/>
                    </a:cubicBezTo>
                    <a:cubicBezTo>
                      <a:pt x="18" y="68"/>
                      <a:pt x="16" y="66"/>
                      <a:pt x="16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11" y="79"/>
                      <a:pt x="9" y="81"/>
                      <a:pt x="18" y="85"/>
                    </a:cubicBezTo>
                    <a:cubicBezTo>
                      <a:pt x="19" y="85"/>
                      <a:pt x="21" y="90"/>
                      <a:pt x="21" y="90"/>
                    </a:cubicBezTo>
                    <a:cubicBezTo>
                      <a:pt x="21" y="91"/>
                      <a:pt x="19" y="99"/>
                      <a:pt x="18" y="100"/>
                    </a:cubicBezTo>
                    <a:cubicBezTo>
                      <a:pt x="16" y="101"/>
                      <a:pt x="14" y="105"/>
                      <a:pt x="14" y="105"/>
                    </a:cubicBezTo>
                    <a:cubicBezTo>
                      <a:pt x="14" y="105"/>
                      <a:pt x="10" y="109"/>
                      <a:pt x="9" y="109"/>
                    </a:cubicBezTo>
                    <a:cubicBezTo>
                      <a:pt x="8" y="109"/>
                      <a:pt x="5" y="110"/>
                      <a:pt x="4" y="110"/>
                    </a:cubicBezTo>
                    <a:cubicBezTo>
                      <a:pt x="4" y="110"/>
                      <a:pt x="0" y="110"/>
                      <a:pt x="1" y="111"/>
                    </a:cubicBezTo>
                    <a:cubicBezTo>
                      <a:pt x="1" y="111"/>
                      <a:pt x="1" y="113"/>
                      <a:pt x="1" y="113"/>
                    </a:cubicBezTo>
                    <a:cubicBezTo>
                      <a:pt x="2" y="114"/>
                      <a:pt x="5" y="118"/>
                      <a:pt x="5" y="118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6" y="145"/>
                      <a:pt x="8" y="142"/>
                      <a:pt x="9" y="149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7" y="157"/>
                      <a:pt x="17" y="157"/>
                      <a:pt x="17" y="157"/>
                    </a:cubicBezTo>
                    <a:cubicBezTo>
                      <a:pt x="27" y="161"/>
                      <a:pt x="27" y="161"/>
                      <a:pt x="27" y="161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40" y="164"/>
                      <a:pt x="40" y="164"/>
                      <a:pt x="40" y="164"/>
                    </a:cubicBezTo>
                    <a:cubicBezTo>
                      <a:pt x="37" y="175"/>
                      <a:pt x="37" y="175"/>
                      <a:pt x="37" y="175"/>
                    </a:cubicBezTo>
                    <a:cubicBezTo>
                      <a:pt x="31" y="180"/>
                      <a:pt x="31" y="180"/>
                      <a:pt x="31" y="180"/>
                    </a:cubicBezTo>
                    <a:cubicBezTo>
                      <a:pt x="31" y="180"/>
                      <a:pt x="31" y="180"/>
                      <a:pt x="30" y="180"/>
                    </a:cubicBezTo>
                    <a:cubicBezTo>
                      <a:pt x="30" y="180"/>
                      <a:pt x="31" y="181"/>
                      <a:pt x="34" y="182"/>
                    </a:cubicBezTo>
                    <a:cubicBezTo>
                      <a:pt x="36" y="182"/>
                      <a:pt x="36" y="184"/>
                      <a:pt x="39" y="183"/>
                    </a:cubicBezTo>
                    <a:cubicBezTo>
                      <a:pt x="42" y="182"/>
                      <a:pt x="46" y="181"/>
                      <a:pt x="47" y="180"/>
                    </a:cubicBezTo>
                    <a:cubicBezTo>
                      <a:pt x="48" y="178"/>
                      <a:pt x="50" y="177"/>
                      <a:pt x="51" y="176"/>
                    </a:cubicBezTo>
                    <a:cubicBezTo>
                      <a:pt x="52" y="174"/>
                      <a:pt x="58" y="167"/>
                      <a:pt x="59" y="167"/>
                    </a:cubicBezTo>
                    <a:cubicBezTo>
                      <a:pt x="59" y="167"/>
                      <a:pt x="65" y="159"/>
                      <a:pt x="66" y="158"/>
                    </a:cubicBezTo>
                    <a:cubicBezTo>
                      <a:pt x="67" y="157"/>
                      <a:pt x="75" y="151"/>
                      <a:pt x="75" y="151"/>
                    </a:cubicBezTo>
                    <a:cubicBezTo>
                      <a:pt x="86" y="147"/>
                      <a:pt x="86" y="147"/>
                      <a:pt x="86" y="147"/>
                    </a:cubicBezTo>
                    <a:cubicBezTo>
                      <a:pt x="86" y="147"/>
                      <a:pt x="91" y="152"/>
                      <a:pt x="92" y="153"/>
                    </a:cubicBezTo>
                    <a:cubicBezTo>
                      <a:pt x="93" y="153"/>
                      <a:pt x="104" y="158"/>
                      <a:pt x="104" y="158"/>
                    </a:cubicBezTo>
                    <a:cubicBezTo>
                      <a:pt x="104" y="158"/>
                      <a:pt x="111" y="161"/>
                      <a:pt x="112" y="162"/>
                    </a:cubicBezTo>
                    <a:cubicBezTo>
                      <a:pt x="112" y="163"/>
                      <a:pt x="118" y="168"/>
                      <a:pt x="118" y="168"/>
                    </a:cubicBezTo>
                    <a:cubicBezTo>
                      <a:pt x="122" y="170"/>
                      <a:pt x="122" y="170"/>
                      <a:pt x="122" y="170"/>
                    </a:cubicBezTo>
                    <a:cubicBezTo>
                      <a:pt x="125" y="167"/>
                      <a:pt x="125" y="167"/>
                      <a:pt x="125" y="167"/>
                    </a:cubicBezTo>
                    <a:cubicBezTo>
                      <a:pt x="129" y="169"/>
                      <a:pt x="129" y="169"/>
                      <a:pt x="129" y="169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39" y="179"/>
                      <a:pt x="139" y="179"/>
                      <a:pt x="139" y="179"/>
                    </a:cubicBezTo>
                    <a:cubicBezTo>
                      <a:pt x="139" y="179"/>
                      <a:pt x="141" y="187"/>
                      <a:pt x="141" y="190"/>
                    </a:cubicBezTo>
                    <a:cubicBezTo>
                      <a:pt x="141" y="193"/>
                      <a:pt x="142" y="198"/>
                      <a:pt x="142" y="198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1" y="202"/>
                      <a:pt x="151" y="211"/>
                      <a:pt x="151" y="212"/>
                    </a:cubicBezTo>
                    <a:cubicBezTo>
                      <a:pt x="151" y="214"/>
                      <a:pt x="152" y="217"/>
                      <a:pt x="152" y="220"/>
                    </a:cubicBezTo>
                    <a:cubicBezTo>
                      <a:pt x="152" y="223"/>
                      <a:pt x="152" y="226"/>
                      <a:pt x="152" y="226"/>
                    </a:cubicBezTo>
                    <a:cubicBezTo>
                      <a:pt x="156" y="229"/>
                      <a:pt x="156" y="229"/>
                      <a:pt x="156" y="229"/>
                    </a:cubicBezTo>
                    <a:cubicBezTo>
                      <a:pt x="161" y="232"/>
                      <a:pt x="161" y="232"/>
                      <a:pt x="161" y="232"/>
                    </a:cubicBezTo>
                    <a:cubicBezTo>
                      <a:pt x="162" y="237"/>
                      <a:pt x="162" y="237"/>
                      <a:pt x="162" y="237"/>
                    </a:cubicBezTo>
                    <a:cubicBezTo>
                      <a:pt x="170" y="240"/>
                      <a:pt x="170" y="240"/>
                      <a:pt x="170" y="240"/>
                    </a:cubicBezTo>
                    <a:cubicBezTo>
                      <a:pt x="172" y="246"/>
                      <a:pt x="172" y="246"/>
                      <a:pt x="172" y="246"/>
                    </a:cubicBezTo>
                    <a:cubicBezTo>
                      <a:pt x="177" y="251"/>
                      <a:pt x="177" y="251"/>
                      <a:pt x="177" y="251"/>
                    </a:cubicBezTo>
                    <a:cubicBezTo>
                      <a:pt x="177" y="255"/>
                      <a:pt x="177" y="255"/>
                      <a:pt x="177" y="255"/>
                    </a:cubicBezTo>
                    <a:cubicBezTo>
                      <a:pt x="177" y="255"/>
                      <a:pt x="177" y="257"/>
                      <a:pt x="179" y="257"/>
                    </a:cubicBezTo>
                    <a:cubicBezTo>
                      <a:pt x="181" y="257"/>
                      <a:pt x="188" y="256"/>
                      <a:pt x="188" y="256"/>
                    </a:cubicBezTo>
                    <a:cubicBezTo>
                      <a:pt x="195" y="262"/>
                      <a:pt x="195" y="262"/>
                      <a:pt x="195" y="262"/>
                    </a:cubicBezTo>
                    <a:cubicBezTo>
                      <a:pt x="203" y="269"/>
                      <a:pt x="203" y="269"/>
                      <a:pt x="203" y="269"/>
                    </a:cubicBezTo>
                    <a:cubicBezTo>
                      <a:pt x="207" y="276"/>
                      <a:pt x="207" y="276"/>
                      <a:pt x="207" y="276"/>
                    </a:cubicBezTo>
                    <a:cubicBezTo>
                      <a:pt x="213" y="278"/>
                      <a:pt x="213" y="278"/>
                      <a:pt x="213" y="278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4" y="290"/>
                      <a:pt x="224" y="290"/>
                      <a:pt x="224" y="290"/>
                    </a:cubicBezTo>
                    <a:cubicBezTo>
                      <a:pt x="231" y="297"/>
                      <a:pt x="231" y="297"/>
                      <a:pt x="231" y="297"/>
                    </a:cubicBezTo>
                    <a:cubicBezTo>
                      <a:pt x="235" y="299"/>
                      <a:pt x="235" y="299"/>
                      <a:pt x="235" y="299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41" y="305"/>
                      <a:pt x="241" y="305"/>
                      <a:pt x="241" y="305"/>
                    </a:cubicBezTo>
                    <a:cubicBezTo>
                      <a:pt x="245" y="306"/>
                      <a:pt x="245" y="306"/>
                      <a:pt x="245" y="306"/>
                    </a:cubicBezTo>
                    <a:cubicBezTo>
                      <a:pt x="251" y="307"/>
                      <a:pt x="251" y="307"/>
                      <a:pt x="251" y="307"/>
                    </a:cubicBezTo>
                    <a:cubicBezTo>
                      <a:pt x="255" y="311"/>
                      <a:pt x="255" y="311"/>
                      <a:pt x="255" y="311"/>
                    </a:cubicBezTo>
                    <a:cubicBezTo>
                      <a:pt x="255" y="311"/>
                      <a:pt x="257" y="313"/>
                      <a:pt x="257" y="314"/>
                    </a:cubicBezTo>
                    <a:cubicBezTo>
                      <a:pt x="257" y="316"/>
                      <a:pt x="255" y="317"/>
                      <a:pt x="258" y="317"/>
                    </a:cubicBezTo>
                    <a:cubicBezTo>
                      <a:pt x="261" y="317"/>
                      <a:pt x="264" y="316"/>
                      <a:pt x="264" y="316"/>
                    </a:cubicBezTo>
                    <a:cubicBezTo>
                      <a:pt x="270" y="315"/>
                      <a:pt x="270" y="315"/>
                      <a:pt x="270" y="315"/>
                    </a:cubicBezTo>
                    <a:cubicBezTo>
                      <a:pt x="274" y="315"/>
                      <a:pt x="274" y="315"/>
                      <a:pt x="274" y="315"/>
                    </a:cubicBezTo>
                    <a:cubicBezTo>
                      <a:pt x="278" y="315"/>
                      <a:pt x="278" y="315"/>
                      <a:pt x="278" y="315"/>
                    </a:cubicBezTo>
                    <a:cubicBezTo>
                      <a:pt x="285" y="314"/>
                      <a:pt x="285" y="314"/>
                      <a:pt x="285" y="314"/>
                    </a:cubicBezTo>
                    <a:cubicBezTo>
                      <a:pt x="289" y="317"/>
                      <a:pt x="289" y="317"/>
                      <a:pt x="289" y="317"/>
                    </a:cubicBezTo>
                    <a:cubicBezTo>
                      <a:pt x="300" y="330"/>
                      <a:pt x="300" y="330"/>
                      <a:pt x="300" y="330"/>
                    </a:cubicBezTo>
                    <a:cubicBezTo>
                      <a:pt x="300" y="330"/>
                      <a:pt x="303" y="335"/>
                      <a:pt x="303" y="337"/>
                    </a:cubicBezTo>
                    <a:cubicBezTo>
                      <a:pt x="303" y="338"/>
                      <a:pt x="307" y="337"/>
                      <a:pt x="308" y="337"/>
                    </a:cubicBezTo>
                    <a:cubicBezTo>
                      <a:pt x="309" y="337"/>
                      <a:pt x="317" y="337"/>
                      <a:pt x="317" y="337"/>
                    </a:cubicBezTo>
                    <a:cubicBezTo>
                      <a:pt x="323" y="341"/>
                      <a:pt x="323" y="341"/>
                      <a:pt x="323" y="341"/>
                    </a:cubicBezTo>
                    <a:cubicBezTo>
                      <a:pt x="319" y="346"/>
                      <a:pt x="319" y="346"/>
                      <a:pt x="319" y="346"/>
                    </a:cubicBezTo>
                    <a:cubicBezTo>
                      <a:pt x="325" y="349"/>
                      <a:pt x="325" y="349"/>
                      <a:pt x="325" y="349"/>
                    </a:cubicBezTo>
                    <a:cubicBezTo>
                      <a:pt x="328" y="345"/>
                      <a:pt x="328" y="345"/>
                      <a:pt x="328" y="345"/>
                    </a:cubicBezTo>
                    <a:cubicBezTo>
                      <a:pt x="334" y="346"/>
                      <a:pt x="334" y="346"/>
                      <a:pt x="334" y="346"/>
                    </a:cubicBezTo>
                    <a:cubicBezTo>
                      <a:pt x="339" y="350"/>
                      <a:pt x="339" y="350"/>
                      <a:pt x="339" y="350"/>
                    </a:cubicBezTo>
                    <a:cubicBezTo>
                      <a:pt x="340" y="353"/>
                      <a:pt x="340" y="353"/>
                      <a:pt x="340" y="353"/>
                    </a:cubicBezTo>
                    <a:cubicBezTo>
                      <a:pt x="343" y="355"/>
                      <a:pt x="343" y="355"/>
                      <a:pt x="343" y="355"/>
                    </a:cubicBezTo>
                    <a:cubicBezTo>
                      <a:pt x="342" y="360"/>
                      <a:pt x="342" y="360"/>
                      <a:pt x="342" y="360"/>
                    </a:cubicBezTo>
                    <a:cubicBezTo>
                      <a:pt x="342" y="363"/>
                      <a:pt x="342" y="363"/>
                      <a:pt x="342" y="363"/>
                    </a:cubicBezTo>
                    <a:cubicBezTo>
                      <a:pt x="344" y="367"/>
                      <a:pt x="344" y="367"/>
                      <a:pt x="344" y="367"/>
                    </a:cubicBezTo>
                    <a:cubicBezTo>
                      <a:pt x="349" y="369"/>
                      <a:pt x="349" y="369"/>
                      <a:pt x="349" y="369"/>
                    </a:cubicBezTo>
                    <a:cubicBezTo>
                      <a:pt x="354" y="372"/>
                      <a:pt x="354" y="372"/>
                      <a:pt x="354" y="372"/>
                    </a:cubicBezTo>
                    <a:cubicBezTo>
                      <a:pt x="357" y="374"/>
                      <a:pt x="357" y="374"/>
                      <a:pt x="357" y="374"/>
                    </a:cubicBezTo>
                    <a:cubicBezTo>
                      <a:pt x="361" y="374"/>
                      <a:pt x="361" y="374"/>
                      <a:pt x="361" y="374"/>
                    </a:cubicBezTo>
                    <a:cubicBezTo>
                      <a:pt x="367" y="373"/>
                      <a:pt x="367" y="373"/>
                      <a:pt x="367" y="373"/>
                    </a:cubicBezTo>
                    <a:cubicBezTo>
                      <a:pt x="374" y="374"/>
                      <a:pt x="374" y="374"/>
                      <a:pt x="374" y="374"/>
                    </a:cubicBezTo>
                    <a:cubicBezTo>
                      <a:pt x="380" y="384"/>
                      <a:pt x="380" y="384"/>
                      <a:pt x="380" y="384"/>
                    </a:cubicBezTo>
                    <a:cubicBezTo>
                      <a:pt x="383" y="393"/>
                      <a:pt x="383" y="393"/>
                      <a:pt x="383" y="393"/>
                    </a:cubicBezTo>
                    <a:cubicBezTo>
                      <a:pt x="387" y="401"/>
                      <a:pt x="387" y="401"/>
                      <a:pt x="387" y="401"/>
                    </a:cubicBezTo>
                    <a:cubicBezTo>
                      <a:pt x="390" y="406"/>
                      <a:pt x="390" y="406"/>
                      <a:pt x="390" y="406"/>
                    </a:cubicBezTo>
                    <a:cubicBezTo>
                      <a:pt x="392" y="414"/>
                      <a:pt x="392" y="414"/>
                      <a:pt x="392" y="414"/>
                    </a:cubicBezTo>
                    <a:cubicBezTo>
                      <a:pt x="395" y="418"/>
                      <a:pt x="395" y="418"/>
                      <a:pt x="395" y="418"/>
                    </a:cubicBezTo>
                    <a:cubicBezTo>
                      <a:pt x="400" y="428"/>
                      <a:pt x="400" y="428"/>
                      <a:pt x="400" y="428"/>
                    </a:cubicBezTo>
                    <a:cubicBezTo>
                      <a:pt x="402" y="432"/>
                      <a:pt x="402" y="432"/>
                      <a:pt x="402" y="432"/>
                    </a:cubicBezTo>
                    <a:cubicBezTo>
                      <a:pt x="400" y="437"/>
                      <a:pt x="400" y="437"/>
                      <a:pt x="400" y="437"/>
                    </a:cubicBezTo>
                    <a:cubicBezTo>
                      <a:pt x="400" y="437"/>
                      <a:pt x="398" y="442"/>
                      <a:pt x="397" y="442"/>
                    </a:cubicBezTo>
                    <a:cubicBezTo>
                      <a:pt x="397" y="443"/>
                      <a:pt x="394" y="444"/>
                      <a:pt x="393" y="444"/>
                    </a:cubicBezTo>
                    <a:cubicBezTo>
                      <a:pt x="392" y="445"/>
                      <a:pt x="391" y="445"/>
                      <a:pt x="390" y="446"/>
                    </a:cubicBezTo>
                    <a:cubicBezTo>
                      <a:pt x="389" y="447"/>
                      <a:pt x="388" y="450"/>
                      <a:pt x="388" y="450"/>
                    </a:cubicBezTo>
                    <a:cubicBezTo>
                      <a:pt x="391" y="456"/>
                      <a:pt x="391" y="456"/>
                      <a:pt x="391" y="456"/>
                    </a:cubicBezTo>
                    <a:cubicBezTo>
                      <a:pt x="390" y="463"/>
                      <a:pt x="390" y="463"/>
                      <a:pt x="390" y="463"/>
                    </a:cubicBezTo>
                    <a:cubicBezTo>
                      <a:pt x="388" y="469"/>
                      <a:pt x="388" y="469"/>
                      <a:pt x="388" y="469"/>
                    </a:cubicBezTo>
                    <a:close/>
                    <a:moveTo>
                      <a:pt x="57" y="345"/>
                    </a:moveTo>
                    <a:cubicBezTo>
                      <a:pt x="57" y="345"/>
                      <a:pt x="57" y="345"/>
                      <a:pt x="57" y="345"/>
                    </a:cubicBezTo>
                    <a:cubicBezTo>
                      <a:pt x="60" y="335"/>
                      <a:pt x="60" y="335"/>
                      <a:pt x="60" y="335"/>
                    </a:cubicBezTo>
                    <a:cubicBezTo>
                      <a:pt x="64" y="331"/>
                      <a:pt x="64" y="331"/>
                      <a:pt x="64" y="331"/>
                    </a:cubicBezTo>
                    <a:cubicBezTo>
                      <a:pt x="63" y="336"/>
                      <a:pt x="63" y="336"/>
                      <a:pt x="63" y="336"/>
                    </a:cubicBezTo>
                    <a:cubicBezTo>
                      <a:pt x="62" y="342"/>
                      <a:pt x="62" y="342"/>
                      <a:pt x="62" y="342"/>
                    </a:cubicBezTo>
                    <a:cubicBezTo>
                      <a:pt x="62" y="342"/>
                      <a:pt x="70" y="345"/>
                      <a:pt x="71" y="345"/>
                    </a:cubicBezTo>
                    <a:cubicBezTo>
                      <a:pt x="72" y="345"/>
                      <a:pt x="73" y="343"/>
                      <a:pt x="75" y="342"/>
                    </a:cubicBezTo>
                    <a:cubicBezTo>
                      <a:pt x="76" y="341"/>
                      <a:pt x="83" y="341"/>
                      <a:pt x="83" y="341"/>
                    </a:cubicBezTo>
                    <a:cubicBezTo>
                      <a:pt x="83" y="341"/>
                      <a:pt x="84" y="338"/>
                      <a:pt x="85" y="336"/>
                    </a:cubicBezTo>
                    <a:cubicBezTo>
                      <a:pt x="86" y="334"/>
                      <a:pt x="91" y="329"/>
                      <a:pt x="92" y="328"/>
                    </a:cubicBezTo>
                    <a:cubicBezTo>
                      <a:pt x="93" y="328"/>
                      <a:pt x="95" y="326"/>
                      <a:pt x="96" y="326"/>
                    </a:cubicBezTo>
                    <a:cubicBezTo>
                      <a:pt x="97" y="325"/>
                      <a:pt x="102" y="323"/>
                      <a:pt x="102" y="323"/>
                    </a:cubicBezTo>
                    <a:cubicBezTo>
                      <a:pt x="115" y="328"/>
                      <a:pt x="115" y="328"/>
                      <a:pt x="115" y="328"/>
                    </a:cubicBezTo>
                    <a:cubicBezTo>
                      <a:pt x="117" y="336"/>
                      <a:pt x="117" y="336"/>
                      <a:pt x="117" y="336"/>
                    </a:cubicBezTo>
                    <a:cubicBezTo>
                      <a:pt x="124" y="349"/>
                      <a:pt x="124" y="349"/>
                      <a:pt x="124" y="349"/>
                    </a:cubicBezTo>
                    <a:cubicBezTo>
                      <a:pt x="126" y="355"/>
                      <a:pt x="126" y="355"/>
                      <a:pt x="126" y="355"/>
                    </a:cubicBezTo>
                    <a:cubicBezTo>
                      <a:pt x="126" y="355"/>
                      <a:pt x="129" y="358"/>
                      <a:pt x="128" y="361"/>
                    </a:cubicBezTo>
                    <a:cubicBezTo>
                      <a:pt x="127" y="365"/>
                      <a:pt x="121" y="375"/>
                      <a:pt x="121" y="375"/>
                    </a:cubicBezTo>
                    <a:cubicBezTo>
                      <a:pt x="121" y="381"/>
                      <a:pt x="121" y="381"/>
                      <a:pt x="121" y="381"/>
                    </a:cubicBezTo>
                    <a:cubicBezTo>
                      <a:pt x="125" y="389"/>
                      <a:pt x="125" y="389"/>
                      <a:pt x="125" y="389"/>
                    </a:cubicBezTo>
                    <a:cubicBezTo>
                      <a:pt x="119" y="404"/>
                      <a:pt x="119" y="404"/>
                      <a:pt x="119" y="404"/>
                    </a:cubicBezTo>
                    <a:cubicBezTo>
                      <a:pt x="122" y="415"/>
                      <a:pt x="122" y="415"/>
                      <a:pt x="122" y="415"/>
                    </a:cubicBezTo>
                    <a:cubicBezTo>
                      <a:pt x="120" y="430"/>
                      <a:pt x="120" y="430"/>
                      <a:pt x="120" y="430"/>
                    </a:cubicBezTo>
                    <a:cubicBezTo>
                      <a:pt x="119" y="438"/>
                      <a:pt x="119" y="438"/>
                      <a:pt x="119" y="438"/>
                    </a:cubicBezTo>
                    <a:cubicBezTo>
                      <a:pt x="119" y="438"/>
                      <a:pt x="115" y="442"/>
                      <a:pt x="113" y="441"/>
                    </a:cubicBezTo>
                    <a:cubicBezTo>
                      <a:pt x="111" y="440"/>
                      <a:pt x="101" y="433"/>
                      <a:pt x="101" y="433"/>
                    </a:cubicBezTo>
                    <a:cubicBezTo>
                      <a:pt x="97" y="432"/>
                      <a:pt x="97" y="432"/>
                      <a:pt x="97" y="432"/>
                    </a:cubicBezTo>
                    <a:cubicBezTo>
                      <a:pt x="94" y="439"/>
                      <a:pt x="94" y="439"/>
                      <a:pt x="94" y="439"/>
                    </a:cubicBezTo>
                    <a:cubicBezTo>
                      <a:pt x="95" y="444"/>
                      <a:pt x="95" y="444"/>
                      <a:pt x="95" y="444"/>
                    </a:cubicBezTo>
                    <a:cubicBezTo>
                      <a:pt x="90" y="453"/>
                      <a:pt x="90" y="453"/>
                      <a:pt x="90" y="453"/>
                    </a:cubicBezTo>
                    <a:cubicBezTo>
                      <a:pt x="85" y="453"/>
                      <a:pt x="85" y="453"/>
                      <a:pt x="85" y="453"/>
                    </a:cubicBezTo>
                    <a:cubicBezTo>
                      <a:pt x="79" y="451"/>
                      <a:pt x="79" y="451"/>
                      <a:pt x="79" y="451"/>
                    </a:cubicBezTo>
                    <a:cubicBezTo>
                      <a:pt x="73" y="443"/>
                      <a:pt x="73" y="443"/>
                      <a:pt x="73" y="443"/>
                    </a:cubicBezTo>
                    <a:cubicBezTo>
                      <a:pt x="73" y="443"/>
                      <a:pt x="73" y="445"/>
                      <a:pt x="71" y="446"/>
                    </a:cubicBezTo>
                    <a:cubicBezTo>
                      <a:pt x="69" y="446"/>
                      <a:pt x="66" y="445"/>
                      <a:pt x="66" y="445"/>
                    </a:cubicBezTo>
                    <a:cubicBezTo>
                      <a:pt x="68" y="439"/>
                      <a:pt x="68" y="439"/>
                      <a:pt x="68" y="439"/>
                    </a:cubicBezTo>
                    <a:cubicBezTo>
                      <a:pt x="66" y="432"/>
                      <a:pt x="66" y="432"/>
                      <a:pt x="66" y="432"/>
                    </a:cubicBezTo>
                    <a:cubicBezTo>
                      <a:pt x="68" y="425"/>
                      <a:pt x="68" y="425"/>
                      <a:pt x="68" y="425"/>
                    </a:cubicBezTo>
                    <a:cubicBezTo>
                      <a:pt x="68" y="415"/>
                      <a:pt x="68" y="415"/>
                      <a:pt x="68" y="415"/>
                    </a:cubicBezTo>
                    <a:cubicBezTo>
                      <a:pt x="70" y="411"/>
                      <a:pt x="70" y="411"/>
                      <a:pt x="70" y="411"/>
                    </a:cubicBezTo>
                    <a:cubicBezTo>
                      <a:pt x="71" y="406"/>
                      <a:pt x="71" y="406"/>
                      <a:pt x="71" y="406"/>
                    </a:cubicBezTo>
                    <a:cubicBezTo>
                      <a:pt x="74" y="400"/>
                      <a:pt x="74" y="400"/>
                      <a:pt x="74" y="400"/>
                    </a:cubicBezTo>
                    <a:cubicBezTo>
                      <a:pt x="73" y="395"/>
                      <a:pt x="73" y="395"/>
                      <a:pt x="73" y="395"/>
                    </a:cubicBezTo>
                    <a:cubicBezTo>
                      <a:pt x="71" y="396"/>
                      <a:pt x="71" y="396"/>
                      <a:pt x="71" y="396"/>
                    </a:cubicBezTo>
                    <a:cubicBezTo>
                      <a:pt x="65" y="390"/>
                      <a:pt x="65" y="390"/>
                      <a:pt x="65" y="390"/>
                    </a:cubicBezTo>
                    <a:cubicBezTo>
                      <a:pt x="65" y="390"/>
                      <a:pt x="67" y="388"/>
                      <a:pt x="69" y="386"/>
                    </a:cubicBezTo>
                    <a:cubicBezTo>
                      <a:pt x="71" y="384"/>
                      <a:pt x="71" y="383"/>
                      <a:pt x="71" y="381"/>
                    </a:cubicBezTo>
                    <a:cubicBezTo>
                      <a:pt x="71" y="379"/>
                      <a:pt x="70" y="374"/>
                      <a:pt x="69" y="374"/>
                    </a:cubicBezTo>
                    <a:cubicBezTo>
                      <a:pt x="68" y="373"/>
                      <a:pt x="66" y="371"/>
                      <a:pt x="66" y="371"/>
                    </a:cubicBezTo>
                    <a:cubicBezTo>
                      <a:pt x="66" y="365"/>
                      <a:pt x="66" y="365"/>
                      <a:pt x="66" y="365"/>
                    </a:cubicBezTo>
                    <a:cubicBezTo>
                      <a:pt x="66" y="365"/>
                      <a:pt x="65" y="362"/>
                      <a:pt x="64" y="362"/>
                    </a:cubicBezTo>
                    <a:cubicBezTo>
                      <a:pt x="62" y="361"/>
                      <a:pt x="57" y="358"/>
                      <a:pt x="57" y="358"/>
                    </a:cubicBezTo>
                    <a:cubicBezTo>
                      <a:pt x="58" y="351"/>
                      <a:pt x="58" y="351"/>
                      <a:pt x="58" y="351"/>
                    </a:cubicBezTo>
                    <a:cubicBezTo>
                      <a:pt x="56" y="349"/>
                      <a:pt x="56" y="349"/>
                      <a:pt x="56" y="349"/>
                    </a:cubicBezTo>
                    <a:lnTo>
                      <a:pt x="57" y="345"/>
                    </a:lnTo>
                    <a:close/>
                  </a:path>
                </a:pathLst>
              </a:custGeom>
              <a:solidFill>
                <a:srgbClr val="1D46F3"/>
              </a:solidFill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9" name="Freeform 86">
                <a:extLst>
                  <a:ext uri="{FF2B5EF4-FFF2-40B4-BE49-F238E27FC236}">
                    <a16:creationId xmlns:a16="http://schemas.microsoft.com/office/drawing/2014/main" id="{231021B2-8BCE-C944-B665-94C82A6B2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4411" y="2909082"/>
                <a:ext cx="841064" cy="588111"/>
              </a:xfrm>
              <a:custGeom>
                <a:avLst/>
                <a:gdLst>
                  <a:gd name="T0" fmla="*/ 59 w 369"/>
                  <a:gd name="T1" fmla="*/ 73 h 266"/>
                  <a:gd name="T2" fmla="*/ 59 w 369"/>
                  <a:gd name="T3" fmla="*/ 83 h 266"/>
                  <a:gd name="T4" fmla="*/ 59 w 369"/>
                  <a:gd name="T5" fmla="*/ 83 h 266"/>
                  <a:gd name="T6" fmla="*/ 58 w 369"/>
                  <a:gd name="T7" fmla="*/ 84 h 266"/>
                  <a:gd name="T8" fmla="*/ 58 w 369"/>
                  <a:gd name="T9" fmla="*/ 84 h 266"/>
                  <a:gd name="T10" fmla="*/ 56 w 369"/>
                  <a:gd name="T11" fmla="*/ 84 h 266"/>
                  <a:gd name="T12" fmla="*/ 56 w 369"/>
                  <a:gd name="T13" fmla="*/ 85 h 266"/>
                  <a:gd name="T14" fmla="*/ 56 w 369"/>
                  <a:gd name="T15" fmla="*/ 85 h 266"/>
                  <a:gd name="T16" fmla="*/ 56 w 369"/>
                  <a:gd name="T17" fmla="*/ 85 h 266"/>
                  <a:gd name="T18" fmla="*/ 51 w 369"/>
                  <a:gd name="T19" fmla="*/ 97 h 266"/>
                  <a:gd name="T20" fmla="*/ 50 w 369"/>
                  <a:gd name="T21" fmla="*/ 106 h 266"/>
                  <a:gd name="T22" fmla="*/ 50 w 369"/>
                  <a:gd name="T23" fmla="*/ 106 h 266"/>
                  <a:gd name="T24" fmla="*/ 50 w 369"/>
                  <a:gd name="T25" fmla="*/ 106 h 266"/>
                  <a:gd name="T26" fmla="*/ 50 w 369"/>
                  <a:gd name="T27" fmla="*/ 107 h 266"/>
                  <a:gd name="T28" fmla="*/ 50 w 369"/>
                  <a:gd name="T29" fmla="*/ 107 h 266"/>
                  <a:gd name="T30" fmla="*/ 50 w 369"/>
                  <a:gd name="T31" fmla="*/ 107 h 266"/>
                  <a:gd name="T32" fmla="*/ 50 w 369"/>
                  <a:gd name="T33" fmla="*/ 108 h 266"/>
                  <a:gd name="T34" fmla="*/ 49 w 369"/>
                  <a:gd name="T35" fmla="*/ 109 h 266"/>
                  <a:gd name="T36" fmla="*/ 42 w 369"/>
                  <a:gd name="T37" fmla="*/ 131 h 266"/>
                  <a:gd name="T38" fmla="*/ 26 w 369"/>
                  <a:gd name="T39" fmla="*/ 154 h 266"/>
                  <a:gd name="T40" fmla="*/ 6 w 369"/>
                  <a:gd name="T41" fmla="*/ 161 h 266"/>
                  <a:gd name="T42" fmla="*/ 2 w 369"/>
                  <a:gd name="T43" fmla="*/ 161 h 266"/>
                  <a:gd name="T44" fmla="*/ 1 w 369"/>
                  <a:gd name="T45" fmla="*/ 161 h 266"/>
                  <a:gd name="T46" fmla="*/ 0 w 369"/>
                  <a:gd name="T47" fmla="*/ 161 h 266"/>
                  <a:gd name="T48" fmla="*/ 0 w 369"/>
                  <a:gd name="T49" fmla="*/ 161 h 266"/>
                  <a:gd name="T50" fmla="*/ 14 w 369"/>
                  <a:gd name="T51" fmla="*/ 169 h 266"/>
                  <a:gd name="T52" fmla="*/ 28 w 369"/>
                  <a:gd name="T53" fmla="*/ 190 h 266"/>
                  <a:gd name="T54" fmla="*/ 52 w 369"/>
                  <a:gd name="T55" fmla="*/ 201 h 266"/>
                  <a:gd name="T56" fmla="*/ 64 w 369"/>
                  <a:gd name="T57" fmla="*/ 216 h 266"/>
                  <a:gd name="T58" fmla="*/ 69 w 369"/>
                  <a:gd name="T59" fmla="*/ 229 h 266"/>
                  <a:gd name="T60" fmla="*/ 90 w 369"/>
                  <a:gd name="T61" fmla="*/ 232 h 266"/>
                  <a:gd name="T62" fmla="*/ 113 w 369"/>
                  <a:gd name="T63" fmla="*/ 227 h 266"/>
                  <a:gd name="T64" fmla="*/ 107 w 369"/>
                  <a:gd name="T65" fmla="*/ 240 h 266"/>
                  <a:gd name="T66" fmla="*/ 128 w 369"/>
                  <a:gd name="T67" fmla="*/ 250 h 266"/>
                  <a:gd name="T68" fmla="*/ 241 w 369"/>
                  <a:gd name="T69" fmla="*/ 249 h 266"/>
                  <a:gd name="T70" fmla="*/ 346 w 369"/>
                  <a:gd name="T71" fmla="*/ 215 h 266"/>
                  <a:gd name="T72" fmla="*/ 361 w 369"/>
                  <a:gd name="T73" fmla="*/ 123 h 266"/>
                  <a:gd name="T74" fmla="*/ 350 w 369"/>
                  <a:gd name="T75" fmla="*/ 120 h 266"/>
                  <a:gd name="T76" fmla="*/ 302 w 369"/>
                  <a:gd name="T77" fmla="*/ 127 h 266"/>
                  <a:gd name="T78" fmla="*/ 300 w 369"/>
                  <a:gd name="T79" fmla="*/ 118 h 266"/>
                  <a:gd name="T80" fmla="*/ 293 w 369"/>
                  <a:gd name="T81" fmla="*/ 101 h 266"/>
                  <a:gd name="T82" fmla="*/ 293 w 369"/>
                  <a:gd name="T83" fmla="*/ 88 h 266"/>
                  <a:gd name="T84" fmla="*/ 290 w 369"/>
                  <a:gd name="T85" fmla="*/ 74 h 266"/>
                  <a:gd name="T86" fmla="*/ 280 w 369"/>
                  <a:gd name="T87" fmla="*/ 57 h 266"/>
                  <a:gd name="T88" fmla="*/ 264 w 369"/>
                  <a:gd name="T89" fmla="*/ 44 h 266"/>
                  <a:gd name="T90" fmla="*/ 251 w 369"/>
                  <a:gd name="T91" fmla="*/ 33 h 266"/>
                  <a:gd name="T92" fmla="*/ 242 w 369"/>
                  <a:gd name="T93" fmla="*/ 26 h 266"/>
                  <a:gd name="T94" fmla="*/ 237 w 369"/>
                  <a:gd name="T95" fmla="*/ 17 h 266"/>
                  <a:gd name="T96" fmla="*/ 232 w 369"/>
                  <a:gd name="T97" fmla="*/ 11 h 266"/>
                  <a:gd name="T98" fmla="*/ 224 w 369"/>
                  <a:gd name="T99" fmla="*/ 5 h 266"/>
                  <a:gd name="T100" fmla="*/ 217 w 369"/>
                  <a:gd name="T101" fmla="*/ 1 h 266"/>
                  <a:gd name="T102" fmla="*/ 199 w 369"/>
                  <a:gd name="T103" fmla="*/ 7 h 266"/>
                  <a:gd name="T104" fmla="*/ 150 w 369"/>
                  <a:gd name="T105" fmla="*/ 40 h 266"/>
                  <a:gd name="T106" fmla="*/ 110 w 369"/>
                  <a:gd name="T107" fmla="*/ 38 h 266"/>
                  <a:gd name="T108" fmla="*/ 85 w 369"/>
                  <a:gd name="T109" fmla="*/ 50 h 266"/>
                  <a:gd name="T110" fmla="*/ 81 w 369"/>
                  <a:gd name="T111" fmla="*/ 54 h 266"/>
                  <a:gd name="T112" fmla="*/ 81 w 369"/>
                  <a:gd name="T113" fmla="*/ 54 h 266"/>
                  <a:gd name="T114" fmla="*/ 77 w 369"/>
                  <a:gd name="T115" fmla="*/ 56 h 266"/>
                  <a:gd name="T116" fmla="*/ 77 w 369"/>
                  <a:gd name="T117" fmla="*/ 5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9" h="266">
                    <a:moveTo>
                      <a:pt x="69" y="61"/>
                    </a:moveTo>
                    <a:cubicBezTo>
                      <a:pt x="69" y="61"/>
                      <a:pt x="69" y="61"/>
                      <a:pt x="69" y="61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8" y="78"/>
                      <a:pt x="59" y="82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7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7"/>
                      <a:pt x="50" y="107"/>
                      <a:pt x="50" y="107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9"/>
                      <a:pt x="50" y="109"/>
                      <a:pt x="49" y="109"/>
                    </a:cubicBezTo>
                    <a:cubicBezTo>
                      <a:pt x="47" y="110"/>
                      <a:pt x="46" y="112"/>
                      <a:pt x="46" y="112"/>
                    </a:cubicBezTo>
                    <a:cubicBezTo>
                      <a:pt x="46" y="119"/>
                      <a:pt x="46" y="119"/>
                      <a:pt x="46" y="119"/>
                    </a:cubicBezTo>
                    <a:cubicBezTo>
                      <a:pt x="45" y="121"/>
                      <a:pt x="45" y="121"/>
                      <a:pt x="45" y="121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4" y="128"/>
                      <a:pt x="44" y="128"/>
                      <a:pt x="44" y="128"/>
                    </a:cubicBezTo>
                    <a:cubicBezTo>
                      <a:pt x="44" y="128"/>
                      <a:pt x="44" y="128"/>
                      <a:pt x="44" y="128"/>
                    </a:cubicBezTo>
                    <a:cubicBezTo>
                      <a:pt x="42" y="131"/>
                      <a:pt x="42" y="131"/>
                      <a:pt x="42" y="131"/>
                    </a:cubicBezTo>
                    <a:cubicBezTo>
                      <a:pt x="43" y="136"/>
                      <a:pt x="43" y="136"/>
                      <a:pt x="43" y="136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7" y="148"/>
                      <a:pt x="37" y="148"/>
                      <a:pt x="37" y="148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6" y="154"/>
                      <a:pt x="26" y="154"/>
                      <a:pt x="26" y="154"/>
                    </a:cubicBez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3" y="157"/>
                      <a:pt x="21" y="159"/>
                    </a:cubicBezTo>
                    <a:cubicBezTo>
                      <a:pt x="19" y="160"/>
                      <a:pt x="15" y="161"/>
                      <a:pt x="15" y="161"/>
                    </a:cubicBezTo>
                    <a:cubicBezTo>
                      <a:pt x="13" y="161"/>
                      <a:pt x="13" y="161"/>
                      <a:pt x="13" y="161"/>
                    </a:cubicBezTo>
                    <a:cubicBezTo>
                      <a:pt x="6" y="161"/>
                      <a:pt x="6" y="161"/>
                      <a:pt x="6" y="161"/>
                    </a:cubicBezTo>
                    <a:cubicBezTo>
                      <a:pt x="6" y="161"/>
                      <a:pt x="6" y="161"/>
                      <a:pt x="6" y="161"/>
                    </a:cubicBezTo>
                    <a:cubicBezTo>
                      <a:pt x="6" y="161"/>
                      <a:pt x="6" y="161"/>
                      <a:pt x="6" y="161"/>
                    </a:cubicBezTo>
                    <a:cubicBezTo>
                      <a:pt x="6" y="161"/>
                      <a:pt x="5" y="160"/>
                      <a:pt x="4" y="161"/>
                    </a:cubicBezTo>
                    <a:cubicBezTo>
                      <a:pt x="4" y="161"/>
                      <a:pt x="3" y="161"/>
                      <a:pt x="3" y="161"/>
                    </a:cubicBezTo>
                    <a:cubicBezTo>
                      <a:pt x="3" y="161"/>
                      <a:pt x="3" y="161"/>
                      <a:pt x="3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2" y="161"/>
                      <a:pt x="2" y="161"/>
                      <a:pt x="2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1" y="162"/>
                      <a:pt x="2" y="162"/>
                    </a:cubicBezTo>
                    <a:cubicBezTo>
                      <a:pt x="4" y="163"/>
                      <a:pt x="5" y="166"/>
                      <a:pt x="6" y="166"/>
                    </a:cubicBezTo>
                    <a:cubicBezTo>
                      <a:pt x="8" y="167"/>
                      <a:pt x="10" y="167"/>
                      <a:pt x="11" y="167"/>
                    </a:cubicBezTo>
                    <a:cubicBezTo>
                      <a:pt x="12" y="168"/>
                      <a:pt x="14" y="169"/>
                      <a:pt x="14" y="169"/>
                    </a:cubicBezTo>
                    <a:cubicBezTo>
                      <a:pt x="14" y="169"/>
                      <a:pt x="19" y="174"/>
                      <a:pt x="20" y="174"/>
                    </a:cubicBezTo>
                    <a:cubicBezTo>
                      <a:pt x="21" y="174"/>
                      <a:pt x="21" y="174"/>
                      <a:pt x="22" y="176"/>
                    </a:cubicBezTo>
                    <a:cubicBezTo>
                      <a:pt x="23" y="177"/>
                      <a:pt x="26" y="176"/>
                      <a:pt x="26" y="176"/>
                    </a:cubicBezTo>
                    <a:cubicBezTo>
                      <a:pt x="26" y="176"/>
                      <a:pt x="27" y="179"/>
                      <a:pt x="26" y="180"/>
                    </a:cubicBezTo>
                    <a:cubicBezTo>
                      <a:pt x="26" y="181"/>
                      <a:pt x="26" y="184"/>
                      <a:pt x="26" y="184"/>
                    </a:cubicBezTo>
                    <a:cubicBezTo>
                      <a:pt x="26" y="184"/>
                      <a:pt x="26" y="185"/>
                      <a:pt x="26" y="186"/>
                    </a:cubicBezTo>
                    <a:cubicBezTo>
                      <a:pt x="27" y="188"/>
                      <a:pt x="28" y="188"/>
                      <a:pt x="28" y="190"/>
                    </a:cubicBezTo>
                    <a:cubicBezTo>
                      <a:pt x="29" y="191"/>
                      <a:pt x="28" y="191"/>
                      <a:pt x="29" y="192"/>
                    </a:cubicBezTo>
                    <a:cubicBezTo>
                      <a:pt x="30" y="193"/>
                      <a:pt x="31" y="195"/>
                      <a:pt x="32" y="195"/>
                    </a:cubicBezTo>
                    <a:cubicBezTo>
                      <a:pt x="33" y="195"/>
                      <a:pt x="34" y="195"/>
                      <a:pt x="37" y="196"/>
                    </a:cubicBezTo>
                    <a:cubicBezTo>
                      <a:pt x="40" y="198"/>
                      <a:pt x="41" y="198"/>
                      <a:pt x="42" y="199"/>
                    </a:cubicBezTo>
                    <a:cubicBezTo>
                      <a:pt x="44" y="200"/>
                      <a:pt x="43" y="199"/>
                      <a:pt x="46" y="200"/>
                    </a:cubicBezTo>
                    <a:cubicBezTo>
                      <a:pt x="50" y="201"/>
                      <a:pt x="49" y="200"/>
                      <a:pt x="50" y="201"/>
                    </a:cubicBezTo>
                    <a:cubicBezTo>
                      <a:pt x="51" y="201"/>
                      <a:pt x="50" y="200"/>
                      <a:pt x="52" y="201"/>
                    </a:cubicBezTo>
                    <a:cubicBezTo>
                      <a:pt x="55" y="201"/>
                      <a:pt x="57" y="202"/>
                      <a:pt x="57" y="202"/>
                    </a:cubicBezTo>
                    <a:cubicBezTo>
                      <a:pt x="57" y="204"/>
                      <a:pt x="57" y="204"/>
                      <a:pt x="57" y="204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5" y="211"/>
                      <a:pt x="55" y="211"/>
                      <a:pt x="55" y="211"/>
                    </a:cubicBezTo>
                    <a:cubicBezTo>
                      <a:pt x="55" y="211"/>
                      <a:pt x="53" y="211"/>
                      <a:pt x="55" y="212"/>
                    </a:cubicBezTo>
                    <a:cubicBezTo>
                      <a:pt x="57" y="213"/>
                      <a:pt x="61" y="214"/>
                      <a:pt x="61" y="214"/>
                    </a:cubicBezTo>
                    <a:cubicBezTo>
                      <a:pt x="64" y="216"/>
                      <a:pt x="64" y="216"/>
                      <a:pt x="64" y="216"/>
                    </a:cubicBezTo>
                    <a:cubicBezTo>
                      <a:pt x="64" y="216"/>
                      <a:pt x="62" y="219"/>
                      <a:pt x="61" y="220"/>
                    </a:cubicBezTo>
                    <a:cubicBezTo>
                      <a:pt x="60" y="220"/>
                      <a:pt x="57" y="220"/>
                      <a:pt x="57" y="220"/>
                    </a:cubicBezTo>
                    <a:cubicBezTo>
                      <a:pt x="57" y="220"/>
                      <a:pt x="56" y="223"/>
                      <a:pt x="58" y="223"/>
                    </a:cubicBezTo>
                    <a:cubicBezTo>
                      <a:pt x="59" y="224"/>
                      <a:pt x="61" y="224"/>
                      <a:pt x="62" y="224"/>
                    </a:cubicBezTo>
                    <a:cubicBezTo>
                      <a:pt x="63" y="224"/>
                      <a:pt x="65" y="225"/>
                      <a:pt x="65" y="225"/>
                    </a:cubicBezTo>
                    <a:cubicBezTo>
                      <a:pt x="65" y="225"/>
                      <a:pt x="66" y="225"/>
                      <a:pt x="67" y="226"/>
                    </a:cubicBezTo>
                    <a:cubicBezTo>
                      <a:pt x="67" y="228"/>
                      <a:pt x="68" y="229"/>
                      <a:pt x="69" y="229"/>
                    </a:cubicBezTo>
                    <a:cubicBezTo>
                      <a:pt x="70" y="229"/>
                      <a:pt x="72" y="229"/>
                      <a:pt x="73" y="229"/>
                    </a:cubicBezTo>
                    <a:cubicBezTo>
                      <a:pt x="74" y="229"/>
                      <a:pt x="74" y="228"/>
                      <a:pt x="75" y="228"/>
                    </a:cubicBezTo>
                    <a:cubicBezTo>
                      <a:pt x="76" y="229"/>
                      <a:pt x="82" y="228"/>
                      <a:pt x="82" y="228"/>
                    </a:cubicBezTo>
                    <a:cubicBezTo>
                      <a:pt x="82" y="228"/>
                      <a:pt x="82" y="228"/>
                      <a:pt x="83" y="230"/>
                    </a:cubicBezTo>
                    <a:cubicBezTo>
                      <a:pt x="85" y="233"/>
                      <a:pt x="88" y="234"/>
                      <a:pt x="88" y="234"/>
                    </a:cubicBezTo>
                    <a:cubicBezTo>
                      <a:pt x="88" y="234"/>
                      <a:pt x="89" y="235"/>
                      <a:pt x="89" y="234"/>
                    </a:cubicBezTo>
                    <a:cubicBezTo>
                      <a:pt x="89" y="233"/>
                      <a:pt x="90" y="232"/>
                      <a:pt x="90" y="232"/>
                    </a:cubicBezTo>
                    <a:cubicBezTo>
                      <a:pt x="90" y="232"/>
                      <a:pt x="92" y="229"/>
                      <a:pt x="92" y="228"/>
                    </a:cubicBezTo>
                    <a:cubicBezTo>
                      <a:pt x="93" y="227"/>
                      <a:pt x="94" y="224"/>
                      <a:pt x="95" y="224"/>
                    </a:cubicBezTo>
                    <a:cubicBezTo>
                      <a:pt x="96" y="223"/>
                      <a:pt x="99" y="221"/>
                      <a:pt x="99" y="221"/>
                    </a:cubicBezTo>
                    <a:cubicBezTo>
                      <a:pt x="99" y="221"/>
                      <a:pt x="99" y="220"/>
                      <a:pt x="101" y="221"/>
                    </a:cubicBezTo>
                    <a:cubicBezTo>
                      <a:pt x="102" y="223"/>
                      <a:pt x="105" y="225"/>
                      <a:pt x="105" y="225"/>
                    </a:cubicBezTo>
                    <a:cubicBezTo>
                      <a:pt x="110" y="225"/>
                      <a:pt x="110" y="225"/>
                      <a:pt x="110" y="225"/>
                    </a:cubicBezTo>
                    <a:cubicBezTo>
                      <a:pt x="110" y="225"/>
                      <a:pt x="113" y="226"/>
                      <a:pt x="113" y="227"/>
                    </a:cubicBezTo>
                    <a:cubicBezTo>
                      <a:pt x="113" y="228"/>
                      <a:pt x="112" y="228"/>
                      <a:pt x="110" y="229"/>
                    </a:cubicBezTo>
                    <a:cubicBezTo>
                      <a:pt x="109" y="229"/>
                      <a:pt x="106" y="226"/>
                      <a:pt x="106" y="227"/>
                    </a:cubicBezTo>
                    <a:cubicBezTo>
                      <a:pt x="105" y="228"/>
                      <a:pt x="105" y="230"/>
                      <a:pt x="105" y="230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2" y="234"/>
                      <a:pt x="102" y="234"/>
                      <a:pt x="102" y="234"/>
                    </a:cubicBezTo>
                    <a:cubicBezTo>
                      <a:pt x="102" y="234"/>
                      <a:pt x="107" y="236"/>
                      <a:pt x="107" y="237"/>
                    </a:cubicBezTo>
                    <a:cubicBezTo>
                      <a:pt x="107" y="238"/>
                      <a:pt x="107" y="240"/>
                      <a:pt x="107" y="240"/>
                    </a:cubicBezTo>
                    <a:cubicBezTo>
                      <a:pt x="110" y="241"/>
                      <a:pt x="110" y="241"/>
                      <a:pt x="110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2" y="244"/>
                      <a:pt x="112" y="244"/>
                      <a:pt x="112" y="244"/>
                    </a:cubicBezTo>
                    <a:cubicBezTo>
                      <a:pt x="112" y="248"/>
                      <a:pt x="112" y="248"/>
                      <a:pt x="112" y="248"/>
                    </a:cubicBezTo>
                    <a:cubicBezTo>
                      <a:pt x="112" y="248"/>
                      <a:pt x="112" y="248"/>
                      <a:pt x="112" y="248"/>
                    </a:cubicBezTo>
                    <a:cubicBezTo>
                      <a:pt x="112" y="248"/>
                      <a:pt x="112" y="248"/>
                      <a:pt x="112" y="248"/>
                    </a:cubicBezTo>
                    <a:cubicBezTo>
                      <a:pt x="119" y="246"/>
                      <a:pt x="125" y="250"/>
                      <a:pt x="128" y="250"/>
                    </a:cubicBezTo>
                    <a:cubicBezTo>
                      <a:pt x="134" y="251"/>
                      <a:pt x="121" y="258"/>
                      <a:pt x="123" y="258"/>
                    </a:cubicBezTo>
                    <a:cubicBezTo>
                      <a:pt x="125" y="257"/>
                      <a:pt x="123" y="263"/>
                      <a:pt x="126" y="264"/>
                    </a:cubicBezTo>
                    <a:cubicBezTo>
                      <a:pt x="131" y="265"/>
                      <a:pt x="135" y="261"/>
                      <a:pt x="141" y="261"/>
                    </a:cubicBezTo>
                    <a:cubicBezTo>
                      <a:pt x="146" y="260"/>
                      <a:pt x="152" y="263"/>
                      <a:pt x="154" y="261"/>
                    </a:cubicBezTo>
                    <a:cubicBezTo>
                      <a:pt x="158" y="256"/>
                      <a:pt x="174" y="266"/>
                      <a:pt x="182" y="261"/>
                    </a:cubicBezTo>
                    <a:cubicBezTo>
                      <a:pt x="187" y="257"/>
                      <a:pt x="207" y="255"/>
                      <a:pt x="214" y="255"/>
                    </a:cubicBezTo>
                    <a:cubicBezTo>
                      <a:pt x="232" y="254"/>
                      <a:pt x="233" y="254"/>
                      <a:pt x="241" y="249"/>
                    </a:cubicBezTo>
                    <a:cubicBezTo>
                      <a:pt x="241" y="249"/>
                      <a:pt x="246" y="238"/>
                      <a:pt x="249" y="233"/>
                    </a:cubicBezTo>
                    <a:cubicBezTo>
                      <a:pt x="251" y="229"/>
                      <a:pt x="257" y="227"/>
                      <a:pt x="263" y="223"/>
                    </a:cubicBezTo>
                    <a:cubicBezTo>
                      <a:pt x="268" y="219"/>
                      <a:pt x="281" y="215"/>
                      <a:pt x="284" y="214"/>
                    </a:cubicBezTo>
                    <a:cubicBezTo>
                      <a:pt x="287" y="214"/>
                      <a:pt x="308" y="215"/>
                      <a:pt x="308" y="215"/>
                    </a:cubicBezTo>
                    <a:cubicBezTo>
                      <a:pt x="319" y="212"/>
                      <a:pt x="319" y="212"/>
                      <a:pt x="319" y="212"/>
                    </a:cubicBezTo>
                    <a:cubicBezTo>
                      <a:pt x="319" y="212"/>
                      <a:pt x="321" y="220"/>
                      <a:pt x="324" y="221"/>
                    </a:cubicBezTo>
                    <a:cubicBezTo>
                      <a:pt x="337" y="223"/>
                      <a:pt x="345" y="222"/>
                      <a:pt x="346" y="215"/>
                    </a:cubicBezTo>
                    <a:cubicBezTo>
                      <a:pt x="347" y="210"/>
                      <a:pt x="342" y="201"/>
                      <a:pt x="341" y="194"/>
                    </a:cubicBezTo>
                    <a:cubicBezTo>
                      <a:pt x="340" y="186"/>
                      <a:pt x="344" y="178"/>
                      <a:pt x="344" y="171"/>
                    </a:cubicBezTo>
                    <a:cubicBezTo>
                      <a:pt x="344" y="170"/>
                      <a:pt x="342" y="168"/>
                      <a:pt x="348" y="160"/>
                    </a:cubicBezTo>
                    <a:cubicBezTo>
                      <a:pt x="353" y="152"/>
                      <a:pt x="367" y="156"/>
                      <a:pt x="369" y="151"/>
                    </a:cubicBezTo>
                    <a:cubicBezTo>
                      <a:pt x="363" y="123"/>
                      <a:pt x="363" y="123"/>
                      <a:pt x="363" y="123"/>
                    </a:cubicBezTo>
                    <a:cubicBezTo>
                      <a:pt x="362" y="123"/>
                      <a:pt x="362" y="123"/>
                      <a:pt x="362" y="123"/>
                    </a:cubicBezTo>
                    <a:cubicBezTo>
                      <a:pt x="361" y="123"/>
                      <a:pt x="361" y="123"/>
                      <a:pt x="361" y="123"/>
                    </a:cubicBezTo>
                    <a:cubicBezTo>
                      <a:pt x="359" y="122"/>
                      <a:pt x="359" y="122"/>
                      <a:pt x="359" y="122"/>
                    </a:cubicBezTo>
                    <a:cubicBezTo>
                      <a:pt x="357" y="122"/>
                      <a:pt x="357" y="122"/>
                      <a:pt x="357" y="122"/>
                    </a:cubicBezTo>
                    <a:cubicBezTo>
                      <a:pt x="355" y="121"/>
                      <a:pt x="355" y="121"/>
                      <a:pt x="355" y="121"/>
                    </a:cubicBezTo>
                    <a:cubicBezTo>
                      <a:pt x="353" y="120"/>
                      <a:pt x="353" y="120"/>
                      <a:pt x="353" y="120"/>
                    </a:cubicBezTo>
                    <a:cubicBezTo>
                      <a:pt x="351" y="120"/>
                      <a:pt x="351" y="120"/>
                      <a:pt x="351" y="120"/>
                    </a:cubicBezTo>
                    <a:cubicBezTo>
                      <a:pt x="351" y="120"/>
                      <a:pt x="351" y="120"/>
                      <a:pt x="351" y="120"/>
                    </a:cubicBezTo>
                    <a:cubicBezTo>
                      <a:pt x="350" y="120"/>
                      <a:pt x="350" y="120"/>
                      <a:pt x="350" y="120"/>
                    </a:cubicBezTo>
                    <a:cubicBezTo>
                      <a:pt x="343" y="119"/>
                      <a:pt x="334" y="135"/>
                      <a:pt x="334" y="135"/>
                    </a:cubicBezTo>
                    <a:cubicBezTo>
                      <a:pt x="330" y="142"/>
                      <a:pt x="330" y="142"/>
                      <a:pt x="330" y="142"/>
                    </a:cubicBezTo>
                    <a:cubicBezTo>
                      <a:pt x="320" y="140"/>
                      <a:pt x="310" y="139"/>
                      <a:pt x="303" y="131"/>
                    </a:cubicBezTo>
                    <a:cubicBezTo>
                      <a:pt x="303" y="128"/>
                      <a:pt x="303" y="128"/>
                      <a:pt x="303" y="128"/>
                    </a:cubicBezTo>
                    <a:cubicBezTo>
                      <a:pt x="303" y="128"/>
                      <a:pt x="303" y="128"/>
                      <a:pt x="303" y="128"/>
                    </a:cubicBezTo>
                    <a:cubicBezTo>
                      <a:pt x="303" y="128"/>
                      <a:pt x="303" y="128"/>
                      <a:pt x="303" y="128"/>
                    </a:cubicBezTo>
                    <a:cubicBezTo>
                      <a:pt x="302" y="127"/>
                      <a:pt x="302" y="127"/>
                      <a:pt x="302" y="127"/>
                    </a:cubicBezTo>
                    <a:cubicBezTo>
                      <a:pt x="302" y="127"/>
                      <a:pt x="301" y="127"/>
                      <a:pt x="301" y="127"/>
                    </a:cubicBezTo>
                    <a:cubicBezTo>
                      <a:pt x="300" y="127"/>
                      <a:pt x="299" y="126"/>
                      <a:pt x="299" y="126"/>
                    </a:cubicBezTo>
                    <a:cubicBezTo>
                      <a:pt x="300" y="124"/>
                      <a:pt x="300" y="124"/>
                      <a:pt x="300" y="124"/>
                    </a:cubicBezTo>
                    <a:cubicBezTo>
                      <a:pt x="300" y="124"/>
                      <a:pt x="301" y="123"/>
                      <a:pt x="301" y="123"/>
                    </a:cubicBezTo>
                    <a:cubicBezTo>
                      <a:pt x="302" y="123"/>
                      <a:pt x="301" y="123"/>
                      <a:pt x="301" y="122"/>
                    </a:cubicBezTo>
                    <a:cubicBezTo>
                      <a:pt x="301" y="122"/>
                      <a:pt x="301" y="120"/>
                      <a:pt x="301" y="119"/>
                    </a:cubicBezTo>
                    <a:cubicBezTo>
                      <a:pt x="300" y="118"/>
                      <a:pt x="300" y="118"/>
                      <a:pt x="300" y="118"/>
                    </a:cubicBezTo>
                    <a:cubicBezTo>
                      <a:pt x="300" y="118"/>
                      <a:pt x="299" y="116"/>
                      <a:pt x="298" y="115"/>
                    </a:cubicBezTo>
                    <a:cubicBezTo>
                      <a:pt x="297" y="115"/>
                      <a:pt x="298" y="114"/>
                      <a:pt x="298" y="114"/>
                    </a:cubicBezTo>
                    <a:cubicBezTo>
                      <a:pt x="297" y="113"/>
                      <a:pt x="298" y="113"/>
                      <a:pt x="298" y="112"/>
                    </a:cubicBezTo>
                    <a:cubicBezTo>
                      <a:pt x="298" y="112"/>
                      <a:pt x="297" y="110"/>
                      <a:pt x="297" y="110"/>
                    </a:cubicBezTo>
                    <a:cubicBezTo>
                      <a:pt x="297" y="110"/>
                      <a:pt x="295" y="107"/>
                      <a:pt x="294" y="105"/>
                    </a:cubicBezTo>
                    <a:cubicBezTo>
                      <a:pt x="294" y="104"/>
                      <a:pt x="294" y="103"/>
                      <a:pt x="294" y="103"/>
                    </a:cubicBezTo>
                    <a:cubicBezTo>
                      <a:pt x="295" y="102"/>
                      <a:pt x="293" y="101"/>
                      <a:pt x="293" y="101"/>
                    </a:cubicBezTo>
                    <a:cubicBezTo>
                      <a:pt x="293" y="101"/>
                      <a:pt x="293" y="99"/>
                      <a:pt x="293" y="99"/>
                    </a:cubicBezTo>
                    <a:cubicBezTo>
                      <a:pt x="293" y="99"/>
                      <a:pt x="293" y="97"/>
                      <a:pt x="293" y="97"/>
                    </a:cubicBezTo>
                    <a:cubicBezTo>
                      <a:pt x="294" y="96"/>
                      <a:pt x="293" y="95"/>
                      <a:pt x="293" y="94"/>
                    </a:cubicBezTo>
                    <a:cubicBezTo>
                      <a:pt x="293" y="94"/>
                      <a:pt x="291" y="93"/>
                      <a:pt x="291" y="93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0"/>
                      <a:pt x="292" y="90"/>
                      <a:pt x="292" y="90"/>
                    </a:cubicBezTo>
                    <a:cubicBezTo>
                      <a:pt x="292" y="90"/>
                      <a:pt x="293" y="88"/>
                      <a:pt x="293" y="88"/>
                    </a:cubicBezTo>
                    <a:cubicBezTo>
                      <a:pt x="294" y="87"/>
                      <a:pt x="293" y="86"/>
                      <a:pt x="292" y="86"/>
                    </a:cubicBezTo>
                    <a:cubicBezTo>
                      <a:pt x="291" y="86"/>
                      <a:pt x="292" y="85"/>
                      <a:pt x="292" y="85"/>
                    </a:cubicBezTo>
                    <a:cubicBezTo>
                      <a:pt x="293" y="83"/>
                      <a:pt x="293" y="83"/>
                      <a:pt x="293" y="83"/>
                    </a:cubicBezTo>
                    <a:cubicBezTo>
                      <a:pt x="292" y="80"/>
                      <a:pt x="292" y="80"/>
                      <a:pt x="292" y="80"/>
                    </a:cubicBezTo>
                    <a:cubicBezTo>
                      <a:pt x="292" y="79"/>
                      <a:pt x="292" y="79"/>
                      <a:pt x="292" y="79"/>
                    </a:cubicBezTo>
                    <a:cubicBezTo>
                      <a:pt x="292" y="79"/>
                      <a:pt x="291" y="77"/>
                      <a:pt x="291" y="77"/>
                    </a:cubicBezTo>
                    <a:cubicBezTo>
                      <a:pt x="291" y="76"/>
                      <a:pt x="290" y="74"/>
                      <a:pt x="290" y="74"/>
                    </a:cubicBezTo>
                    <a:cubicBezTo>
                      <a:pt x="290" y="74"/>
                      <a:pt x="290" y="73"/>
                      <a:pt x="290" y="73"/>
                    </a:cubicBezTo>
                    <a:cubicBezTo>
                      <a:pt x="290" y="72"/>
                      <a:pt x="290" y="72"/>
                      <a:pt x="290" y="72"/>
                    </a:cubicBezTo>
                    <a:cubicBezTo>
                      <a:pt x="290" y="71"/>
                      <a:pt x="289" y="70"/>
                      <a:pt x="288" y="69"/>
                    </a:cubicBezTo>
                    <a:cubicBezTo>
                      <a:pt x="287" y="67"/>
                      <a:pt x="287" y="67"/>
                      <a:pt x="287" y="67"/>
                    </a:cubicBezTo>
                    <a:cubicBezTo>
                      <a:pt x="287" y="67"/>
                      <a:pt x="285" y="65"/>
                      <a:pt x="284" y="64"/>
                    </a:cubicBezTo>
                    <a:cubicBezTo>
                      <a:pt x="284" y="62"/>
                      <a:pt x="284" y="62"/>
                      <a:pt x="283" y="61"/>
                    </a:cubicBezTo>
                    <a:cubicBezTo>
                      <a:pt x="283" y="59"/>
                      <a:pt x="281" y="57"/>
                      <a:pt x="280" y="57"/>
                    </a:cubicBezTo>
                    <a:cubicBezTo>
                      <a:pt x="280" y="57"/>
                      <a:pt x="279" y="54"/>
                      <a:pt x="279" y="53"/>
                    </a:cubicBezTo>
                    <a:cubicBezTo>
                      <a:pt x="278" y="53"/>
                      <a:pt x="276" y="52"/>
                      <a:pt x="276" y="52"/>
                    </a:cubicBezTo>
                    <a:cubicBezTo>
                      <a:pt x="275" y="52"/>
                      <a:pt x="273" y="51"/>
                      <a:pt x="273" y="51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67" y="47"/>
                      <a:pt x="267" y="47"/>
                      <a:pt x="267" y="47"/>
                    </a:cubicBezTo>
                    <a:cubicBezTo>
                      <a:pt x="267" y="47"/>
                      <a:pt x="266" y="47"/>
                      <a:pt x="265" y="46"/>
                    </a:cubicBezTo>
                    <a:cubicBezTo>
                      <a:pt x="265" y="46"/>
                      <a:pt x="264" y="44"/>
                      <a:pt x="264" y="44"/>
                    </a:cubicBezTo>
                    <a:cubicBezTo>
                      <a:pt x="263" y="42"/>
                      <a:pt x="263" y="42"/>
                      <a:pt x="263" y="42"/>
                    </a:cubicBezTo>
                    <a:cubicBezTo>
                      <a:pt x="257" y="40"/>
                      <a:pt x="257" y="40"/>
                      <a:pt x="257" y="40"/>
                    </a:cubicBezTo>
                    <a:cubicBezTo>
                      <a:pt x="257" y="40"/>
                      <a:pt x="256" y="38"/>
                      <a:pt x="256" y="38"/>
                    </a:cubicBezTo>
                    <a:cubicBezTo>
                      <a:pt x="256" y="37"/>
                      <a:pt x="255" y="37"/>
                      <a:pt x="255" y="36"/>
                    </a:cubicBezTo>
                    <a:cubicBezTo>
                      <a:pt x="255" y="35"/>
                      <a:pt x="254" y="35"/>
                      <a:pt x="254" y="34"/>
                    </a:cubicBezTo>
                    <a:cubicBezTo>
                      <a:pt x="254" y="33"/>
                      <a:pt x="253" y="33"/>
                      <a:pt x="253" y="33"/>
                    </a:cubicBezTo>
                    <a:cubicBezTo>
                      <a:pt x="252" y="33"/>
                      <a:pt x="251" y="33"/>
                      <a:pt x="251" y="33"/>
                    </a:cubicBezTo>
                    <a:cubicBezTo>
                      <a:pt x="251" y="33"/>
                      <a:pt x="250" y="32"/>
                      <a:pt x="250" y="32"/>
                    </a:cubicBezTo>
                    <a:cubicBezTo>
                      <a:pt x="250" y="32"/>
                      <a:pt x="248" y="30"/>
                      <a:pt x="247" y="30"/>
                    </a:cubicBezTo>
                    <a:cubicBezTo>
                      <a:pt x="247" y="29"/>
                      <a:pt x="247" y="29"/>
                      <a:pt x="247" y="29"/>
                    </a:cubicBezTo>
                    <a:cubicBezTo>
                      <a:pt x="247" y="29"/>
                      <a:pt x="247" y="29"/>
                      <a:pt x="246" y="29"/>
                    </a:cubicBezTo>
                    <a:cubicBezTo>
                      <a:pt x="245" y="29"/>
                      <a:pt x="245" y="29"/>
                      <a:pt x="245" y="28"/>
                    </a:cubicBezTo>
                    <a:cubicBezTo>
                      <a:pt x="244" y="28"/>
                      <a:pt x="244" y="26"/>
                      <a:pt x="243" y="26"/>
                    </a:cubicBezTo>
                    <a:cubicBezTo>
                      <a:pt x="243" y="26"/>
                      <a:pt x="243" y="26"/>
                      <a:pt x="242" y="26"/>
                    </a:cubicBezTo>
                    <a:cubicBezTo>
                      <a:pt x="241" y="26"/>
                      <a:pt x="240" y="24"/>
                      <a:pt x="240" y="24"/>
                    </a:cubicBezTo>
                    <a:cubicBezTo>
                      <a:pt x="239" y="24"/>
                      <a:pt x="240" y="23"/>
                      <a:pt x="240" y="22"/>
                    </a:cubicBezTo>
                    <a:cubicBezTo>
                      <a:pt x="240" y="21"/>
                      <a:pt x="239" y="21"/>
                      <a:pt x="239" y="21"/>
                    </a:cubicBezTo>
                    <a:cubicBezTo>
                      <a:pt x="239" y="21"/>
                      <a:pt x="239" y="21"/>
                      <a:pt x="239" y="21"/>
                    </a:cubicBezTo>
                    <a:cubicBezTo>
                      <a:pt x="239" y="21"/>
                      <a:pt x="238" y="21"/>
                      <a:pt x="238" y="20"/>
                    </a:cubicBezTo>
                    <a:cubicBezTo>
                      <a:pt x="238" y="20"/>
                      <a:pt x="237" y="19"/>
                      <a:pt x="237" y="18"/>
                    </a:cubicBezTo>
                    <a:cubicBezTo>
                      <a:pt x="237" y="17"/>
                      <a:pt x="237" y="17"/>
                      <a:pt x="237" y="17"/>
                    </a:cubicBezTo>
                    <a:cubicBezTo>
                      <a:pt x="237" y="17"/>
                      <a:pt x="236" y="16"/>
                      <a:pt x="236" y="16"/>
                    </a:cubicBezTo>
                    <a:cubicBezTo>
                      <a:pt x="235" y="15"/>
                      <a:pt x="235" y="15"/>
                      <a:pt x="235" y="15"/>
                    </a:cubicBezTo>
                    <a:cubicBezTo>
                      <a:pt x="235" y="14"/>
                      <a:pt x="235" y="14"/>
                      <a:pt x="235" y="14"/>
                    </a:cubicBezTo>
                    <a:cubicBezTo>
                      <a:pt x="234" y="14"/>
                      <a:pt x="234" y="14"/>
                      <a:pt x="234" y="14"/>
                    </a:cubicBezTo>
                    <a:cubicBezTo>
                      <a:pt x="233" y="14"/>
                      <a:pt x="233" y="13"/>
                      <a:pt x="233" y="12"/>
                    </a:cubicBezTo>
                    <a:cubicBezTo>
                      <a:pt x="233" y="12"/>
                      <a:pt x="233" y="12"/>
                      <a:pt x="233" y="12"/>
                    </a:cubicBezTo>
                    <a:cubicBezTo>
                      <a:pt x="232" y="11"/>
                      <a:pt x="232" y="11"/>
                      <a:pt x="232" y="11"/>
                    </a:cubicBezTo>
                    <a:cubicBezTo>
                      <a:pt x="231" y="10"/>
                      <a:pt x="231" y="10"/>
                      <a:pt x="231" y="10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30" y="9"/>
                      <a:pt x="229" y="8"/>
                      <a:pt x="229" y="8"/>
                    </a:cubicBezTo>
                    <a:cubicBezTo>
                      <a:pt x="228" y="7"/>
                      <a:pt x="227" y="6"/>
                      <a:pt x="227" y="6"/>
                    </a:cubicBezTo>
                    <a:cubicBezTo>
                      <a:pt x="227" y="6"/>
                      <a:pt x="227" y="5"/>
                      <a:pt x="227" y="5"/>
                    </a:cubicBezTo>
                    <a:cubicBezTo>
                      <a:pt x="227" y="5"/>
                      <a:pt x="226" y="5"/>
                      <a:pt x="226" y="5"/>
                    </a:cubicBezTo>
                    <a:cubicBezTo>
                      <a:pt x="224" y="5"/>
                      <a:pt x="224" y="5"/>
                      <a:pt x="224" y="5"/>
                    </a:cubicBezTo>
                    <a:cubicBezTo>
                      <a:pt x="224" y="3"/>
                      <a:pt x="224" y="3"/>
                      <a:pt x="224" y="3"/>
                    </a:cubicBezTo>
                    <a:cubicBezTo>
                      <a:pt x="224" y="3"/>
                      <a:pt x="224" y="3"/>
                      <a:pt x="223" y="3"/>
                    </a:cubicBezTo>
                    <a:cubicBezTo>
                      <a:pt x="222" y="3"/>
                      <a:pt x="222" y="2"/>
                      <a:pt x="222" y="2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19" y="2"/>
                      <a:pt x="219" y="2"/>
                      <a:pt x="219" y="2"/>
                    </a:cubicBezTo>
                    <a:cubicBezTo>
                      <a:pt x="219" y="2"/>
                      <a:pt x="219" y="2"/>
                      <a:pt x="219" y="2"/>
                    </a:cubicBezTo>
                    <a:cubicBezTo>
                      <a:pt x="219" y="2"/>
                      <a:pt x="217" y="1"/>
                      <a:pt x="217" y="1"/>
                    </a:cubicBezTo>
                    <a:cubicBezTo>
                      <a:pt x="217" y="0"/>
                      <a:pt x="216" y="0"/>
                      <a:pt x="216" y="0"/>
                    </a:cubicBezTo>
                    <a:cubicBezTo>
                      <a:pt x="215" y="1"/>
                      <a:pt x="215" y="1"/>
                      <a:pt x="215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2" y="1"/>
                      <a:pt x="212" y="1"/>
                      <a:pt x="212" y="1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208" y="1"/>
                      <a:pt x="207" y="1"/>
                      <a:pt x="207" y="1"/>
                    </a:cubicBezTo>
                    <a:cubicBezTo>
                      <a:pt x="204" y="2"/>
                      <a:pt x="199" y="5"/>
                      <a:pt x="199" y="7"/>
                    </a:cubicBezTo>
                    <a:cubicBezTo>
                      <a:pt x="198" y="9"/>
                      <a:pt x="199" y="14"/>
                      <a:pt x="197" y="15"/>
                    </a:cubicBezTo>
                    <a:cubicBezTo>
                      <a:pt x="194" y="15"/>
                      <a:pt x="191" y="20"/>
                      <a:pt x="190" y="20"/>
                    </a:cubicBezTo>
                    <a:cubicBezTo>
                      <a:pt x="181" y="25"/>
                      <a:pt x="181" y="25"/>
                      <a:pt x="181" y="25"/>
                    </a:cubicBezTo>
                    <a:cubicBezTo>
                      <a:pt x="181" y="25"/>
                      <a:pt x="174" y="28"/>
                      <a:pt x="170" y="28"/>
                    </a:cubicBezTo>
                    <a:cubicBezTo>
                      <a:pt x="166" y="29"/>
                      <a:pt x="163" y="32"/>
                      <a:pt x="163" y="32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0" y="40"/>
                      <a:pt x="150" y="40"/>
                      <a:pt x="150" y="40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2" y="37"/>
                      <a:pt x="142" y="37"/>
                      <a:pt x="142" y="37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0" y="38"/>
                      <a:pt x="102" y="39"/>
                      <a:pt x="100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5" y="38"/>
                      <a:pt x="93" y="36"/>
                      <a:pt x="93" y="36"/>
                    </a:cubicBezTo>
                    <a:cubicBezTo>
                      <a:pt x="93" y="36"/>
                      <a:pt x="89" y="37"/>
                      <a:pt x="88" y="38"/>
                    </a:cubicBezTo>
                    <a:cubicBezTo>
                      <a:pt x="87" y="39"/>
                      <a:pt x="83" y="44"/>
                      <a:pt x="83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1" y="55"/>
                      <a:pt x="80" y="55"/>
                      <a:pt x="79" y="55"/>
                    </a:cubicBezTo>
                    <a:cubicBezTo>
                      <a:pt x="79" y="56"/>
                      <a:pt x="78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69" y="61"/>
                      <a:pt x="69" y="61"/>
                      <a:pt x="69" y="61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Freeform 90">
                <a:extLst>
                  <a:ext uri="{FF2B5EF4-FFF2-40B4-BE49-F238E27FC236}">
                    <a16:creationId xmlns:a16="http://schemas.microsoft.com/office/drawing/2014/main" id="{98B79B2E-DBAF-0640-A9DA-2AA8DDB38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453" y="2278355"/>
                <a:ext cx="1400674" cy="943961"/>
              </a:xfrm>
              <a:custGeom>
                <a:avLst/>
                <a:gdLst>
                  <a:gd name="T0" fmla="*/ 166 w 614"/>
                  <a:gd name="T1" fmla="*/ 283 h 427"/>
                  <a:gd name="T2" fmla="*/ 173 w 614"/>
                  <a:gd name="T3" fmla="*/ 277 h 427"/>
                  <a:gd name="T4" fmla="*/ 185 w 614"/>
                  <a:gd name="T5" fmla="*/ 270 h 427"/>
                  <a:gd name="T6" fmla="*/ 195 w 614"/>
                  <a:gd name="T7" fmla="*/ 267 h 427"/>
                  <a:gd name="T8" fmla="*/ 207 w 614"/>
                  <a:gd name="T9" fmla="*/ 270 h 427"/>
                  <a:gd name="T10" fmla="*/ 208 w 614"/>
                  <a:gd name="T11" fmla="*/ 270 h 427"/>
                  <a:gd name="T12" fmla="*/ 208 w 614"/>
                  <a:gd name="T13" fmla="*/ 270 h 427"/>
                  <a:gd name="T14" fmla="*/ 209 w 614"/>
                  <a:gd name="T15" fmla="*/ 270 h 427"/>
                  <a:gd name="T16" fmla="*/ 210 w 614"/>
                  <a:gd name="T17" fmla="*/ 270 h 427"/>
                  <a:gd name="T18" fmla="*/ 210 w 614"/>
                  <a:gd name="T19" fmla="*/ 270 h 427"/>
                  <a:gd name="T20" fmla="*/ 211 w 614"/>
                  <a:gd name="T21" fmla="*/ 270 h 427"/>
                  <a:gd name="T22" fmla="*/ 213 w 614"/>
                  <a:gd name="T23" fmla="*/ 273 h 427"/>
                  <a:gd name="T24" fmla="*/ 223 w 614"/>
                  <a:gd name="T25" fmla="*/ 273 h 427"/>
                  <a:gd name="T26" fmla="*/ 227 w 614"/>
                  <a:gd name="T27" fmla="*/ 278 h 427"/>
                  <a:gd name="T28" fmla="*/ 249 w 614"/>
                  <a:gd name="T29" fmla="*/ 280 h 427"/>
                  <a:gd name="T30" fmla="*/ 259 w 614"/>
                  <a:gd name="T31" fmla="*/ 288 h 427"/>
                  <a:gd name="T32" fmla="*/ 268 w 614"/>
                  <a:gd name="T33" fmla="*/ 305 h 427"/>
                  <a:gd name="T34" fmla="*/ 280 w 614"/>
                  <a:gd name="T35" fmla="*/ 312 h 427"/>
                  <a:gd name="T36" fmla="*/ 287 w 614"/>
                  <a:gd name="T37" fmla="*/ 326 h 427"/>
                  <a:gd name="T38" fmla="*/ 302 w 614"/>
                  <a:gd name="T39" fmla="*/ 337 h 427"/>
                  <a:gd name="T40" fmla="*/ 305 w 614"/>
                  <a:gd name="T41" fmla="*/ 349 h 427"/>
                  <a:gd name="T42" fmla="*/ 292 w 614"/>
                  <a:gd name="T43" fmla="*/ 353 h 427"/>
                  <a:gd name="T44" fmla="*/ 281 w 614"/>
                  <a:gd name="T45" fmla="*/ 356 h 427"/>
                  <a:gd name="T46" fmla="*/ 271 w 614"/>
                  <a:gd name="T47" fmla="*/ 366 h 427"/>
                  <a:gd name="T48" fmla="*/ 270 w 614"/>
                  <a:gd name="T49" fmla="*/ 387 h 427"/>
                  <a:gd name="T50" fmla="*/ 268 w 614"/>
                  <a:gd name="T51" fmla="*/ 405 h 427"/>
                  <a:gd name="T52" fmla="*/ 255 w 614"/>
                  <a:gd name="T53" fmla="*/ 414 h 427"/>
                  <a:gd name="T54" fmla="*/ 314 w 614"/>
                  <a:gd name="T55" fmla="*/ 376 h 427"/>
                  <a:gd name="T56" fmla="*/ 377 w 614"/>
                  <a:gd name="T57" fmla="*/ 333 h 427"/>
                  <a:gd name="T58" fmla="*/ 407 w 614"/>
                  <a:gd name="T59" fmla="*/ 375 h 427"/>
                  <a:gd name="T60" fmla="*/ 478 w 614"/>
                  <a:gd name="T61" fmla="*/ 393 h 427"/>
                  <a:gd name="T62" fmla="*/ 548 w 614"/>
                  <a:gd name="T63" fmla="*/ 335 h 427"/>
                  <a:gd name="T64" fmla="*/ 481 w 614"/>
                  <a:gd name="T65" fmla="*/ 326 h 427"/>
                  <a:gd name="T66" fmla="*/ 450 w 614"/>
                  <a:gd name="T67" fmla="*/ 310 h 427"/>
                  <a:gd name="T68" fmla="*/ 518 w 614"/>
                  <a:gd name="T69" fmla="*/ 261 h 427"/>
                  <a:gd name="T70" fmla="*/ 572 w 614"/>
                  <a:gd name="T71" fmla="*/ 207 h 427"/>
                  <a:gd name="T72" fmla="*/ 606 w 614"/>
                  <a:gd name="T73" fmla="*/ 147 h 427"/>
                  <a:gd name="T74" fmla="*/ 586 w 614"/>
                  <a:gd name="T75" fmla="*/ 102 h 427"/>
                  <a:gd name="T76" fmla="*/ 567 w 614"/>
                  <a:gd name="T77" fmla="*/ 72 h 427"/>
                  <a:gd name="T78" fmla="*/ 512 w 614"/>
                  <a:gd name="T79" fmla="*/ 67 h 427"/>
                  <a:gd name="T80" fmla="*/ 472 w 614"/>
                  <a:gd name="T81" fmla="*/ 70 h 427"/>
                  <a:gd name="T82" fmla="*/ 436 w 614"/>
                  <a:gd name="T83" fmla="*/ 77 h 427"/>
                  <a:gd name="T84" fmla="*/ 386 w 614"/>
                  <a:gd name="T85" fmla="*/ 51 h 427"/>
                  <a:gd name="T86" fmla="*/ 361 w 614"/>
                  <a:gd name="T87" fmla="*/ 26 h 427"/>
                  <a:gd name="T88" fmla="*/ 307 w 614"/>
                  <a:gd name="T89" fmla="*/ 17 h 427"/>
                  <a:gd name="T90" fmla="*/ 258 w 614"/>
                  <a:gd name="T91" fmla="*/ 44 h 427"/>
                  <a:gd name="T92" fmla="*/ 243 w 614"/>
                  <a:gd name="T93" fmla="*/ 94 h 427"/>
                  <a:gd name="T94" fmla="*/ 202 w 614"/>
                  <a:gd name="T95" fmla="*/ 96 h 427"/>
                  <a:gd name="T96" fmla="*/ 166 w 614"/>
                  <a:gd name="T97" fmla="*/ 97 h 427"/>
                  <a:gd name="T98" fmla="*/ 118 w 614"/>
                  <a:gd name="T99" fmla="*/ 102 h 427"/>
                  <a:gd name="T100" fmla="*/ 44 w 614"/>
                  <a:gd name="T101" fmla="*/ 111 h 427"/>
                  <a:gd name="T102" fmla="*/ 30 w 614"/>
                  <a:gd name="T103" fmla="*/ 130 h 427"/>
                  <a:gd name="T104" fmla="*/ 27 w 614"/>
                  <a:gd name="T105" fmla="*/ 152 h 427"/>
                  <a:gd name="T106" fmla="*/ 46 w 614"/>
                  <a:gd name="T107" fmla="*/ 182 h 427"/>
                  <a:gd name="T108" fmla="*/ 33 w 614"/>
                  <a:gd name="T109" fmla="*/ 207 h 427"/>
                  <a:gd name="T110" fmla="*/ 14 w 614"/>
                  <a:gd name="T111" fmla="*/ 261 h 427"/>
                  <a:gd name="T112" fmla="*/ 15 w 614"/>
                  <a:gd name="T113" fmla="*/ 273 h 427"/>
                  <a:gd name="T114" fmla="*/ 6 w 614"/>
                  <a:gd name="T115" fmla="*/ 282 h 427"/>
                  <a:gd name="T116" fmla="*/ 1 w 614"/>
                  <a:gd name="T117" fmla="*/ 297 h 427"/>
                  <a:gd name="T118" fmla="*/ 0 w 614"/>
                  <a:gd name="T119" fmla="*/ 311 h 427"/>
                  <a:gd name="T120" fmla="*/ 22 w 614"/>
                  <a:gd name="T121" fmla="*/ 321 h 427"/>
                  <a:gd name="T122" fmla="*/ 61 w 614"/>
                  <a:gd name="T123" fmla="*/ 323 h 427"/>
                  <a:gd name="T124" fmla="*/ 114 w 614"/>
                  <a:gd name="T125" fmla="*/ 31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14" h="427">
                    <a:moveTo>
                      <a:pt x="141" y="305"/>
                    </a:moveTo>
                    <a:cubicBezTo>
                      <a:pt x="142" y="305"/>
                      <a:pt x="145" y="300"/>
                      <a:pt x="148" y="300"/>
                    </a:cubicBezTo>
                    <a:cubicBezTo>
                      <a:pt x="150" y="299"/>
                      <a:pt x="149" y="294"/>
                      <a:pt x="150" y="292"/>
                    </a:cubicBezTo>
                    <a:cubicBezTo>
                      <a:pt x="151" y="290"/>
                      <a:pt x="156" y="286"/>
                      <a:pt x="159" y="285"/>
                    </a:cubicBez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3"/>
                      <a:pt x="160" y="283"/>
                      <a:pt x="160" y="283"/>
                    </a:cubicBezTo>
                    <a:cubicBezTo>
                      <a:pt x="160" y="283"/>
                      <a:pt x="163" y="282"/>
                      <a:pt x="163" y="281"/>
                    </a:cubicBezTo>
                    <a:cubicBezTo>
                      <a:pt x="164" y="281"/>
                      <a:pt x="164" y="282"/>
                      <a:pt x="164" y="282"/>
                    </a:cubicBezTo>
                    <a:cubicBezTo>
                      <a:pt x="164" y="282"/>
                      <a:pt x="165" y="283"/>
                      <a:pt x="166" y="283"/>
                    </a:cubicBezTo>
                    <a:cubicBezTo>
                      <a:pt x="166" y="283"/>
                      <a:pt x="167" y="282"/>
                      <a:pt x="167" y="282"/>
                    </a:cubicBezTo>
                    <a:cubicBezTo>
                      <a:pt x="167" y="281"/>
                      <a:pt x="167" y="280"/>
                      <a:pt x="167" y="280"/>
                    </a:cubicBezTo>
                    <a:cubicBezTo>
                      <a:pt x="166" y="279"/>
                      <a:pt x="166" y="278"/>
                      <a:pt x="166" y="278"/>
                    </a:cubicBezTo>
                    <a:cubicBezTo>
                      <a:pt x="166" y="278"/>
                      <a:pt x="166" y="278"/>
                      <a:pt x="166" y="278"/>
                    </a:cubicBezTo>
                    <a:cubicBezTo>
                      <a:pt x="166" y="278"/>
                      <a:pt x="167" y="278"/>
                      <a:pt x="167" y="278"/>
                    </a:cubicBezTo>
                    <a:cubicBezTo>
                      <a:pt x="167" y="278"/>
                      <a:pt x="168" y="277"/>
                      <a:pt x="168" y="277"/>
                    </a:cubicBezTo>
                    <a:cubicBezTo>
                      <a:pt x="170" y="278"/>
                      <a:pt x="170" y="278"/>
                      <a:pt x="170" y="278"/>
                    </a:cubicBezTo>
                    <a:cubicBezTo>
                      <a:pt x="170" y="278"/>
                      <a:pt x="171" y="278"/>
                      <a:pt x="171" y="278"/>
                    </a:cubicBezTo>
                    <a:cubicBezTo>
                      <a:pt x="172" y="279"/>
                      <a:pt x="173" y="277"/>
                      <a:pt x="173" y="277"/>
                    </a:cubicBezTo>
                    <a:cubicBezTo>
                      <a:pt x="174" y="276"/>
                      <a:pt x="174" y="276"/>
                      <a:pt x="174" y="276"/>
                    </a:cubicBezTo>
                    <a:cubicBezTo>
                      <a:pt x="174" y="276"/>
                      <a:pt x="174" y="276"/>
                      <a:pt x="174" y="275"/>
                    </a:cubicBezTo>
                    <a:cubicBezTo>
                      <a:pt x="174" y="275"/>
                      <a:pt x="175" y="275"/>
                      <a:pt x="176" y="275"/>
                    </a:cubicBezTo>
                    <a:cubicBezTo>
                      <a:pt x="176" y="275"/>
                      <a:pt x="178" y="275"/>
                      <a:pt x="179" y="275"/>
                    </a:cubicBezTo>
                    <a:cubicBezTo>
                      <a:pt x="180" y="275"/>
                      <a:pt x="180" y="275"/>
                      <a:pt x="180" y="275"/>
                    </a:cubicBezTo>
                    <a:cubicBezTo>
                      <a:pt x="182" y="274"/>
                      <a:pt x="182" y="274"/>
                      <a:pt x="182" y="274"/>
                    </a:cubicBezTo>
                    <a:cubicBezTo>
                      <a:pt x="182" y="274"/>
                      <a:pt x="183" y="273"/>
                      <a:pt x="183" y="273"/>
                    </a:cubicBezTo>
                    <a:cubicBezTo>
                      <a:pt x="183" y="272"/>
                      <a:pt x="183" y="271"/>
                      <a:pt x="183" y="271"/>
                    </a:cubicBezTo>
                    <a:cubicBezTo>
                      <a:pt x="183" y="270"/>
                      <a:pt x="185" y="270"/>
                      <a:pt x="185" y="270"/>
                    </a:cubicBezTo>
                    <a:cubicBezTo>
                      <a:pt x="185" y="270"/>
                      <a:pt x="185" y="270"/>
                      <a:pt x="185" y="270"/>
                    </a:cubicBezTo>
                    <a:cubicBezTo>
                      <a:pt x="186" y="270"/>
                      <a:pt x="186" y="271"/>
                      <a:pt x="186" y="271"/>
                    </a:cubicBezTo>
                    <a:cubicBezTo>
                      <a:pt x="186" y="271"/>
                      <a:pt x="187" y="270"/>
                      <a:pt x="187" y="270"/>
                    </a:cubicBezTo>
                    <a:cubicBezTo>
                      <a:pt x="187" y="269"/>
                      <a:pt x="188" y="269"/>
                      <a:pt x="188" y="269"/>
                    </a:cubicBezTo>
                    <a:cubicBezTo>
                      <a:pt x="188" y="269"/>
                      <a:pt x="190" y="268"/>
                      <a:pt x="190" y="267"/>
                    </a:cubicBezTo>
                    <a:cubicBezTo>
                      <a:pt x="191" y="266"/>
                      <a:pt x="191" y="267"/>
                      <a:pt x="191" y="265"/>
                    </a:cubicBezTo>
                    <a:cubicBezTo>
                      <a:pt x="191" y="264"/>
                      <a:pt x="192" y="265"/>
                      <a:pt x="192" y="266"/>
                    </a:cubicBezTo>
                    <a:cubicBezTo>
                      <a:pt x="192" y="266"/>
                      <a:pt x="192" y="266"/>
                      <a:pt x="193" y="267"/>
                    </a:cubicBezTo>
                    <a:cubicBezTo>
                      <a:pt x="193" y="267"/>
                      <a:pt x="193" y="267"/>
                      <a:pt x="195" y="267"/>
                    </a:cubicBezTo>
                    <a:cubicBezTo>
                      <a:pt x="196" y="268"/>
                      <a:pt x="196" y="266"/>
                      <a:pt x="198" y="266"/>
                    </a:cubicBezTo>
                    <a:cubicBezTo>
                      <a:pt x="200" y="266"/>
                      <a:pt x="199" y="266"/>
                      <a:pt x="200" y="267"/>
                    </a:cubicBezTo>
                    <a:cubicBezTo>
                      <a:pt x="201" y="267"/>
                      <a:pt x="201" y="267"/>
                      <a:pt x="202" y="267"/>
                    </a:cubicBezTo>
                    <a:cubicBezTo>
                      <a:pt x="203" y="268"/>
                      <a:pt x="203" y="268"/>
                      <a:pt x="203" y="268"/>
                    </a:cubicBezTo>
                    <a:cubicBezTo>
                      <a:pt x="203" y="268"/>
                      <a:pt x="204" y="268"/>
                      <a:pt x="205" y="269"/>
                    </a:cubicBezTo>
                    <a:cubicBezTo>
                      <a:pt x="205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8" y="270"/>
                      <a:pt x="208" y="270"/>
                      <a:pt x="208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0" y="270"/>
                      <a:pt x="210" y="270"/>
                      <a:pt x="210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1" y="270"/>
                      <a:pt x="211" y="270"/>
                      <a:pt x="211" y="270"/>
                    </a:cubicBezTo>
                    <a:cubicBezTo>
                      <a:pt x="212" y="271"/>
                      <a:pt x="212" y="271"/>
                      <a:pt x="212" y="271"/>
                    </a:cubicBezTo>
                    <a:cubicBezTo>
                      <a:pt x="212" y="271"/>
                      <a:pt x="212" y="273"/>
                      <a:pt x="213" y="273"/>
                    </a:cubicBezTo>
                    <a:cubicBezTo>
                      <a:pt x="213" y="274"/>
                      <a:pt x="213" y="274"/>
                      <a:pt x="214" y="274"/>
                    </a:cubicBezTo>
                    <a:cubicBezTo>
                      <a:pt x="214" y="274"/>
                      <a:pt x="215" y="272"/>
                      <a:pt x="215" y="271"/>
                    </a:cubicBezTo>
                    <a:cubicBezTo>
                      <a:pt x="215" y="271"/>
                      <a:pt x="216" y="272"/>
                      <a:pt x="216" y="272"/>
                    </a:cubicBezTo>
                    <a:cubicBezTo>
                      <a:pt x="216" y="272"/>
                      <a:pt x="216" y="274"/>
                      <a:pt x="217" y="274"/>
                    </a:cubicBezTo>
                    <a:cubicBezTo>
                      <a:pt x="217" y="273"/>
                      <a:pt x="218" y="273"/>
                      <a:pt x="218" y="273"/>
                    </a:cubicBezTo>
                    <a:cubicBezTo>
                      <a:pt x="219" y="273"/>
                      <a:pt x="218" y="272"/>
                      <a:pt x="218" y="272"/>
                    </a:cubicBezTo>
                    <a:cubicBezTo>
                      <a:pt x="218" y="272"/>
                      <a:pt x="219" y="271"/>
                      <a:pt x="219" y="271"/>
                    </a:cubicBezTo>
                    <a:cubicBezTo>
                      <a:pt x="220" y="271"/>
                      <a:pt x="222" y="271"/>
                      <a:pt x="222" y="271"/>
                    </a:cubicBezTo>
                    <a:cubicBezTo>
                      <a:pt x="223" y="271"/>
                      <a:pt x="223" y="273"/>
                      <a:pt x="223" y="273"/>
                    </a:cubicBezTo>
                    <a:cubicBezTo>
                      <a:pt x="223" y="273"/>
                      <a:pt x="222" y="275"/>
                      <a:pt x="222" y="275"/>
                    </a:cubicBezTo>
                    <a:cubicBezTo>
                      <a:pt x="222" y="275"/>
                      <a:pt x="221" y="276"/>
                      <a:pt x="221" y="277"/>
                    </a:cubicBezTo>
                    <a:cubicBezTo>
                      <a:pt x="221" y="277"/>
                      <a:pt x="221" y="277"/>
                      <a:pt x="222" y="276"/>
                    </a:cubicBezTo>
                    <a:cubicBezTo>
                      <a:pt x="224" y="276"/>
                      <a:pt x="223" y="275"/>
                      <a:pt x="223" y="275"/>
                    </a:cubicBezTo>
                    <a:cubicBezTo>
                      <a:pt x="224" y="273"/>
                      <a:pt x="224" y="273"/>
                      <a:pt x="224" y="273"/>
                    </a:cubicBezTo>
                    <a:cubicBezTo>
                      <a:pt x="224" y="273"/>
                      <a:pt x="226" y="274"/>
                      <a:pt x="226" y="275"/>
                    </a:cubicBezTo>
                    <a:cubicBezTo>
                      <a:pt x="226" y="275"/>
                      <a:pt x="226" y="276"/>
                      <a:pt x="226" y="276"/>
                    </a:cubicBezTo>
                    <a:cubicBezTo>
                      <a:pt x="226" y="277"/>
                      <a:pt x="227" y="277"/>
                      <a:pt x="227" y="278"/>
                    </a:cubicBezTo>
                    <a:cubicBezTo>
                      <a:pt x="228" y="279"/>
                      <a:pt x="227" y="278"/>
                      <a:pt x="227" y="278"/>
                    </a:cubicBezTo>
                    <a:cubicBezTo>
                      <a:pt x="227" y="277"/>
                      <a:pt x="228" y="275"/>
                      <a:pt x="228" y="275"/>
                    </a:cubicBezTo>
                    <a:cubicBezTo>
                      <a:pt x="229" y="273"/>
                      <a:pt x="229" y="273"/>
                      <a:pt x="229" y="273"/>
                    </a:cubicBezTo>
                    <a:cubicBezTo>
                      <a:pt x="229" y="273"/>
                      <a:pt x="233" y="273"/>
                      <a:pt x="237" y="273"/>
                    </a:cubicBezTo>
                    <a:cubicBezTo>
                      <a:pt x="241" y="273"/>
                      <a:pt x="238" y="272"/>
                      <a:pt x="238" y="272"/>
                    </a:cubicBezTo>
                    <a:cubicBezTo>
                      <a:pt x="240" y="272"/>
                      <a:pt x="240" y="272"/>
                      <a:pt x="240" y="272"/>
                    </a:cubicBezTo>
                    <a:cubicBezTo>
                      <a:pt x="241" y="276"/>
                      <a:pt x="241" y="276"/>
                      <a:pt x="241" y="276"/>
                    </a:cubicBezTo>
                    <a:cubicBezTo>
                      <a:pt x="241" y="276"/>
                      <a:pt x="243" y="278"/>
                      <a:pt x="244" y="278"/>
                    </a:cubicBezTo>
                    <a:cubicBezTo>
                      <a:pt x="245" y="279"/>
                      <a:pt x="245" y="279"/>
                      <a:pt x="247" y="280"/>
                    </a:cubicBezTo>
                    <a:cubicBezTo>
                      <a:pt x="250" y="280"/>
                      <a:pt x="249" y="280"/>
                      <a:pt x="249" y="280"/>
                    </a:cubicBezTo>
                    <a:cubicBezTo>
                      <a:pt x="250" y="280"/>
                      <a:pt x="250" y="278"/>
                      <a:pt x="251" y="277"/>
                    </a:cubicBezTo>
                    <a:cubicBezTo>
                      <a:pt x="251" y="276"/>
                      <a:pt x="252" y="276"/>
                      <a:pt x="252" y="276"/>
                    </a:cubicBezTo>
                    <a:cubicBezTo>
                      <a:pt x="252" y="276"/>
                      <a:pt x="254" y="278"/>
                      <a:pt x="254" y="278"/>
                    </a:cubicBezTo>
                    <a:cubicBezTo>
                      <a:pt x="255" y="279"/>
                      <a:pt x="255" y="280"/>
                      <a:pt x="255" y="280"/>
                    </a:cubicBezTo>
                    <a:cubicBezTo>
                      <a:pt x="258" y="281"/>
                      <a:pt x="258" y="281"/>
                      <a:pt x="258" y="281"/>
                    </a:cubicBezTo>
                    <a:cubicBezTo>
                      <a:pt x="258" y="282"/>
                      <a:pt x="258" y="282"/>
                      <a:pt x="258" y="282"/>
                    </a:cubicBezTo>
                    <a:cubicBezTo>
                      <a:pt x="258" y="285"/>
                      <a:pt x="258" y="285"/>
                      <a:pt x="258" y="285"/>
                    </a:cubicBezTo>
                    <a:cubicBezTo>
                      <a:pt x="260" y="286"/>
                      <a:pt x="260" y="286"/>
                      <a:pt x="260" y="286"/>
                    </a:cubicBezTo>
                    <a:cubicBezTo>
                      <a:pt x="259" y="288"/>
                      <a:pt x="259" y="288"/>
                      <a:pt x="259" y="288"/>
                    </a:cubicBezTo>
                    <a:cubicBezTo>
                      <a:pt x="259" y="288"/>
                      <a:pt x="260" y="290"/>
                      <a:pt x="260" y="291"/>
                    </a:cubicBezTo>
                    <a:cubicBezTo>
                      <a:pt x="260" y="291"/>
                      <a:pt x="261" y="293"/>
                      <a:pt x="261" y="293"/>
                    </a:cubicBezTo>
                    <a:cubicBezTo>
                      <a:pt x="261" y="296"/>
                      <a:pt x="261" y="296"/>
                      <a:pt x="261" y="296"/>
                    </a:cubicBezTo>
                    <a:cubicBezTo>
                      <a:pt x="260" y="298"/>
                      <a:pt x="260" y="298"/>
                      <a:pt x="260" y="298"/>
                    </a:cubicBezTo>
                    <a:cubicBezTo>
                      <a:pt x="261" y="299"/>
                      <a:pt x="261" y="299"/>
                      <a:pt x="261" y="299"/>
                    </a:cubicBezTo>
                    <a:cubicBezTo>
                      <a:pt x="261" y="299"/>
                      <a:pt x="261" y="302"/>
                      <a:pt x="262" y="303"/>
                    </a:cubicBezTo>
                    <a:cubicBezTo>
                      <a:pt x="263" y="305"/>
                      <a:pt x="264" y="302"/>
                      <a:pt x="264" y="302"/>
                    </a:cubicBezTo>
                    <a:cubicBezTo>
                      <a:pt x="266" y="302"/>
                      <a:pt x="266" y="302"/>
                      <a:pt x="266" y="302"/>
                    </a:cubicBezTo>
                    <a:cubicBezTo>
                      <a:pt x="268" y="305"/>
                      <a:pt x="268" y="305"/>
                      <a:pt x="268" y="305"/>
                    </a:cubicBezTo>
                    <a:cubicBezTo>
                      <a:pt x="269" y="305"/>
                      <a:pt x="269" y="305"/>
                      <a:pt x="269" y="305"/>
                    </a:cubicBezTo>
                    <a:cubicBezTo>
                      <a:pt x="271" y="306"/>
                      <a:pt x="271" y="306"/>
                      <a:pt x="271" y="306"/>
                    </a:cubicBezTo>
                    <a:cubicBezTo>
                      <a:pt x="272" y="309"/>
                      <a:pt x="272" y="309"/>
                      <a:pt x="272" y="309"/>
                    </a:cubicBezTo>
                    <a:cubicBezTo>
                      <a:pt x="274" y="308"/>
                      <a:pt x="274" y="308"/>
                      <a:pt x="274" y="308"/>
                    </a:cubicBezTo>
                    <a:cubicBezTo>
                      <a:pt x="275" y="305"/>
                      <a:pt x="275" y="305"/>
                      <a:pt x="275" y="305"/>
                    </a:cubicBezTo>
                    <a:cubicBezTo>
                      <a:pt x="277" y="306"/>
                      <a:pt x="277" y="306"/>
                      <a:pt x="277" y="306"/>
                    </a:cubicBezTo>
                    <a:cubicBezTo>
                      <a:pt x="279" y="306"/>
                      <a:pt x="279" y="306"/>
                      <a:pt x="279" y="306"/>
                    </a:cubicBezTo>
                    <a:cubicBezTo>
                      <a:pt x="279" y="310"/>
                      <a:pt x="279" y="310"/>
                      <a:pt x="279" y="310"/>
                    </a:cubicBezTo>
                    <a:cubicBezTo>
                      <a:pt x="279" y="310"/>
                      <a:pt x="280" y="311"/>
                      <a:pt x="280" y="312"/>
                    </a:cubicBezTo>
                    <a:cubicBezTo>
                      <a:pt x="280" y="312"/>
                      <a:pt x="280" y="314"/>
                      <a:pt x="280" y="314"/>
                    </a:cubicBezTo>
                    <a:cubicBezTo>
                      <a:pt x="281" y="316"/>
                      <a:pt x="281" y="316"/>
                      <a:pt x="281" y="316"/>
                    </a:cubicBezTo>
                    <a:cubicBezTo>
                      <a:pt x="278" y="317"/>
                      <a:pt x="278" y="317"/>
                      <a:pt x="278" y="317"/>
                    </a:cubicBezTo>
                    <a:cubicBezTo>
                      <a:pt x="280" y="318"/>
                      <a:pt x="280" y="318"/>
                      <a:pt x="280" y="318"/>
                    </a:cubicBezTo>
                    <a:cubicBezTo>
                      <a:pt x="280" y="318"/>
                      <a:pt x="282" y="318"/>
                      <a:pt x="283" y="318"/>
                    </a:cubicBezTo>
                    <a:cubicBezTo>
                      <a:pt x="284" y="318"/>
                      <a:pt x="284" y="321"/>
                      <a:pt x="284" y="321"/>
                    </a:cubicBezTo>
                    <a:cubicBezTo>
                      <a:pt x="284" y="321"/>
                      <a:pt x="284" y="322"/>
                      <a:pt x="283" y="323"/>
                    </a:cubicBezTo>
                    <a:cubicBezTo>
                      <a:pt x="283" y="323"/>
                      <a:pt x="283" y="324"/>
                      <a:pt x="283" y="325"/>
                    </a:cubicBezTo>
                    <a:cubicBezTo>
                      <a:pt x="284" y="325"/>
                      <a:pt x="286" y="326"/>
                      <a:pt x="287" y="326"/>
                    </a:cubicBezTo>
                    <a:cubicBezTo>
                      <a:pt x="289" y="326"/>
                      <a:pt x="289" y="326"/>
                      <a:pt x="289" y="326"/>
                    </a:cubicBezTo>
                    <a:cubicBezTo>
                      <a:pt x="291" y="326"/>
                      <a:pt x="291" y="326"/>
                      <a:pt x="291" y="326"/>
                    </a:cubicBezTo>
                    <a:cubicBezTo>
                      <a:pt x="291" y="326"/>
                      <a:pt x="292" y="327"/>
                      <a:pt x="293" y="327"/>
                    </a:cubicBezTo>
                    <a:cubicBezTo>
                      <a:pt x="293" y="326"/>
                      <a:pt x="295" y="326"/>
                      <a:pt x="295" y="326"/>
                    </a:cubicBezTo>
                    <a:cubicBezTo>
                      <a:pt x="297" y="328"/>
                      <a:pt x="297" y="328"/>
                      <a:pt x="297" y="328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299" y="329"/>
                      <a:pt x="299" y="329"/>
                      <a:pt x="299" y="329"/>
                    </a:cubicBezTo>
                    <a:cubicBezTo>
                      <a:pt x="299" y="329"/>
                      <a:pt x="301" y="333"/>
                      <a:pt x="301" y="333"/>
                    </a:cubicBezTo>
                    <a:cubicBezTo>
                      <a:pt x="302" y="334"/>
                      <a:pt x="302" y="336"/>
                      <a:pt x="302" y="337"/>
                    </a:cubicBezTo>
                    <a:cubicBezTo>
                      <a:pt x="302" y="338"/>
                      <a:pt x="303" y="340"/>
                      <a:pt x="303" y="340"/>
                    </a:cubicBezTo>
                    <a:cubicBezTo>
                      <a:pt x="303" y="340"/>
                      <a:pt x="302" y="340"/>
                      <a:pt x="301" y="341"/>
                    </a:cubicBezTo>
                    <a:cubicBezTo>
                      <a:pt x="300" y="342"/>
                      <a:pt x="302" y="343"/>
                      <a:pt x="302" y="343"/>
                    </a:cubicBezTo>
                    <a:cubicBezTo>
                      <a:pt x="304" y="343"/>
                      <a:pt x="304" y="343"/>
                      <a:pt x="304" y="343"/>
                    </a:cubicBezTo>
                    <a:cubicBezTo>
                      <a:pt x="304" y="343"/>
                      <a:pt x="306" y="345"/>
                      <a:pt x="306" y="346"/>
                    </a:cubicBezTo>
                    <a:cubicBezTo>
                      <a:pt x="307" y="347"/>
                      <a:pt x="309" y="346"/>
                      <a:pt x="310" y="346"/>
                    </a:cubicBezTo>
                    <a:cubicBezTo>
                      <a:pt x="311" y="345"/>
                      <a:pt x="313" y="346"/>
                      <a:pt x="313" y="347"/>
                    </a:cubicBezTo>
                    <a:cubicBezTo>
                      <a:pt x="313" y="347"/>
                      <a:pt x="310" y="348"/>
                      <a:pt x="309" y="348"/>
                    </a:cubicBezTo>
                    <a:cubicBezTo>
                      <a:pt x="308" y="349"/>
                      <a:pt x="305" y="349"/>
                      <a:pt x="305" y="349"/>
                    </a:cubicBezTo>
                    <a:cubicBezTo>
                      <a:pt x="304" y="352"/>
                      <a:pt x="304" y="352"/>
                      <a:pt x="304" y="352"/>
                    </a:cubicBezTo>
                    <a:cubicBezTo>
                      <a:pt x="302" y="353"/>
                      <a:pt x="302" y="353"/>
                      <a:pt x="302" y="353"/>
                    </a:cubicBezTo>
                    <a:cubicBezTo>
                      <a:pt x="301" y="350"/>
                      <a:pt x="301" y="350"/>
                      <a:pt x="301" y="350"/>
                    </a:cubicBezTo>
                    <a:cubicBezTo>
                      <a:pt x="297" y="347"/>
                      <a:pt x="297" y="347"/>
                      <a:pt x="297" y="347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295" y="351"/>
                      <a:pt x="295" y="351"/>
                      <a:pt x="295" y="351"/>
                    </a:cubicBezTo>
                    <a:cubicBezTo>
                      <a:pt x="295" y="351"/>
                      <a:pt x="295" y="352"/>
                      <a:pt x="295" y="353"/>
                    </a:cubicBezTo>
                    <a:cubicBezTo>
                      <a:pt x="295" y="354"/>
                      <a:pt x="294" y="354"/>
                      <a:pt x="294" y="354"/>
                    </a:cubicBezTo>
                    <a:cubicBezTo>
                      <a:pt x="292" y="353"/>
                      <a:pt x="292" y="353"/>
                      <a:pt x="292" y="353"/>
                    </a:cubicBezTo>
                    <a:cubicBezTo>
                      <a:pt x="292" y="353"/>
                      <a:pt x="290" y="353"/>
                      <a:pt x="289" y="353"/>
                    </a:cubicBezTo>
                    <a:cubicBezTo>
                      <a:pt x="288" y="353"/>
                      <a:pt x="288" y="351"/>
                      <a:pt x="288" y="351"/>
                    </a:cubicBezTo>
                    <a:cubicBezTo>
                      <a:pt x="287" y="352"/>
                      <a:pt x="287" y="352"/>
                      <a:pt x="287" y="352"/>
                    </a:cubicBezTo>
                    <a:cubicBezTo>
                      <a:pt x="287" y="352"/>
                      <a:pt x="287" y="353"/>
                      <a:pt x="286" y="354"/>
                    </a:cubicBezTo>
                    <a:cubicBezTo>
                      <a:pt x="286" y="355"/>
                      <a:pt x="286" y="354"/>
                      <a:pt x="284" y="354"/>
                    </a:cubicBezTo>
                    <a:cubicBezTo>
                      <a:pt x="283" y="355"/>
                      <a:pt x="283" y="353"/>
                      <a:pt x="282" y="352"/>
                    </a:cubicBezTo>
                    <a:cubicBezTo>
                      <a:pt x="282" y="350"/>
                      <a:pt x="282" y="352"/>
                      <a:pt x="281" y="352"/>
                    </a:cubicBezTo>
                    <a:cubicBezTo>
                      <a:pt x="280" y="352"/>
                      <a:pt x="282" y="355"/>
                      <a:pt x="282" y="355"/>
                    </a:cubicBezTo>
                    <a:cubicBezTo>
                      <a:pt x="281" y="356"/>
                      <a:pt x="281" y="356"/>
                      <a:pt x="281" y="356"/>
                    </a:cubicBezTo>
                    <a:cubicBezTo>
                      <a:pt x="281" y="356"/>
                      <a:pt x="281" y="358"/>
                      <a:pt x="279" y="359"/>
                    </a:cubicBezTo>
                    <a:cubicBezTo>
                      <a:pt x="278" y="359"/>
                      <a:pt x="279" y="357"/>
                      <a:pt x="279" y="357"/>
                    </a:cubicBezTo>
                    <a:cubicBezTo>
                      <a:pt x="279" y="353"/>
                      <a:pt x="279" y="353"/>
                      <a:pt x="279" y="353"/>
                    </a:cubicBezTo>
                    <a:cubicBezTo>
                      <a:pt x="277" y="348"/>
                      <a:pt x="277" y="348"/>
                      <a:pt x="277" y="348"/>
                    </a:cubicBezTo>
                    <a:cubicBezTo>
                      <a:pt x="277" y="348"/>
                      <a:pt x="273" y="352"/>
                      <a:pt x="272" y="352"/>
                    </a:cubicBezTo>
                    <a:cubicBezTo>
                      <a:pt x="272" y="353"/>
                      <a:pt x="270" y="357"/>
                      <a:pt x="269" y="357"/>
                    </a:cubicBezTo>
                    <a:cubicBezTo>
                      <a:pt x="269" y="358"/>
                      <a:pt x="269" y="360"/>
                      <a:pt x="269" y="360"/>
                    </a:cubicBezTo>
                    <a:cubicBezTo>
                      <a:pt x="271" y="363"/>
                      <a:pt x="271" y="363"/>
                      <a:pt x="271" y="363"/>
                    </a:cubicBezTo>
                    <a:cubicBezTo>
                      <a:pt x="271" y="366"/>
                      <a:pt x="271" y="366"/>
                      <a:pt x="271" y="366"/>
                    </a:cubicBezTo>
                    <a:cubicBezTo>
                      <a:pt x="273" y="368"/>
                      <a:pt x="273" y="368"/>
                      <a:pt x="273" y="368"/>
                    </a:cubicBezTo>
                    <a:cubicBezTo>
                      <a:pt x="273" y="368"/>
                      <a:pt x="275" y="368"/>
                      <a:pt x="276" y="369"/>
                    </a:cubicBezTo>
                    <a:cubicBezTo>
                      <a:pt x="277" y="369"/>
                      <a:pt x="276" y="371"/>
                      <a:pt x="276" y="371"/>
                    </a:cubicBezTo>
                    <a:cubicBezTo>
                      <a:pt x="275" y="375"/>
                      <a:pt x="275" y="375"/>
                      <a:pt x="275" y="375"/>
                    </a:cubicBezTo>
                    <a:cubicBezTo>
                      <a:pt x="275" y="375"/>
                      <a:pt x="276" y="376"/>
                      <a:pt x="277" y="377"/>
                    </a:cubicBezTo>
                    <a:cubicBezTo>
                      <a:pt x="277" y="378"/>
                      <a:pt x="275" y="380"/>
                      <a:pt x="275" y="380"/>
                    </a:cubicBezTo>
                    <a:cubicBezTo>
                      <a:pt x="274" y="380"/>
                      <a:pt x="271" y="383"/>
                      <a:pt x="271" y="383"/>
                    </a:cubicBezTo>
                    <a:cubicBezTo>
                      <a:pt x="271" y="383"/>
                      <a:pt x="270" y="384"/>
                      <a:pt x="269" y="384"/>
                    </a:cubicBezTo>
                    <a:cubicBezTo>
                      <a:pt x="268" y="384"/>
                      <a:pt x="270" y="387"/>
                      <a:pt x="270" y="387"/>
                    </a:cubicBezTo>
                    <a:cubicBezTo>
                      <a:pt x="271" y="390"/>
                      <a:pt x="271" y="390"/>
                      <a:pt x="271" y="390"/>
                    </a:cubicBezTo>
                    <a:cubicBezTo>
                      <a:pt x="271" y="390"/>
                      <a:pt x="270" y="391"/>
                      <a:pt x="270" y="391"/>
                    </a:cubicBezTo>
                    <a:cubicBezTo>
                      <a:pt x="269" y="392"/>
                      <a:pt x="269" y="394"/>
                      <a:pt x="269" y="394"/>
                    </a:cubicBezTo>
                    <a:cubicBezTo>
                      <a:pt x="267" y="394"/>
                      <a:pt x="267" y="394"/>
                      <a:pt x="267" y="394"/>
                    </a:cubicBezTo>
                    <a:cubicBezTo>
                      <a:pt x="266" y="396"/>
                      <a:pt x="266" y="396"/>
                      <a:pt x="266" y="396"/>
                    </a:cubicBezTo>
                    <a:cubicBezTo>
                      <a:pt x="266" y="396"/>
                      <a:pt x="266" y="399"/>
                      <a:pt x="265" y="399"/>
                    </a:cubicBezTo>
                    <a:cubicBezTo>
                      <a:pt x="264" y="399"/>
                      <a:pt x="265" y="401"/>
                      <a:pt x="265" y="401"/>
                    </a:cubicBezTo>
                    <a:cubicBezTo>
                      <a:pt x="264" y="403"/>
                      <a:pt x="264" y="403"/>
                      <a:pt x="264" y="403"/>
                    </a:cubicBezTo>
                    <a:cubicBezTo>
                      <a:pt x="268" y="405"/>
                      <a:pt x="268" y="405"/>
                      <a:pt x="268" y="405"/>
                    </a:cubicBezTo>
                    <a:cubicBezTo>
                      <a:pt x="267" y="407"/>
                      <a:pt x="267" y="407"/>
                      <a:pt x="267" y="407"/>
                    </a:cubicBezTo>
                    <a:cubicBezTo>
                      <a:pt x="267" y="409"/>
                      <a:pt x="267" y="409"/>
                      <a:pt x="267" y="409"/>
                    </a:cubicBezTo>
                    <a:cubicBezTo>
                      <a:pt x="268" y="409"/>
                      <a:pt x="268" y="409"/>
                      <a:pt x="268" y="409"/>
                    </a:cubicBezTo>
                    <a:cubicBezTo>
                      <a:pt x="268" y="409"/>
                      <a:pt x="266" y="410"/>
                      <a:pt x="265" y="410"/>
                    </a:cubicBezTo>
                    <a:cubicBezTo>
                      <a:pt x="264" y="411"/>
                      <a:pt x="263" y="410"/>
                      <a:pt x="262" y="411"/>
                    </a:cubicBezTo>
                    <a:cubicBezTo>
                      <a:pt x="261" y="411"/>
                      <a:pt x="258" y="412"/>
                      <a:pt x="258" y="412"/>
                    </a:cubicBezTo>
                    <a:cubicBezTo>
                      <a:pt x="257" y="416"/>
                      <a:pt x="257" y="416"/>
                      <a:pt x="257" y="416"/>
                    </a:cubicBezTo>
                    <a:cubicBezTo>
                      <a:pt x="255" y="416"/>
                      <a:pt x="255" y="416"/>
                      <a:pt x="255" y="416"/>
                    </a:cubicBezTo>
                    <a:cubicBezTo>
                      <a:pt x="255" y="414"/>
                      <a:pt x="255" y="414"/>
                      <a:pt x="255" y="414"/>
                    </a:cubicBezTo>
                    <a:cubicBezTo>
                      <a:pt x="254" y="413"/>
                      <a:pt x="254" y="413"/>
                      <a:pt x="254" y="413"/>
                    </a:cubicBezTo>
                    <a:cubicBezTo>
                      <a:pt x="254" y="415"/>
                      <a:pt x="254" y="416"/>
                      <a:pt x="254" y="416"/>
                    </a:cubicBezTo>
                    <a:cubicBezTo>
                      <a:pt x="264" y="423"/>
                      <a:pt x="264" y="423"/>
                      <a:pt x="264" y="423"/>
                    </a:cubicBezTo>
                    <a:cubicBezTo>
                      <a:pt x="281" y="427"/>
                      <a:pt x="281" y="427"/>
                      <a:pt x="281" y="427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285" y="420"/>
                      <a:pt x="294" y="404"/>
                      <a:pt x="301" y="405"/>
                    </a:cubicBezTo>
                    <a:cubicBezTo>
                      <a:pt x="306" y="406"/>
                      <a:pt x="313" y="408"/>
                      <a:pt x="314" y="408"/>
                    </a:cubicBezTo>
                    <a:cubicBezTo>
                      <a:pt x="313" y="402"/>
                      <a:pt x="302" y="392"/>
                      <a:pt x="304" y="390"/>
                    </a:cubicBezTo>
                    <a:cubicBezTo>
                      <a:pt x="306" y="387"/>
                      <a:pt x="311" y="380"/>
                      <a:pt x="314" y="376"/>
                    </a:cubicBezTo>
                    <a:cubicBezTo>
                      <a:pt x="316" y="372"/>
                      <a:pt x="326" y="369"/>
                      <a:pt x="326" y="369"/>
                    </a:cubicBezTo>
                    <a:cubicBezTo>
                      <a:pt x="334" y="354"/>
                      <a:pt x="334" y="354"/>
                      <a:pt x="334" y="354"/>
                    </a:cubicBezTo>
                    <a:cubicBezTo>
                      <a:pt x="332" y="331"/>
                      <a:pt x="330" y="325"/>
                      <a:pt x="354" y="322"/>
                    </a:cubicBezTo>
                    <a:cubicBezTo>
                      <a:pt x="358" y="321"/>
                      <a:pt x="363" y="318"/>
                      <a:pt x="363" y="318"/>
                    </a:cubicBezTo>
                    <a:cubicBezTo>
                      <a:pt x="371" y="315"/>
                      <a:pt x="371" y="315"/>
                      <a:pt x="371" y="315"/>
                    </a:cubicBezTo>
                    <a:cubicBezTo>
                      <a:pt x="386" y="313"/>
                      <a:pt x="386" y="313"/>
                      <a:pt x="386" y="313"/>
                    </a:cubicBezTo>
                    <a:cubicBezTo>
                      <a:pt x="374" y="320"/>
                      <a:pt x="374" y="320"/>
                      <a:pt x="374" y="320"/>
                    </a:cubicBezTo>
                    <a:cubicBezTo>
                      <a:pt x="365" y="330"/>
                      <a:pt x="365" y="330"/>
                      <a:pt x="365" y="330"/>
                    </a:cubicBezTo>
                    <a:cubicBezTo>
                      <a:pt x="377" y="333"/>
                      <a:pt x="377" y="333"/>
                      <a:pt x="377" y="333"/>
                    </a:cubicBezTo>
                    <a:cubicBezTo>
                      <a:pt x="377" y="333"/>
                      <a:pt x="377" y="342"/>
                      <a:pt x="383" y="340"/>
                    </a:cubicBezTo>
                    <a:cubicBezTo>
                      <a:pt x="388" y="338"/>
                      <a:pt x="400" y="333"/>
                      <a:pt x="402" y="333"/>
                    </a:cubicBezTo>
                    <a:cubicBezTo>
                      <a:pt x="404" y="332"/>
                      <a:pt x="415" y="329"/>
                      <a:pt x="418" y="329"/>
                    </a:cubicBezTo>
                    <a:cubicBezTo>
                      <a:pt x="421" y="329"/>
                      <a:pt x="437" y="327"/>
                      <a:pt x="437" y="327"/>
                    </a:cubicBezTo>
                    <a:cubicBezTo>
                      <a:pt x="439" y="336"/>
                      <a:pt x="439" y="336"/>
                      <a:pt x="439" y="336"/>
                    </a:cubicBezTo>
                    <a:cubicBezTo>
                      <a:pt x="432" y="345"/>
                      <a:pt x="432" y="345"/>
                      <a:pt x="432" y="345"/>
                    </a:cubicBezTo>
                    <a:cubicBezTo>
                      <a:pt x="423" y="354"/>
                      <a:pt x="423" y="354"/>
                      <a:pt x="423" y="354"/>
                    </a:cubicBezTo>
                    <a:cubicBezTo>
                      <a:pt x="409" y="367"/>
                      <a:pt x="409" y="367"/>
                      <a:pt x="409" y="367"/>
                    </a:cubicBezTo>
                    <a:cubicBezTo>
                      <a:pt x="409" y="367"/>
                      <a:pt x="405" y="374"/>
                      <a:pt x="407" y="375"/>
                    </a:cubicBezTo>
                    <a:cubicBezTo>
                      <a:pt x="409" y="376"/>
                      <a:pt x="424" y="374"/>
                      <a:pt x="424" y="374"/>
                    </a:cubicBezTo>
                    <a:cubicBezTo>
                      <a:pt x="441" y="375"/>
                      <a:pt x="441" y="375"/>
                      <a:pt x="441" y="375"/>
                    </a:cubicBezTo>
                    <a:cubicBezTo>
                      <a:pt x="441" y="375"/>
                      <a:pt x="444" y="376"/>
                      <a:pt x="446" y="382"/>
                    </a:cubicBezTo>
                    <a:cubicBezTo>
                      <a:pt x="449" y="389"/>
                      <a:pt x="451" y="392"/>
                      <a:pt x="452" y="394"/>
                    </a:cubicBezTo>
                    <a:cubicBezTo>
                      <a:pt x="454" y="397"/>
                      <a:pt x="458" y="403"/>
                      <a:pt x="458" y="403"/>
                    </a:cubicBezTo>
                    <a:cubicBezTo>
                      <a:pt x="458" y="403"/>
                      <a:pt x="454" y="407"/>
                      <a:pt x="459" y="406"/>
                    </a:cubicBezTo>
                    <a:cubicBezTo>
                      <a:pt x="465" y="406"/>
                      <a:pt x="469" y="405"/>
                      <a:pt x="469" y="405"/>
                    </a:cubicBezTo>
                    <a:cubicBezTo>
                      <a:pt x="469" y="405"/>
                      <a:pt x="470" y="399"/>
                      <a:pt x="472" y="397"/>
                    </a:cubicBezTo>
                    <a:cubicBezTo>
                      <a:pt x="475" y="396"/>
                      <a:pt x="478" y="393"/>
                      <a:pt x="478" y="393"/>
                    </a:cubicBezTo>
                    <a:cubicBezTo>
                      <a:pt x="478" y="393"/>
                      <a:pt x="477" y="387"/>
                      <a:pt x="480" y="385"/>
                    </a:cubicBezTo>
                    <a:cubicBezTo>
                      <a:pt x="483" y="384"/>
                      <a:pt x="487" y="383"/>
                      <a:pt x="491" y="382"/>
                    </a:cubicBezTo>
                    <a:cubicBezTo>
                      <a:pt x="495" y="380"/>
                      <a:pt x="499" y="373"/>
                      <a:pt x="499" y="373"/>
                    </a:cubicBezTo>
                    <a:cubicBezTo>
                      <a:pt x="504" y="369"/>
                      <a:pt x="504" y="369"/>
                      <a:pt x="504" y="369"/>
                    </a:cubicBezTo>
                    <a:cubicBezTo>
                      <a:pt x="516" y="365"/>
                      <a:pt x="516" y="365"/>
                      <a:pt x="516" y="365"/>
                    </a:cubicBezTo>
                    <a:cubicBezTo>
                      <a:pt x="515" y="355"/>
                      <a:pt x="515" y="355"/>
                      <a:pt x="515" y="355"/>
                    </a:cubicBezTo>
                    <a:cubicBezTo>
                      <a:pt x="515" y="355"/>
                      <a:pt x="516" y="353"/>
                      <a:pt x="519" y="353"/>
                    </a:cubicBezTo>
                    <a:cubicBezTo>
                      <a:pt x="521" y="352"/>
                      <a:pt x="542" y="345"/>
                      <a:pt x="542" y="345"/>
                    </a:cubicBezTo>
                    <a:cubicBezTo>
                      <a:pt x="548" y="335"/>
                      <a:pt x="548" y="335"/>
                      <a:pt x="548" y="335"/>
                    </a:cubicBezTo>
                    <a:cubicBezTo>
                      <a:pt x="548" y="325"/>
                      <a:pt x="548" y="325"/>
                      <a:pt x="548" y="325"/>
                    </a:cubicBezTo>
                    <a:cubicBezTo>
                      <a:pt x="548" y="325"/>
                      <a:pt x="550" y="319"/>
                      <a:pt x="546" y="319"/>
                    </a:cubicBezTo>
                    <a:cubicBezTo>
                      <a:pt x="542" y="319"/>
                      <a:pt x="532" y="329"/>
                      <a:pt x="532" y="329"/>
                    </a:cubicBezTo>
                    <a:cubicBezTo>
                      <a:pt x="521" y="330"/>
                      <a:pt x="521" y="330"/>
                      <a:pt x="521" y="330"/>
                    </a:cubicBezTo>
                    <a:cubicBezTo>
                      <a:pt x="521" y="330"/>
                      <a:pt x="516" y="339"/>
                      <a:pt x="514" y="339"/>
                    </a:cubicBezTo>
                    <a:cubicBezTo>
                      <a:pt x="512" y="340"/>
                      <a:pt x="506" y="342"/>
                      <a:pt x="504" y="341"/>
                    </a:cubicBezTo>
                    <a:cubicBezTo>
                      <a:pt x="502" y="341"/>
                      <a:pt x="505" y="352"/>
                      <a:pt x="498" y="339"/>
                    </a:cubicBezTo>
                    <a:cubicBezTo>
                      <a:pt x="491" y="326"/>
                      <a:pt x="488" y="326"/>
                      <a:pt x="488" y="326"/>
                    </a:cubicBezTo>
                    <a:cubicBezTo>
                      <a:pt x="481" y="326"/>
                      <a:pt x="481" y="326"/>
                      <a:pt x="481" y="326"/>
                    </a:cubicBezTo>
                    <a:cubicBezTo>
                      <a:pt x="481" y="326"/>
                      <a:pt x="475" y="329"/>
                      <a:pt x="474" y="327"/>
                    </a:cubicBezTo>
                    <a:cubicBezTo>
                      <a:pt x="474" y="325"/>
                      <a:pt x="471" y="319"/>
                      <a:pt x="471" y="319"/>
                    </a:cubicBezTo>
                    <a:cubicBezTo>
                      <a:pt x="461" y="319"/>
                      <a:pt x="461" y="319"/>
                      <a:pt x="461" y="319"/>
                    </a:cubicBezTo>
                    <a:cubicBezTo>
                      <a:pt x="457" y="321"/>
                      <a:pt x="457" y="321"/>
                      <a:pt x="457" y="321"/>
                    </a:cubicBezTo>
                    <a:cubicBezTo>
                      <a:pt x="442" y="320"/>
                      <a:pt x="442" y="320"/>
                      <a:pt x="442" y="320"/>
                    </a:cubicBezTo>
                    <a:cubicBezTo>
                      <a:pt x="436" y="316"/>
                      <a:pt x="436" y="316"/>
                      <a:pt x="436" y="316"/>
                    </a:cubicBezTo>
                    <a:cubicBezTo>
                      <a:pt x="444" y="312"/>
                      <a:pt x="444" y="312"/>
                      <a:pt x="444" y="312"/>
                    </a:cubicBezTo>
                    <a:cubicBezTo>
                      <a:pt x="444" y="312"/>
                      <a:pt x="447" y="315"/>
                      <a:pt x="448" y="315"/>
                    </a:cubicBezTo>
                    <a:cubicBezTo>
                      <a:pt x="450" y="314"/>
                      <a:pt x="448" y="311"/>
                      <a:pt x="450" y="310"/>
                    </a:cubicBezTo>
                    <a:cubicBezTo>
                      <a:pt x="453" y="309"/>
                      <a:pt x="456" y="306"/>
                      <a:pt x="459" y="308"/>
                    </a:cubicBezTo>
                    <a:cubicBezTo>
                      <a:pt x="462" y="309"/>
                      <a:pt x="459" y="315"/>
                      <a:pt x="464" y="311"/>
                    </a:cubicBezTo>
                    <a:cubicBezTo>
                      <a:pt x="469" y="307"/>
                      <a:pt x="474" y="308"/>
                      <a:pt x="474" y="30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484" y="289"/>
                      <a:pt x="484" y="289"/>
                      <a:pt x="484" y="289"/>
                    </a:cubicBezTo>
                    <a:cubicBezTo>
                      <a:pt x="484" y="289"/>
                      <a:pt x="486" y="290"/>
                      <a:pt x="488" y="291"/>
                    </a:cubicBezTo>
                    <a:cubicBezTo>
                      <a:pt x="491" y="291"/>
                      <a:pt x="498" y="279"/>
                      <a:pt x="498" y="279"/>
                    </a:cubicBezTo>
                    <a:cubicBezTo>
                      <a:pt x="498" y="279"/>
                      <a:pt x="499" y="267"/>
                      <a:pt x="501" y="267"/>
                    </a:cubicBezTo>
                    <a:cubicBezTo>
                      <a:pt x="503" y="266"/>
                      <a:pt x="518" y="261"/>
                      <a:pt x="518" y="261"/>
                    </a:cubicBezTo>
                    <a:cubicBezTo>
                      <a:pt x="528" y="255"/>
                      <a:pt x="528" y="255"/>
                      <a:pt x="528" y="255"/>
                    </a:cubicBezTo>
                    <a:cubicBezTo>
                      <a:pt x="528" y="255"/>
                      <a:pt x="533" y="248"/>
                      <a:pt x="535" y="247"/>
                    </a:cubicBezTo>
                    <a:cubicBezTo>
                      <a:pt x="537" y="247"/>
                      <a:pt x="539" y="243"/>
                      <a:pt x="541" y="238"/>
                    </a:cubicBezTo>
                    <a:cubicBezTo>
                      <a:pt x="544" y="234"/>
                      <a:pt x="546" y="231"/>
                      <a:pt x="546" y="231"/>
                    </a:cubicBezTo>
                    <a:cubicBezTo>
                      <a:pt x="546" y="231"/>
                      <a:pt x="558" y="228"/>
                      <a:pt x="557" y="227"/>
                    </a:cubicBezTo>
                    <a:cubicBezTo>
                      <a:pt x="557" y="225"/>
                      <a:pt x="552" y="221"/>
                      <a:pt x="558" y="221"/>
                    </a:cubicBezTo>
                    <a:cubicBezTo>
                      <a:pt x="564" y="221"/>
                      <a:pt x="564" y="221"/>
                      <a:pt x="567" y="219"/>
                    </a:cubicBezTo>
                    <a:cubicBezTo>
                      <a:pt x="569" y="218"/>
                      <a:pt x="568" y="217"/>
                      <a:pt x="569" y="214"/>
                    </a:cubicBezTo>
                    <a:cubicBezTo>
                      <a:pt x="571" y="212"/>
                      <a:pt x="572" y="209"/>
                      <a:pt x="572" y="207"/>
                    </a:cubicBezTo>
                    <a:cubicBezTo>
                      <a:pt x="571" y="205"/>
                      <a:pt x="566" y="197"/>
                      <a:pt x="566" y="195"/>
                    </a:cubicBezTo>
                    <a:cubicBezTo>
                      <a:pt x="565" y="192"/>
                      <a:pt x="566" y="186"/>
                      <a:pt x="566" y="186"/>
                    </a:cubicBezTo>
                    <a:cubicBezTo>
                      <a:pt x="566" y="186"/>
                      <a:pt x="569" y="185"/>
                      <a:pt x="572" y="184"/>
                    </a:cubicBezTo>
                    <a:cubicBezTo>
                      <a:pt x="574" y="182"/>
                      <a:pt x="578" y="175"/>
                      <a:pt x="578" y="175"/>
                    </a:cubicBezTo>
                    <a:cubicBezTo>
                      <a:pt x="579" y="170"/>
                      <a:pt x="579" y="170"/>
                      <a:pt x="579" y="170"/>
                    </a:cubicBezTo>
                    <a:cubicBezTo>
                      <a:pt x="579" y="170"/>
                      <a:pt x="583" y="167"/>
                      <a:pt x="584" y="167"/>
                    </a:cubicBezTo>
                    <a:cubicBezTo>
                      <a:pt x="586" y="166"/>
                      <a:pt x="602" y="160"/>
                      <a:pt x="603" y="160"/>
                    </a:cubicBezTo>
                    <a:cubicBezTo>
                      <a:pt x="604" y="160"/>
                      <a:pt x="614" y="161"/>
                      <a:pt x="611" y="156"/>
                    </a:cubicBezTo>
                    <a:cubicBezTo>
                      <a:pt x="608" y="152"/>
                      <a:pt x="607" y="150"/>
                      <a:pt x="606" y="147"/>
                    </a:cubicBezTo>
                    <a:cubicBezTo>
                      <a:pt x="605" y="144"/>
                      <a:pt x="605" y="137"/>
                      <a:pt x="605" y="136"/>
                    </a:cubicBezTo>
                    <a:cubicBezTo>
                      <a:pt x="606" y="135"/>
                      <a:pt x="614" y="132"/>
                      <a:pt x="605" y="131"/>
                    </a:cubicBezTo>
                    <a:cubicBezTo>
                      <a:pt x="596" y="130"/>
                      <a:pt x="603" y="127"/>
                      <a:pt x="601" y="125"/>
                    </a:cubicBezTo>
                    <a:cubicBezTo>
                      <a:pt x="598" y="123"/>
                      <a:pt x="592" y="119"/>
                      <a:pt x="592" y="119"/>
                    </a:cubicBezTo>
                    <a:cubicBezTo>
                      <a:pt x="589" y="119"/>
                      <a:pt x="589" y="119"/>
                      <a:pt x="589" y="119"/>
                    </a:cubicBezTo>
                    <a:cubicBezTo>
                      <a:pt x="590" y="109"/>
                      <a:pt x="590" y="109"/>
                      <a:pt x="590" y="109"/>
                    </a:cubicBezTo>
                    <a:cubicBezTo>
                      <a:pt x="590" y="109"/>
                      <a:pt x="593" y="105"/>
                      <a:pt x="594" y="105"/>
                    </a:cubicBezTo>
                    <a:cubicBezTo>
                      <a:pt x="595" y="104"/>
                      <a:pt x="596" y="100"/>
                      <a:pt x="594" y="100"/>
                    </a:cubicBezTo>
                    <a:cubicBezTo>
                      <a:pt x="592" y="101"/>
                      <a:pt x="586" y="102"/>
                      <a:pt x="586" y="102"/>
                    </a:cubicBezTo>
                    <a:cubicBezTo>
                      <a:pt x="586" y="102"/>
                      <a:pt x="581" y="102"/>
                      <a:pt x="582" y="100"/>
                    </a:cubicBezTo>
                    <a:cubicBezTo>
                      <a:pt x="582" y="97"/>
                      <a:pt x="584" y="97"/>
                      <a:pt x="587" y="94"/>
                    </a:cubicBezTo>
                    <a:cubicBezTo>
                      <a:pt x="590" y="91"/>
                      <a:pt x="591" y="89"/>
                      <a:pt x="591" y="89"/>
                    </a:cubicBezTo>
                    <a:cubicBezTo>
                      <a:pt x="590" y="83"/>
                      <a:pt x="590" y="83"/>
                      <a:pt x="590" y="83"/>
                    </a:cubicBezTo>
                    <a:cubicBezTo>
                      <a:pt x="590" y="83"/>
                      <a:pt x="590" y="79"/>
                      <a:pt x="589" y="79"/>
                    </a:cubicBezTo>
                    <a:cubicBezTo>
                      <a:pt x="589" y="78"/>
                      <a:pt x="583" y="66"/>
                      <a:pt x="583" y="66"/>
                    </a:cubicBezTo>
                    <a:cubicBezTo>
                      <a:pt x="583" y="66"/>
                      <a:pt x="577" y="64"/>
                      <a:pt x="576" y="66"/>
                    </a:cubicBezTo>
                    <a:cubicBezTo>
                      <a:pt x="576" y="68"/>
                      <a:pt x="574" y="72"/>
                      <a:pt x="574" y="72"/>
                    </a:cubicBezTo>
                    <a:cubicBezTo>
                      <a:pt x="567" y="72"/>
                      <a:pt x="567" y="72"/>
                      <a:pt x="567" y="72"/>
                    </a:cubicBezTo>
                    <a:cubicBezTo>
                      <a:pt x="563" y="69"/>
                      <a:pt x="563" y="69"/>
                      <a:pt x="563" y="69"/>
                    </a:cubicBezTo>
                    <a:cubicBezTo>
                      <a:pt x="555" y="67"/>
                      <a:pt x="555" y="67"/>
                      <a:pt x="555" y="67"/>
                    </a:cubicBezTo>
                    <a:cubicBezTo>
                      <a:pt x="555" y="67"/>
                      <a:pt x="554" y="68"/>
                      <a:pt x="553" y="69"/>
                    </a:cubicBezTo>
                    <a:cubicBezTo>
                      <a:pt x="553" y="70"/>
                      <a:pt x="545" y="65"/>
                      <a:pt x="545" y="65"/>
                    </a:cubicBezTo>
                    <a:cubicBezTo>
                      <a:pt x="545" y="65"/>
                      <a:pt x="542" y="69"/>
                      <a:pt x="541" y="70"/>
                    </a:cubicBezTo>
                    <a:cubicBezTo>
                      <a:pt x="541" y="70"/>
                      <a:pt x="533" y="68"/>
                      <a:pt x="533" y="68"/>
                    </a:cubicBezTo>
                    <a:cubicBezTo>
                      <a:pt x="525" y="69"/>
                      <a:pt x="525" y="69"/>
                      <a:pt x="525" y="69"/>
                    </a:cubicBezTo>
                    <a:cubicBezTo>
                      <a:pt x="518" y="70"/>
                      <a:pt x="518" y="70"/>
                      <a:pt x="518" y="70"/>
                    </a:cubicBezTo>
                    <a:cubicBezTo>
                      <a:pt x="512" y="67"/>
                      <a:pt x="512" y="67"/>
                      <a:pt x="512" y="67"/>
                    </a:cubicBezTo>
                    <a:cubicBezTo>
                      <a:pt x="510" y="70"/>
                      <a:pt x="510" y="70"/>
                      <a:pt x="510" y="70"/>
                    </a:cubicBezTo>
                    <a:cubicBezTo>
                      <a:pt x="511" y="75"/>
                      <a:pt x="511" y="75"/>
                      <a:pt x="511" y="75"/>
                    </a:cubicBezTo>
                    <a:cubicBezTo>
                      <a:pt x="506" y="78"/>
                      <a:pt x="506" y="78"/>
                      <a:pt x="506" y="78"/>
                    </a:cubicBezTo>
                    <a:cubicBezTo>
                      <a:pt x="500" y="74"/>
                      <a:pt x="500" y="74"/>
                      <a:pt x="500" y="74"/>
                    </a:cubicBezTo>
                    <a:cubicBezTo>
                      <a:pt x="495" y="73"/>
                      <a:pt x="495" y="73"/>
                      <a:pt x="495" y="73"/>
                    </a:cubicBezTo>
                    <a:cubicBezTo>
                      <a:pt x="488" y="66"/>
                      <a:pt x="488" y="66"/>
                      <a:pt x="488" y="66"/>
                    </a:cubicBezTo>
                    <a:cubicBezTo>
                      <a:pt x="482" y="64"/>
                      <a:pt x="482" y="64"/>
                      <a:pt x="482" y="64"/>
                    </a:cubicBezTo>
                    <a:cubicBezTo>
                      <a:pt x="476" y="61"/>
                      <a:pt x="476" y="61"/>
                      <a:pt x="476" y="61"/>
                    </a:cubicBezTo>
                    <a:cubicBezTo>
                      <a:pt x="476" y="61"/>
                      <a:pt x="473" y="69"/>
                      <a:pt x="472" y="70"/>
                    </a:cubicBezTo>
                    <a:cubicBezTo>
                      <a:pt x="471" y="70"/>
                      <a:pt x="466" y="72"/>
                      <a:pt x="465" y="72"/>
                    </a:cubicBezTo>
                    <a:cubicBezTo>
                      <a:pt x="463" y="73"/>
                      <a:pt x="462" y="78"/>
                      <a:pt x="462" y="78"/>
                    </a:cubicBezTo>
                    <a:cubicBezTo>
                      <a:pt x="457" y="81"/>
                      <a:pt x="457" y="81"/>
                      <a:pt x="457" y="81"/>
                    </a:cubicBezTo>
                    <a:cubicBezTo>
                      <a:pt x="457" y="81"/>
                      <a:pt x="454" y="79"/>
                      <a:pt x="452" y="79"/>
                    </a:cubicBezTo>
                    <a:cubicBezTo>
                      <a:pt x="451" y="79"/>
                      <a:pt x="450" y="80"/>
                      <a:pt x="450" y="80"/>
                    </a:cubicBezTo>
                    <a:cubicBezTo>
                      <a:pt x="448" y="83"/>
                      <a:pt x="448" y="83"/>
                      <a:pt x="448" y="83"/>
                    </a:cubicBezTo>
                    <a:cubicBezTo>
                      <a:pt x="448" y="83"/>
                      <a:pt x="447" y="83"/>
                      <a:pt x="444" y="81"/>
                    </a:cubicBezTo>
                    <a:cubicBezTo>
                      <a:pt x="442" y="80"/>
                      <a:pt x="439" y="78"/>
                      <a:pt x="439" y="78"/>
                    </a:cubicBezTo>
                    <a:cubicBezTo>
                      <a:pt x="436" y="77"/>
                      <a:pt x="436" y="77"/>
                      <a:pt x="436" y="77"/>
                    </a:cubicBezTo>
                    <a:cubicBezTo>
                      <a:pt x="436" y="77"/>
                      <a:pt x="427" y="81"/>
                      <a:pt x="426" y="82"/>
                    </a:cubicBezTo>
                    <a:cubicBezTo>
                      <a:pt x="426" y="83"/>
                      <a:pt x="424" y="86"/>
                      <a:pt x="424" y="86"/>
                    </a:cubicBezTo>
                    <a:cubicBezTo>
                      <a:pt x="419" y="82"/>
                      <a:pt x="419" y="82"/>
                      <a:pt x="419" y="82"/>
                    </a:cubicBezTo>
                    <a:cubicBezTo>
                      <a:pt x="413" y="78"/>
                      <a:pt x="413" y="78"/>
                      <a:pt x="413" y="78"/>
                    </a:cubicBezTo>
                    <a:cubicBezTo>
                      <a:pt x="412" y="71"/>
                      <a:pt x="412" y="71"/>
                      <a:pt x="412" y="71"/>
                    </a:cubicBezTo>
                    <a:cubicBezTo>
                      <a:pt x="401" y="61"/>
                      <a:pt x="401" y="61"/>
                      <a:pt x="401" y="61"/>
                    </a:cubicBezTo>
                    <a:cubicBezTo>
                      <a:pt x="399" y="51"/>
                      <a:pt x="399" y="51"/>
                      <a:pt x="399" y="51"/>
                    </a:cubicBezTo>
                    <a:cubicBezTo>
                      <a:pt x="391" y="45"/>
                      <a:pt x="391" y="45"/>
                      <a:pt x="391" y="45"/>
                    </a:cubicBezTo>
                    <a:cubicBezTo>
                      <a:pt x="386" y="51"/>
                      <a:pt x="386" y="51"/>
                      <a:pt x="386" y="51"/>
                    </a:cubicBezTo>
                    <a:cubicBezTo>
                      <a:pt x="378" y="50"/>
                      <a:pt x="378" y="50"/>
                      <a:pt x="378" y="50"/>
                    </a:cubicBezTo>
                    <a:cubicBezTo>
                      <a:pt x="370" y="52"/>
                      <a:pt x="370" y="52"/>
                      <a:pt x="370" y="52"/>
                    </a:cubicBezTo>
                    <a:cubicBezTo>
                      <a:pt x="370" y="52"/>
                      <a:pt x="365" y="57"/>
                      <a:pt x="365" y="55"/>
                    </a:cubicBezTo>
                    <a:cubicBezTo>
                      <a:pt x="364" y="53"/>
                      <a:pt x="366" y="49"/>
                      <a:pt x="366" y="47"/>
                    </a:cubicBezTo>
                    <a:cubicBezTo>
                      <a:pt x="365" y="46"/>
                      <a:pt x="360" y="49"/>
                      <a:pt x="361" y="45"/>
                    </a:cubicBezTo>
                    <a:cubicBezTo>
                      <a:pt x="362" y="43"/>
                      <a:pt x="361" y="40"/>
                      <a:pt x="360" y="39"/>
                    </a:cubicBezTo>
                    <a:cubicBezTo>
                      <a:pt x="358" y="37"/>
                      <a:pt x="352" y="37"/>
                      <a:pt x="354" y="33"/>
                    </a:cubicBezTo>
                    <a:cubicBezTo>
                      <a:pt x="356" y="30"/>
                      <a:pt x="361" y="28"/>
                      <a:pt x="361" y="28"/>
                    </a:cubicBezTo>
                    <a:cubicBezTo>
                      <a:pt x="361" y="26"/>
                      <a:pt x="361" y="26"/>
                      <a:pt x="361" y="26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46" y="17"/>
                      <a:pt x="346" y="17"/>
                      <a:pt x="346" y="17"/>
                    </a:cubicBezTo>
                    <a:cubicBezTo>
                      <a:pt x="346" y="17"/>
                      <a:pt x="345" y="11"/>
                      <a:pt x="343" y="11"/>
                    </a:cubicBezTo>
                    <a:cubicBezTo>
                      <a:pt x="342" y="10"/>
                      <a:pt x="339" y="7"/>
                      <a:pt x="339" y="7"/>
                    </a:cubicBezTo>
                    <a:cubicBezTo>
                      <a:pt x="339" y="7"/>
                      <a:pt x="336" y="3"/>
                      <a:pt x="332" y="2"/>
                    </a:cubicBezTo>
                    <a:cubicBezTo>
                      <a:pt x="328" y="0"/>
                      <a:pt x="325" y="9"/>
                      <a:pt x="325" y="9"/>
                    </a:cubicBezTo>
                    <a:cubicBezTo>
                      <a:pt x="321" y="5"/>
                      <a:pt x="321" y="5"/>
                      <a:pt x="321" y="5"/>
                    </a:cubicBezTo>
                    <a:cubicBezTo>
                      <a:pt x="313" y="8"/>
                      <a:pt x="313" y="8"/>
                      <a:pt x="313" y="8"/>
                    </a:cubicBezTo>
                    <a:cubicBezTo>
                      <a:pt x="307" y="17"/>
                      <a:pt x="307" y="17"/>
                      <a:pt x="307" y="17"/>
                    </a:cubicBezTo>
                    <a:cubicBezTo>
                      <a:pt x="303" y="18"/>
                      <a:pt x="303" y="18"/>
                      <a:pt x="303" y="18"/>
                    </a:cubicBezTo>
                    <a:cubicBezTo>
                      <a:pt x="297" y="19"/>
                      <a:pt x="297" y="19"/>
                      <a:pt x="297" y="19"/>
                    </a:cubicBezTo>
                    <a:cubicBezTo>
                      <a:pt x="288" y="21"/>
                      <a:pt x="288" y="21"/>
                      <a:pt x="288" y="21"/>
                    </a:cubicBezTo>
                    <a:cubicBezTo>
                      <a:pt x="286" y="27"/>
                      <a:pt x="286" y="27"/>
                      <a:pt x="286" y="27"/>
                    </a:cubicBezTo>
                    <a:cubicBezTo>
                      <a:pt x="287" y="33"/>
                      <a:pt x="287" y="33"/>
                      <a:pt x="287" y="33"/>
                    </a:cubicBezTo>
                    <a:cubicBezTo>
                      <a:pt x="282" y="37"/>
                      <a:pt x="282" y="37"/>
                      <a:pt x="282" y="37"/>
                    </a:cubicBezTo>
                    <a:cubicBezTo>
                      <a:pt x="270" y="36"/>
                      <a:pt x="270" y="36"/>
                      <a:pt x="270" y="36"/>
                    </a:cubicBezTo>
                    <a:cubicBezTo>
                      <a:pt x="262" y="38"/>
                      <a:pt x="262" y="38"/>
                      <a:pt x="262" y="38"/>
                    </a:cubicBezTo>
                    <a:cubicBezTo>
                      <a:pt x="258" y="44"/>
                      <a:pt x="258" y="44"/>
                      <a:pt x="258" y="44"/>
                    </a:cubicBezTo>
                    <a:cubicBezTo>
                      <a:pt x="246" y="44"/>
                      <a:pt x="246" y="44"/>
                      <a:pt x="246" y="44"/>
                    </a:cubicBezTo>
                    <a:cubicBezTo>
                      <a:pt x="244" y="56"/>
                      <a:pt x="244" y="56"/>
                      <a:pt x="244" y="56"/>
                    </a:cubicBezTo>
                    <a:cubicBezTo>
                      <a:pt x="241" y="64"/>
                      <a:pt x="241" y="64"/>
                      <a:pt x="241" y="64"/>
                    </a:cubicBezTo>
                    <a:cubicBezTo>
                      <a:pt x="238" y="73"/>
                      <a:pt x="238" y="73"/>
                      <a:pt x="238" y="73"/>
                    </a:cubicBezTo>
                    <a:cubicBezTo>
                      <a:pt x="240" y="78"/>
                      <a:pt x="240" y="78"/>
                      <a:pt x="240" y="78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9" y="92"/>
                      <a:pt x="249" y="92"/>
                      <a:pt x="249" y="92"/>
                    </a:cubicBezTo>
                    <a:cubicBezTo>
                      <a:pt x="249" y="92"/>
                      <a:pt x="249" y="92"/>
                      <a:pt x="249" y="92"/>
                    </a:cubicBezTo>
                    <a:cubicBezTo>
                      <a:pt x="243" y="94"/>
                      <a:pt x="243" y="94"/>
                      <a:pt x="243" y="94"/>
                    </a:cubicBezTo>
                    <a:cubicBezTo>
                      <a:pt x="239" y="95"/>
                      <a:pt x="239" y="95"/>
                      <a:pt x="239" y="95"/>
                    </a:cubicBezTo>
                    <a:cubicBezTo>
                      <a:pt x="235" y="89"/>
                      <a:pt x="235" y="89"/>
                      <a:pt x="235" y="89"/>
                    </a:cubicBezTo>
                    <a:cubicBezTo>
                      <a:pt x="229" y="87"/>
                      <a:pt x="229" y="87"/>
                      <a:pt x="229" y="87"/>
                    </a:cubicBezTo>
                    <a:cubicBezTo>
                      <a:pt x="222" y="90"/>
                      <a:pt x="222" y="90"/>
                      <a:pt x="222" y="90"/>
                    </a:cubicBezTo>
                    <a:cubicBezTo>
                      <a:pt x="215" y="92"/>
                      <a:pt x="215" y="92"/>
                      <a:pt x="215" y="92"/>
                    </a:cubicBezTo>
                    <a:cubicBezTo>
                      <a:pt x="213" y="92"/>
                      <a:pt x="213" y="92"/>
                      <a:pt x="213" y="92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05" y="99"/>
                      <a:pt x="203" y="97"/>
                      <a:pt x="202" y="96"/>
                    </a:cubicBezTo>
                    <a:cubicBezTo>
                      <a:pt x="201" y="95"/>
                      <a:pt x="198" y="93"/>
                      <a:pt x="198" y="93"/>
                    </a:cubicBezTo>
                    <a:cubicBezTo>
                      <a:pt x="198" y="93"/>
                      <a:pt x="197" y="91"/>
                      <a:pt x="196" y="90"/>
                    </a:cubicBezTo>
                    <a:cubicBezTo>
                      <a:pt x="195" y="90"/>
                      <a:pt x="189" y="94"/>
                      <a:pt x="189" y="94"/>
                    </a:cubicBezTo>
                    <a:cubicBezTo>
                      <a:pt x="189" y="94"/>
                      <a:pt x="184" y="97"/>
                      <a:pt x="184" y="98"/>
                    </a:cubicBezTo>
                    <a:cubicBezTo>
                      <a:pt x="185" y="98"/>
                      <a:pt x="184" y="103"/>
                      <a:pt x="184" y="103"/>
                    </a:cubicBezTo>
                    <a:cubicBezTo>
                      <a:pt x="177" y="97"/>
                      <a:pt x="177" y="97"/>
                      <a:pt x="177" y="97"/>
                    </a:cubicBezTo>
                    <a:cubicBezTo>
                      <a:pt x="172" y="101"/>
                      <a:pt x="172" y="101"/>
                      <a:pt x="172" y="101"/>
                    </a:cubicBezTo>
                    <a:cubicBezTo>
                      <a:pt x="168" y="98"/>
                      <a:pt x="168" y="98"/>
                      <a:pt x="168" y="98"/>
                    </a:cubicBezTo>
                    <a:cubicBezTo>
                      <a:pt x="166" y="97"/>
                      <a:pt x="166" y="97"/>
                      <a:pt x="166" y="97"/>
                    </a:cubicBezTo>
                    <a:cubicBezTo>
                      <a:pt x="160" y="104"/>
                      <a:pt x="160" y="104"/>
                      <a:pt x="160" y="104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49" y="105"/>
                      <a:pt x="144" y="104"/>
                      <a:pt x="143" y="104"/>
                    </a:cubicBezTo>
                    <a:cubicBezTo>
                      <a:pt x="142" y="104"/>
                      <a:pt x="139" y="108"/>
                      <a:pt x="139" y="108"/>
                    </a:cubicBezTo>
                    <a:cubicBezTo>
                      <a:pt x="134" y="104"/>
                      <a:pt x="134" y="104"/>
                      <a:pt x="134" y="104"/>
                    </a:cubicBezTo>
                    <a:cubicBezTo>
                      <a:pt x="130" y="101"/>
                      <a:pt x="130" y="101"/>
                      <a:pt x="130" y="101"/>
                    </a:cubicBezTo>
                    <a:cubicBezTo>
                      <a:pt x="130" y="101"/>
                      <a:pt x="119" y="102"/>
                      <a:pt x="118" y="102"/>
                    </a:cubicBezTo>
                    <a:cubicBezTo>
                      <a:pt x="117" y="102"/>
                      <a:pt x="110" y="101"/>
                      <a:pt x="110" y="101"/>
                    </a:cubicBezTo>
                    <a:cubicBezTo>
                      <a:pt x="101" y="103"/>
                      <a:pt x="101" y="103"/>
                      <a:pt x="101" y="103"/>
                    </a:cubicBezTo>
                    <a:cubicBezTo>
                      <a:pt x="88" y="103"/>
                      <a:pt x="88" y="103"/>
                      <a:pt x="88" y="103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0" y="109"/>
                      <a:pt x="60" y="109"/>
                      <a:pt x="60" y="109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45" y="111"/>
                      <a:pt x="45" y="111"/>
                      <a:pt x="45" y="111"/>
                    </a:cubicBezTo>
                    <a:cubicBezTo>
                      <a:pt x="44" y="111"/>
                      <a:pt x="44" y="111"/>
                      <a:pt x="44" y="111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4"/>
                      <a:pt x="34" y="126"/>
                      <a:pt x="33" y="128"/>
                    </a:cubicBezTo>
                    <a:cubicBezTo>
                      <a:pt x="33" y="128"/>
                      <a:pt x="33" y="128"/>
                      <a:pt x="33" y="128"/>
                    </a:cubicBezTo>
                    <a:cubicBezTo>
                      <a:pt x="33" y="128"/>
                      <a:pt x="30" y="127"/>
                      <a:pt x="30" y="129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1"/>
                      <a:pt x="22" y="129"/>
                      <a:pt x="22" y="129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3"/>
                      <a:pt x="17" y="134"/>
                      <a:pt x="18" y="134"/>
                    </a:cubicBezTo>
                    <a:cubicBezTo>
                      <a:pt x="19" y="135"/>
                      <a:pt x="19" y="135"/>
                      <a:pt x="19" y="136"/>
                    </a:cubicBezTo>
                    <a:cubicBezTo>
                      <a:pt x="20" y="136"/>
                      <a:pt x="20" y="137"/>
                      <a:pt x="20" y="137"/>
                    </a:cubicBezTo>
                    <a:cubicBezTo>
                      <a:pt x="22" y="142"/>
                      <a:pt x="22" y="142"/>
                      <a:pt x="22" y="142"/>
                    </a:cubicBezTo>
                    <a:cubicBezTo>
                      <a:pt x="22" y="146"/>
                      <a:pt x="22" y="146"/>
                      <a:pt x="22" y="146"/>
                    </a:cubicBezTo>
                    <a:cubicBezTo>
                      <a:pt x="22" y="146"/>
                      <a:pt x="22" y="149"/>
                      <a:pt x="24" y="149"/>
                    </a:cubicBezTo>
                    <a:cubicBezTo>
                      <a:pt x="26" y="149"/>
                      <a:pt x="27" y="150"/>
                      <a:pt x="27" y="152"/>
                    </a:cubicBezTo>
                    <a:cubicBezTo>
                      <a:pt x="27" y="154"/>
                      <a:pt x="32" y="156"/>
                      <a:pt x="32" y="156"/>
                    </a:cubicBezTo>
                    <a:cubicBezTo>
                      <a:pt x="32" y="156"/>
                      <a:pt x="32" y="160"/>
                      <a:pt x="33" y="161"/>
                    </a:cubicBezTo>
                    <a:cubicBezTo>
                      <a:pt x="35" y="162"/>
                      <a:pt x="37" y="163"/>
                      <a:pt x="40" y="163"/>
                    </a:cubicBezTo>
                    <a:cubicBezTo>
                      <a:pt x="43" y="164"/>
                      <a:pt x="42" y="168"/>
                      <a:pt x="44" y="169"/>
                    </a:cubicBezTo>
                    <a:cubicBezTo>
                      <a:pt x="46" y="170"/>
                      <a:pt x="48" y="172"/>
                      <a:pt x="46" y="172"/>
                    </a:cubicBezTo>
                    <a:cubicBezTo>
                      <a:pt x="45" y="173"/>
                      <a:pt x="42" y="173"/>
                      <a:pt x="42" y="173"/>
                    </a:cubicBezTo>
                    <a:cubicBezTo>
                      <a:pt x="42" y="173"/>
                      <a:pt x="41" y="174"/>
                      <a:pt x="41" y="176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6" y="182"/>
                      <a:pt x="46" y="182"/>
                      <a:pt x="46" y="182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46" y="188"/>
                      <a:pt x="46" y="190"/>
                      <a:pt x="46" y="192"/>
                    </a:cubicBezTo>
                    <a:cubicBezTo>
                      <a:pt x="46" y="193"/>
                      <a:pt x="45" y="195"/>
                      <a:pt x="43" y="195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1" y="196"/>
                      <a:pt x="41" y="198"/>
                      <a:pt x="40" y="198"/>
                    </a:cubicBezTo>
                    <a:cubicBezTo>
                      <a:pt x="39" y="199"/>
                      <a:pt x="37" y="196"/>
                      <a:pt x="36" y="199"/>
                    </a:cubicBezTo>
                    <a:cubicBezTo>
                      <a:pt x="35" y="203"/>
                      <a:pt x="33" y="206"/>
                      <a:pt x="33" y="207"/>
                    </a:cubicBezTo>
                    <a:cubicBezTo>
                      <a:pt x="32" y="208"/>
                      <a:pt x="29" y="209"/>
                      <a:pt x="29" y="211"/>
                    </a:cubicBezTo>
                    <a:cubicBezTo>
                      <a:pt x="28" y="213"/>
                      <a:pt x="28" y="211"/>
                      <a:pt x="26" y="216"/>
                    </a:cubicBezTo>
                    <a:cubicBezTo>
                      <a:pt x="24" y="221"/>
                      <a:pt x="23" y="223"/>
                      <a:pt x="23" y="223"/>
                    </a:cubicBezTo>
                    <a:cubicBezTo>
                      <a:pt x="14" y="235"/>
                      <a:pt x="14" y="235"/>
                      <a:pt x="14" y="235"/>
                    </a:cubicBezTo>
                    <a:cubicBezTo>
                      <a:pt x="14" y="235"/>
                      <a:pt x="9" y="243"/>
                      <a:pt x="9" y="244"/>
                    </a:cubicBezTo>
                    <a:cubicBezTo>
                      <a:pt x="9" y="245"/>
                      <a:pt x="9" y="249"/>
                      <a:pt x="9" y="249"/>
                    </a:cubicBezTo>
                    <a:cubicBezTo>
                      <a:pt x="13" y="253"/>
                      <a:pt x="13" y="253"/>
                      <a:pt x="13" y="253"/>
                    </a:cubicBezTo>
                    <a:cubicBezTo>
                      <a:pt x="13" y="257"/>
                      <a:pt x="13" y="257"/>
                      <a:pt x="13" y="257"/>
                    </a:cubicBezTo>
                    <a:cubicBezTo>
                      <a:pt x="13" y="257"/>
                      <a:pt x="13" y="260"/>
                      <a:pt x="14" y="261"/>
                    </a:cubicBezTo>
                    <a:cubicBezTo>
                      <a:pt x="15" y="261"/>
                      <a:pt x="15" y="261"/>
                      <a:pt x="15" y="261"/>
                    </a:cubicBezTo>
                    <a:cubicBezTo>
                      <a:pt x="14" y="264"/>
                      <a:pt x="14" y="264"/>
                      <a:pt x="14" y="264"/>
                    </a:cubicBezTo>
                    <a:cubicBezTo>
                      <a:pt x="14" y="264"/>
                      <a:pt x="15" y="267"/>
                      <a:pt x="16" y="267"/>
                    </a:cubicBezTo>
                    <a:cubicBezTo>
                      <a:pt x="16" y="267"/>
                      <a:pt x="18" y="268"/>
                      <a:pt x="18" y="268"/>
                    </a:cubicBezTo>
                    <a:cubicBezTo>
                      <a:pt x="18" y="268"/>
                      <a:pt x="20" y="270"/>
                      <a:pt x="20" y="270"/>
                    </a:cubicBezTo>
                    <a:cubicBezTo>
                      <a:pt x="21" y="271"/>
                      <a:pt x="20" y="273"/>
                      <a:pt x="20" y="273"/>
                    </a:cubicBezTo>
                    <a:cubicBezTo>
                      <a:pt x="20" y="273"/>
                      <a:pt x="20" y="274"/>
                      <a:pt x="19" y="274"/>
                    </a:cubicBezTo>
                    <a:cubicBezTo>
                      <a:pt x="18" y="274"/>
                      <a:pt x="18" y="274"/>
                      <a:pt x="16" y="274"/>
                    </a:cubicBezTo>
                    <a:cubicBezTo>
                      <a:pt x="16" y="273"/>
                      <a:pt x="16" y="273"/>
                      <a:pt x="15" y="273"/>
                    </a:cubicBezTo>
                    <a:cubicBezTo>
                      <a:pt x="13" y="273"/>
                      <a:pt x="13" y="273"/>
                      <a:pt x="13" y="273"/>
                    </a:cubicBezTo>
                    <a:cubicBezTo>
                      <a:pt x="12" y="273"/>
                      <a:pt x="12" y="273"/>
                      <a:pt x="11" y="273"/>
                    </a:cubicBezTo>
                    <a:cubicBezTo>
                      <a:pt x="10" y="273"/>
                      <a:pt x="10" y="273"/>
                      <a:pt x="10" y="273"/>
                    </a:cubicBezTo>
                    <a:cubicBezTo>
                      <a:pt x="9" y="273"/>
                      <a:pt x="9" y="273"/>
                      <a:pt x="8" y="274"/>
                    </a:cubicBezTo>
                    <a:cubicBezTo>
                      <a:pt x="8" y="275"/>
                      <a:pt x="8" y="275"/>
                      <a:pt x="8" y="275"/>
                    </a:cubicBezTo>
                    <a:cubicBezTo>
                      <a:pt x="8" y="275"/>
                      <a:pt x="7" y="276"/>
                      <a:pt x="7" y="277"/>
                    </a:cubicBezTo>
                    <a:cubicBezTo>
                      <a:pt x="6" y="277"/>
                      <a:pt x="6" y="279"/>
                      <a:pt x="6" y="279"/>
                    </a:cubicBezTo>
                    <a:cubicBezTo>
                      <a:pt x="6" y="279"/>
                      <a:pt x="6" y="280"/>
                      <a:pt x="6" y="280"/>
                    </a:cubicBezTo>
                    <a:cubicBezTo>
                      <a:pt x="6" y="280"/>
                      <a:pt x="6" y="282"/>
                      <a:pt x="6" y="282"/>
                    </a:cubicBezTo>
                    <a:cubicBezTo>
                      <a:pt x="5" y="284"/>
                      <a:pt x="5" y="284"/>
                      <a:pt x="5" y="284"/>
                    </a:cubicBezTo>
                    <a:cubicBezTo>
                      <a:pt x="5" y="284"/>
                      <a:pt x="4" y="285"/>
                      <a:pt x="5" y="286"/>
                    </a:cubicBezTo>
                    <a:cubicBezTo>
                      <a:pt x="5" y="286"/>
                      <a:pt x="5" y="287"/>
                      <a:pt x="5" y="287"/>
                    </a:cubicBezTo>
                    <a:cubicBezTo>
                      <a:pt x="6" y="288"/>
                      <a:pt x="6" y="288"/>
                      <a:pt x="6" y="288"/>
                    </a:cubicBezTo>
                    <a:cubicBezTo>
                      <a:pt x="4" y="290"/>
                      <a:pt x="4" y="290"/>
                      <a:pt x="4" y="290"/>
                    </a:cubicBezTo>
                    <a:cubicBezTo>
                      <a:pt x="4" y="292"/>
                      <a:pt x="4" y="292"/>
                      <a:pt x="4" y="292"/>
                    </a:cubicBezTo>
                    <a:cubicBezTo>
                      <a:pt x="4" y="292"/>
                      <a:pt x="5" y="293"/>
                      <a:pt x="4" y="294"/>
                    </a:cubicBezTo>
                    <a:cubicBezTo>
                      <a:pt x="4" y="294"/>
                      <a:pt x="3" y="295"/>
                      <a:pt x="3" y="295"/>
                    </a:cubicBezTo>
                    <a:cubicBezTo>
                      <a:pt x="3" y="295"/>
                      <a:pt x="1" y="297"/>
                      <a:pt x="1" y="297"/>
                    </a:cubicBezTo>
                    <a:cubicBezTo>
                      <a:pt x="1" y="297"/>
                      <a:pt x="1" y="298"/>
                      <a:pt x="1" y="298"/>
                    </a:cubicBezTo>
                    <a:cubicBezTo>
                      <a:pt x="1" y="298"/>
                      <a:pt x="0" y="300"/>
                      <a:pt x="0" y="300"/>
                    </a:cubicBezTo>
                    <a:cubicBezTo>
                      <a:pt x="0" y="300"/>
                      <a:pt x="0" y="303"/>
                      <a:pt x="0" y="303"/>
                    </a:cubicBezTo>
                    <a:cubicBezTo>
                      <a:pt x="0" y="303"/>
                      <a:pt x="1" y="304"/>
                      <a:pt x="1" y="304"/>
                    </a:cubicBezTo>
                    <a:cubicBezTo>
                      <a:pt x="1" y="304"/>
                      <a:pt x="1" y="305"/>
                      <a:pt x="1" y="306"/>
                    </a:cubicBezTo>
                    <a:cubicBezTo>
                      <a:pt x="0" y="306"/>
                      <a:pt x="1" y="307"/>
                      <a:pt x="1" y="308"/>
                    </a:cubicBezTo>
                    <a:cubicBezTo>
                      <a:pt x="1" y="308"/>
                      <a:pt x="1" y="309"/>
                      <a:pt x="1" y="309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2" y="314"/>
                      <a:pt x="2" y="314"/>
                      <a:pt x="2" y="314"/>
                    </a:cubicBezTo>
                    <a:cubicBezTo>
                      <a:pt x="3" y="313"/>
                      <a:pt x="3" y="313"/>
                      <a:pt x="3" y="313"/>
                    </a:cubicBezTo>
                    <a:cubicBezTo>
                      <a:pt x="8" y="311"/>
                      <a:pt x="8" y="311"/>
                      <a:pt x="8" y="311"/>
                    </a:cubicBezTo>
                    <a:cubicBezTo>
                      <a:pt x="11" y="314"/>
                      <a:pt x="11" y="314"/>
                      <a:pt x="11" y="314"/>
                    </a:cubicBezTo>
                    <a:cubicBezTo>
                      <a:pt x="14" y="317"/>
                      <a:pt x="14" y="317"/>
                      <a:pt x="14" y="317"/>
                    </a:cubicBezTo>
                    <a:cubicBezTo>
                      <a:pt x="19" y="317"/>
                      <a:pt x="19" y="317"/>
                      <a:pt x="19" y="317"/>
                    </a:cubicBezTo>
                    <a:cubicBezTo>
                      <a:pt x="22" y="321"/>
                      <a:pt x="22" y="321"/>
                      <a:pt x="22" y="321"/>
                    </a:cubicBezTo>
                    <a:cubicBezTo>
                      <a:pt x="25" y="324"/>
                      <a:pt x="25" y="324"/>
                      <a:pt x="25" y="324"/>
                    </a:cubicBezTo>
                    <a:cubicBezTo>
                      <a:pt x="30" y="323"/>
                      <a:pt x="30" y="323"/>
                      <a:pt x="30" y="323"/>
                    </a:cubicBezTo>
                    <a:cubicBezTo>
                      <a:pt x="35" y="326"/>
                      <a:pt x="35" y="326"/>
                      <a:pt x="35" y="326"/>
                    </a:cubicBezTo>
                    <a:cubicBezTo>
                      <a:pt x="34" y="329"/>
                      <a:pt x="34" y="329"/>
                      <a:pt x="34" y="329"/>
                    </a:cubicBezTo>
                    <a:cubicBezTo>
                      <a:pt x="34" y="329"/>
                      <a:pt x="38" y="324"/>
                      <a:pt x="39" y="323"/>
                    </a:cubicBezTo>
                    <a:cubicBezTo>
                      <a:pt x="40" y="322"/>
                      <a:pt x="44" y="321"/>
                      <a:pt x="44" y="321"/>
                    </a:cubicBezTo>
                    <a:cubicBezTo>
                      <a:pt x="44" y="321"/>
                      <a:pt x="46" y="323"/>
                      <a:pt x="48" y="324"/>
                    </a:cubicBezTo>
                    <a:cubicBezTo>
                      <a:pt x="51" y="324"/>
                      <a:pt x="51" y="324"/>
                      <a:pt x="51" y="324"/>
                    </a:cubicBezTo>
                    <a:cubicBezTo>
                      <a:pt x="53" y="324"/>
                      <a:pt x="61" y="323"/>
                      <a:pt x="61" y="323"/>
                    </a:cubicBezTo>
                    <a:cubicBezTo>
                      <a:pt x="72" y="324"/>
                      <a:pt x="72" y="324"/>
                      <a:pt x="72" y="324"/>
                    </a:cubicBezTo>
                    <a:cubicBezTo>
                      <a:pt x="78" y="321"/>
                      <a:pt x="78" y="321"/>
                      <a:pt x="78" y="321"/>
                    </a:cubicBezTo>
                    <a:cubicBezTo>
                      <a:pt x="90" y="322"/>
                      <a:pt x="90" y="322"/>
                      <a:pt x="90" y="322"/>
                    </a:cubicBezTo>
                    <a:cubicBezTo>
                      <a:pt x="92" y="321"/>
                      <a:pt x="92" y="321"/>
                      <a:pt x="92" y="321"/>
                    </a:cubicBezTo>
                    <a:cubicBezTo>
                      <a:pt x="93" y="322"/>
                      <a:pt x="93" y="322"/>
                      <a:pt x="93" y="322"/>
                    </a:cubicBezTo>
                    <a:cubicBezTo>
                      <a:pt x="97" y="321"/>
                      <a:pt x="97" y="321"/>
                      <a:pt x="97" y="321"/>
                    </a:cubicBezTo>
                    <a:cubicBezTo>
                      <a:pt x="101" y="325"/>
                      <a:pt x="101" y="325"/>
                      <a:pt x="101" y="325"/>
                    </a:cubicBezTo>
                    <a:cubicBezTo>
                      <a:pt x="109" y="324"/>
                      <a:pt x="109" y="324"/>
                      <a:pt x="109" y="324"/>
                    </a:cubicBezTo>
                    <a:cubicBezTo>
                      <a:pt x="114" y="317"/>
                      <a:pt x="114" y="317"/>
                      <a:pt x="114" y="317"/>
                    </a:cubicBezTo>
                    <a:cubicBezTo>
                      <a:pt x="114" y="317"/>
                      <a:pt x="117" y="314"/>
                      <a:pt x="121" y="313"/>
                    </a:cubicBezTo>
                    <a:cubicBezTo>
                      <a:pt x="125" y="313"/>
                      <a:pt x="132" y="310"/>
                      <a:pt x="132" y="310"/>
                    </a:cubicBezTo>
                    <a:lnTo>
                      <a:pt x="141" y="305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Freeform 92">
                <a:extLst>
                  <a:ext uri="{FF2B5EF4-FFF2-40B4-BE49-F238E27FC236}">
                    <a16:creationId xmlns:a16="http://schemas.microsoft.com/office/drawing/2014/main" id="{8B23E4C6-D413-AD48-9C55-943302188F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8738" y="538527"/>
                <a:ext cx="643167" cy="1694015"/>
              </a:xfrm>
              <a:custGeom>
                <a:avLst/>
                <a:gdLst>
                  <a:gd name="T0" fmla="*/ 246 w 282"/>
                  <a:gd name="T1" fmla="*/ 59 h 766"/>
                  <a:gd name="T2" fmla="*/ 210 w 282"/>
                  <a:gd name="T3" fmla="*/ 30 h 766"/>
                  <a:gd name="T4" fmla="*/ 183 w 282"/>
                  <a:gd name="T5" fmla="*/ 8 h 766"/>
                  <a:gd name="T6" fmla="*/ 167 w 282"/>
                  <a:gd name="T7" fmla="*/ 32 h 766"/>
                  <a:gd name="T8" fmla="*/ 123 w 282"/>
                  <a:gd name="T9" fmla="*/ 69 h 766"/>
                  <a:gd name="T10" fmla="*/ 100 w 282"/>
                  <a:gd name="T11" fmla="*/ 111 h 766"/>
                  <a:gd name="T12" fmla="*/ 65 w 282"/>
                  <a:gd name="T13" fmla="*/ 180 h 766"/>
                  <a:gd name="T14" fmla="*/ 52 w 282"/>
                  <a:gd name="T15" fmla="*/ 265 h 766"/>
                  <a:gd name="T16" fmla="*/ 15 w 282"/>
                  <a:gd name="T17" fmla="*/ 333 h 766"/>
                  <a:gd name="T18" fmla="*/ 25 w 282"/>
                  <a:gd name="T19" fmla="*/ 418 h 766"/>
                  <a:gd name="T20" fmla="*/ 27 w 282"/>
                  <a:gd name="T21" fmla="*/ 466 h 766"/>
                  <a:gd name="T22" fmla="*/ 29 w 282"/>
                  <a:gd name="T23" fmla="*/ 515 h 766"/>
                  <a:gd name="T24" fmla="*/ 13 w 282"/>
                  <a:gd name="T25" fmla="*/ 535 h 766"/>
                  <a:gd name="T26" fmla="*/ 8 w 282"/>
                  <a:gd name="T27" fmla="*/ 567 h 766"/>
                  <a:gd name="T28" fmla="*/ 10 w 282"/>
                  <a:gd name="T29" fmla="*/ 603 h 766"/>
                  <a:gd name="T30" fmla="*/ 12 w 282"/>
                  <a:gd name="T31" fmla="*/ 616 h 766"/>
                  <a:gd name="T32" fmla="*/ 19 w 282"/>
                  <a:gd name="T33" fmla="*/ 636 h 766"/>
                  <a:gd name="T34" fmla="*/ 25 w 282"/>
                  <a:gd name="T35" fmla="*/ 655 h 766"/>
                  <a:gd name="T36" fmla="*/ 46 w 282"/>
                  <a:gd name="T37" fmla="*/ 685 h 766"/>
                  <a:gd name="T38" fmla="*/ 50 w 282"/>
                  <a:gd name="T39" fmla="*/ 705 h 766"/>
                  <a:gd name="T40" fmla="*/ 60 w 282"/>
                  <a:gd name="T41" fmla="*/ 739 h 766"/>
                  <a:gd name="T42" fmla="*/ 64 w 282"/>
                  <a:gd name="T43" fmla="*/ 764 h 766"/>
                  <a:gd name="T44" fmla="*/ 93 w 282"/>
                  <a:gd name="T45" fmla="*/ 758 h 766"/>
                  <a:gd name="T46" fmla="*/ 107 w 282"/>
                  <a:gd name="T47" fmla="*/ 752 h 766"/>
                  <a:gd name="T48" fmla="*/ 114 w 282"/>
                  <a:gd name="T49" fmla="*/ 729 h 766"/>
                  <a:gd name="T50" fmla="*/ 122 w 282"/>
                  <a:gd name="T51" fmla="*/ 717 h 766"/>
                  <a:gd name="T52" fmla="*/ 158 w 282"/>
                  <a:gd name="T53" fmla="*/ 688 h 766"/>
                  <a:gd name="T54" fmla="*/ 165 w 282"/>
                  <a:gd name="T55" fmla="*/ 629 h 766"/>
                  <a:gd name="T56" fmla="*/ 163 w 282"/>
                  <a:gd name="T57" fmla="*/ 590 h 766"/>
                  <a:gd name="T58" fmla="*/ 182 w 282"/>
                  <a:gd name="T59" fmla="*/ 559 h 766"/>
                  <a:gd name="T60" fmla="*/ 191 w 282"/>
                  <a:gd name="T61" fmla="*/ 558 h 766"/>
                  <a:gd name="T62" fmla="*/ 205 w 282"/>
                  <a:gd name="T63" fmla="*/ 541 h 766"/>
                  <a:gd name="T64" fmla="*/ 207 w 282"/>
                  <a:gd name="T65" fmla="*/ 514 h 766"/>
                  <a:gd name="T66" fmla="*/ 199 w 282"/>
                  <a:gd name="T67" fmla="*/ 493 h 766"/>
                  <a:gd name="T68" fmla="*/ 180 w 282"/>
                  <a:gd name="T69" fmla="*/ 467 h 766"/>
                  <a:gd name="T70" fmla="*/ 161 w 282"/>
                  <a:gd name="T71" fmla="*/ 459 h 766"/>
                  <a:gd name="T72" fmla="*/ 151 w 282"/>
                  <a:gd name="T73" fmla="*/ 424 h 766"/>
                  <a:gd name="T74" fmla="*/ 157 w 282"/>
                  <a:gd name="T75" fmla="*/ 407 h 766"/>
                  <a:gd name="T76" fmla="*/ 154 w 282"/>
                  <a:gd name="T77" fmla="*/ 369 h 766"/>
                  <a:gd name="T78" fmla="*/ 168 w 282"/>
                  <a:gd name="T79" fmla="*/ 350 h 766"/>
                  <a:gd name="T80" fmla="*/ 182 w 282"/>
                  <a:gd name="T81" fmla="*/ 325 h 766"/>
                  <a:gd name="T82" fmla="*/ 196 w 282"/>
                  <a:gd name="T83" fmla="*/ 307 h 766"/>
                  <a:gd name="T84" fmla="*/ 210 w 282"/>
                  <a:gd name="T85" fmla="*/ 295 h 766"/>
                  <a:gd name="T86" fmla="*/ 225 w 282"/>
                  <a:gd name="T87" fmla="*/ 266 h 766"/>
                  <a:gd name="T88" fmla="*/ 229 w 282"/>
                  <a:gd name="T89" fmla="*/ 238 h 766"/>
                  <a:gd name="T90" fmla="*/ 225 w 282"/>
                  <a:gd name="T91" fmla="*/ 219 h 766"/>
                  <a:gd name="T92" fmla="*/ 229 w 282"/>
                  <a:gd name="T93" fmla="*/ 198 h 766"/>
                  <a:gd name="T94" fmla="*/ 242 w 282"/>
                  <a:gd name="T95" fmla="*/ 187 h 766"/>
                  <a:gd name="T96" fmla="*/ 258 w 282"/>
                  <a:gd name="T97" fmla="*/ 170 h 766"/>
                  <a:gd name="T98" fmla="*/ 269 w 282"/>
                  <a:gd name="T99" fmla="*/ 173 h 766"/>
                  <a:gd name="T100" fmla="*/ 275 w 282"/>
                  <a:gd name="T101" fmla="*/ 169 h 766"/>
                  <a:gd name="T102" fmla="*/ 279 w 282"/>
                  <a:gd name="T103" fmla="*/ 165 h 766"/>
                  <a:gd name="T104" fmla="*/ 266 w 282"/>
                  <a:gd name="T105" fmla="*/ 119 h 766"/>
                  <a:gd name="T106" fmla="*/ 164 w 282"/>
                  <a:gd name="T107" fmla="*/ 699 h 766"/>
                  <a:gd name="T108" fmla="*/ 174 w 282"/>
                  <a:gd name="T109" fmla="*/ 650 h 766"/>
                  <a:gd name="T110" fmla="*/ 175 w 282"/>
                  <a:gd name="T111" fmla="*/ 673 h 766"/>
                  <a:gd name="T112" fmla="*/ 165 w 282"/>
                  <a:gd name="T113" fmla="*/ 710 h 766"/>
                  <a:gd name="T114" fmla="*/ 210 w 282"/>
                  <a:gd name="T115" fmla="*/ 625 h 766"/>
                  <a:gd name="T116" fmla="*/ 229 w 282"/>
                  <a:gd name="T117" fmla="*/ 607 h 766"/>
                  <a:gd name="T118" fmla="*/ 224 w 282"/>
                  <a:gd name="T119" fmla="*/ 631 h 766"/>
                  <a:gd name="T120" fmla="*/ 216 w 282"/>
                  <a:gd name="T121" fmla="*/ 66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2" h="766">
                    <a:moveTo>
                      <a:pt x="255" y="88"/>
                    </a:moveTo>
                    <a:cubicBezTo>
                      <a:pt x="255" y="87"/>
                      <a:pt x="255" y="87"/>
                      <a:pt x="255" y="87"/>
                    </a:cubicBezTo>
                    <a:cubicBezTo>
                      <a:pt x="255" y="87"/>
                      <a:pt x="253" y="83"/>
                      <a:pt x="254" y="81"/>
                    </a:cubicBezTo>
                    <a:cubicBezTo>
                      <a:pt x="254" y="81"/>
                      <a:pt x="254" y="81"/>
                      <a:pt x="254" y="80"/>
                    </a:cubicBezTo>
                    <a:cubicBezTo>
                      <a:pt x="254" y="79"/>
                      <a:pt x="254" y="79"/>
                      <a:pt x="254" y="79"/>
                    </a:cubicBezTo>
                    <a:cubicBezTo>
                      <a:pt x="250" y="80"/>
                      <a:pt x="250" y="80"/>
                      <a:pt x="250" y="80"/>
                    </a:cubicBezTo>
                    <a:cubicBezTo>
                      <a:pt x="247" y="76"/>
                      <a:pt x="247" y="76"/>
                      <a:pt x="247" y="76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6" y="59"/>
                      <a:pt x="246" y="59"/>
                      <a:pt x="246" y="59"/>
                    </a:cubicBezTo>
                    <a:cubicBezTo>
                      <a:pt x="248" y="53"/>
                      <a:pt x="248" y="53"/>
                      <a:pt x="248" y="53"/>
                    </a:cubicBezTo>
                    <a:cubicBezTo>
                      <a:pt x="242" y="50"/>
                      <a:pt x="242" y="50"/>
                      <a:pt x="242" y="50"/>
                    </a:cubicBezTo>
                    <a:cubicBezTo>
                      <a:pt x="238" y="44"/>
                      <a:pt x="238" y="44"/>
                      <a:pt x="238" y="44"/>
                    </a:cubicBezTo>
                    <a:cubicBezTo>
                      <a:pt x="238" y="44"/>
                      <a:pt x="237" y="46"/>
                      <a:pt x="236" y="45"/>
                    </a:cubicBezTo>
                    <a:cubicBezTo>
                      <a:pt x="235" y="44"/>
                      <a:pt x="230" y="36"/>
                      <a:pt x="230" y="36"/>
                    </a:cubicBezTo>
                    <a:cubicBezTo>
                      <a:pt x="221" y="33"/>
                      <a:pt x="221" y="33"/>
                      <a:pt x="221" y="33"/>
                    </a:cubicBezTo>
                    <a:cubicBezTo>
                      <a:pt x="217" y="31"/>
                      <a:pt x="217" y="31"/>
                      <a:pt x="217" y="31"/>
                    </a:cubicBezTo>
                    <a:cubicBezTo>
                      <a:pt x="212" y="30"/>
                      <a:pt x="212" y="30"/>
                      <a:pt x="212" y="30"/>
                    </a:cubicBezTo>
                    <a:cubicBezTo>
                      <a:pt x="212" y="30"/>
                      <a:pt x="211" y="32"/>
                      <a:pt x="210" y="30"/>
                    </a:cubicBezTo>
                    <a:cubicBezTo>
                      <a:pt x="209" y="28"/>
                      <a:pt x="207" y="26"/>
                      <a:pt x="207" y="26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00" y="23"/>
                      <a:pt x="200" y="23"/>
                      <a:pt x="200" y="23"/>
                    </a:cubicBezTo>
                    <a:cubicBezTo>
                      <a:pt x="200" y="23"/>
                      <a:pt x="199" y="23"/>
                      <a:pt x="198" y="23"/>
                    </a:cubicBezTo>
                    <a:cubicBezTo>
                      <a:pt x="197" y="22"/>
                      <a:pt x="195" y="21"/>
                      <a:pt x="195" y="21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88" y="14"/>
                      <a:pt x="188" y="14"/>
                      <a:pt x="188" y="14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76" y="4"/>
                      <a:pt x="176" y="4"/>
                      <a:pt x="176" y="4"/>
                    </a:cubicBezTo>
                    <a:cubicBezTo>
                      <a:pt x="176" y="4"/>
                      <a:pt x="175" y="2"/>
                      <a:pt x="176" y="2"/>
                    </a:cubicBezTo>
                    <a:cubicBezTo>
                      <a:pt x="177" y="1"/>
                      <a:pt x="180" y="1"/>
                      <a:pt x="182" y="1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8" y="5"/>
                      <a:pt x="168" y="5"/>
                      <a:pt x="168" y="5"/>
                    </a:cubicBezTo>
                    <a:cubicBezTo>
                      <a:pt x="168" y="5"/>
                      <a:pt x="166" y="6"/>
                      <a:pt x="166" y="7"/>
                    </a:cubicBezTo>
                    <a:cubicBezTo>
                      <a:pt x="167" y="8"/>
                      <a:pt x="169" y="17"/>
                      <a:pt x="170" y="19"/>
                    </a:cubicBezTo>
                    <a:cubicBezTo>
                      <a:pt x="171" y="20"/>
                      <a:pt x="171" y="27"/>
                      <a:pt x="167" y="32"/>
                    </a:cubicBezTo>
                    <a:cubicBezTo>
                      <a:pt x="171" y="36"/>
                      <a:pt x="171" y="36"/>
                      <a:pt x="171" y="36"/>
                    </a:cubicBezTo>
                    <a:cubicBezTo>
                      <a:pt x="167" y="41"/>
                      <a:pt x="167" y="41"/>
                      <a:pt x="167" y="41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1" y="42"/>
                      <a:pt x="155" y="41"/>
                      <a:pt x="154" y="40"/>
                    </a:cubicBezTo>
                    <a:cubicBezTo>
                      <a:pt x="153" y="39"/>
                      <a:pt x="148" y="37"/>
                      <a:pt x="147" y="37"/>
                    </a:cubicBezTo>
                    <a:cubicBezTo>
                      <a:pt x="145" y="38"/>
                      <a:pt x="131" y="37"/>
                      <a:pt x="131" y="37"/>
                    </a:cubicBezTo>
                    <a:cubicBezTo>
                      <a:pt x="128" y="41"/>
                      <a:pt x="129" y="62"/>
                      <a:pt x="130" y="65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9" y="72"/>
                      <a:pt x="105" y="76"/>
                      <a:pt x="105" y="78"/>
                    </a:cubicBezTo>
                    <a:cubicBezTo>
                      <a:pt x="105" y="79"/>
                      <a:pt x="103" y="83"/>
                      <a:pt x="103" y="83"/>
                    </a:cubicBezTo>
                    <a:cubicBezTo>
                      <a:pt x="103" y="84"/>
                      <a:pt x="103" y="91"/>
                      <a:pt x="103" y="91"/>
                    </a:cubicBezTo>
                    <a:cubicBezTo>
                      <a:pt x="101" y="95"/>
                      <a:pt x="101" y="95"/>
                      <a:pt x="101" y="95"/>
                    </a:cubicBezTo>
                    <a:cubicBezTo>
                      <a:pt x="95" y="99"/>
                      <a:pt x="95" y="99"/>
                      <a:pt x="95" y="99"/>
                    </a:cubicBezTo>
                    <a:cubicBezTo>
                      <a:pt x="95" y="104"/>
                      <a:pt x="95" y="104"/>
                      <a:pt x="95" y="104"/>
                    </a:cubicBezTo>
                    <a:cubicBezTo>
                      <a:pt x="95" y="104"/>
                      <a:pt x="98" y="110"/>
                      <a:pt x="100" y="111"/>
                    </a:cubicBezTo>
                    <a:cubicBezTo>
                      <a:pt x="101" y="113"/>
                      <a:pt x="103" y="121"/>
                      <a:pt x="103" y="121"/>
                    </a:cubicBezTo>
                    <a:cubicBezTo>
                      <a:pt x="103" y="121"/>
                      <a:pt x="100" y="128"/>
                      <a:pt x="99" y="130"/>
                    </a:cubicBezTo>
                    <a:cubicBezTo>
                      <a:pt x="98" y="132"/>
                      <a:pt x="90" y="142"/>
                      <a:pt x="90" y="142"/>
                    </a:cubicBezTo>
                    <a:cubicBezTo>
                      <a:pt x="85" y="155"/>
                      <a:pt x="85" y="155"/>
                      <a:pt x="85" y="155"/>
                    </a:cubicBezTo>
                    <a:cubicBezTo>
                      <a:pt x="85" y="164"/>
                      <a:pt x="85" y="164"/>
                      <a:pt x="85" y="164"/>
                    </a:cubicBezTo>
                    <a:cubicBezTo>
                      <a:pt x="84" y="169"/>
                      <a:pt x="84" y="169"/>
                      <a:pt x="84" y="169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68" y="177"/>
                      <a:pt x="68" y="177"/>
                      <a:pt x="68" y="177"/>
                    </a:cubicBezTo>
                    <a:cubicBezTo>
                      <a:pt x="65" y="180"/>
                      <a:pt x="65" y="180"/>
                      <a:pt x="65" y="180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68" y="205"/>
                      <a:pt x="68" y="205"/>
                      <a:pt x="68" y="205"/>
                    </a:cubicBezTo>
                    <a:cubicBezTo>
                      <a:pt x="67" y="212"/>
                      <a:pt x="67" y="212"/>
                      <a:pt x="67" y="212"/>
                    </a:cubicBezTo>
                    <a:cubicBezTo>
                      <a:pt x="67" y="212"/>
                      <a:pt x="65" y="218"/>
                      <a:pt x="66" y="219"/>
                    </a:cubicBezTo>
                    <a:cubicBezTo>
                      <a:pt x="67" y="221"/>
                      <a:pt x="68" y="225"/>
                      <a:pt x="68" y="225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5" y="234"/>
                      <a:pt x="65" y="234"/>
                      <a:pt x="65" y="234"/>
                    </a:cubicBezTo>
                    <a:cubicBezTo>
                      <a:pt x="50" y="260"/>
                      <a:pt x="50" y="260"/>
                      <a:pt x="50" y="260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61" y="267"/>
                      <a:pt x="61" y="267"/>
                      <a:pt x="61" y="267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59" y="290"/>
                      <a:pt x="59" y="290"/>
                      <a:pt x="59" y="290"/>
                    </a:cubicBezTo>
                    <a:cubicBezTo>
                      <a:pt x="58" y="292"/>
                      <a:pt x="58" y="292"/>
                      <a:pt x="58" y="292"/>
                    </a:cubicBezTo>
                    <a:cubicBezTo>
                      <a:pt x="34" y="293"/>
                      <a:pt x="34" y="293"/>
                      <a:pt x="34" y="293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19" y="320"/>
                      <a:pt x="19" y="320"/>
                      <a:pt x="19" y="320"/>
                    </a:cubicBez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5" y="331"/>
                      <a:pt x="15" y="333"/>
                    </a:cubicBezTo>
                    <a:cubicBezTo>
                      <a:pt x="15" y="334"/>
                      <a:pt x="15" y="340"/>
                      <a:pt x="15" y="340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19" y="354"/>
                      <a:pt x="19" y="354"/>
                      <a:pt x="19" y="354"/>
                    </a:cubicBezTo>
                    <a:cubicBezTo>
                      <a:pt x="17" y="357"/>
                      <a:pt x="17" y="357"/>
                      <a:pt x="17" y="357"/>
                    </a:cubicBezTo>
                    <a:cubicBezTo>
                      <a:pt x="18" y="364"/>
                      <a:pt x="18" y="364"/>
                      <a:pt x="18" y="364"/>
                    </a:cubicBezTo>
                    <a:cubicBezTo>
                      <a:pt x="18" y="364"/>
                      <a:pt x="19" y="366"/>
                      <a:pt x="18" y="367"/>
                    </a:cubicBezTo>
                    <a:cubicBezTo>
                      <a:pt x="16" y="369"/>
                      <a:pt x="16" y="371"/>
                      <a:pt x="17" y="373"/>
                    </a:cubicBezTo>
                    <a:cubicBezTo>
                      <a:pt x="17" y="374"/>
                      <a:pt x="24" y="387"/>
                      <a:pt x="24" y="387"/>
                    </a:cubicBezTo>
                    <a:cubicBezTo>
                      <a:pt x="25" y="418"/>
                      <a:pt x="25" y="418"/>
                      <a:pt x="25" y="418"/>
                    </a:cubicBezTo>
                    <a:cubicBezTo>
                      <a:pt x="28" y="426"/>
                      <a:pt x="28" y="426"/>
                      <a:pt x="28" y="426"/>
                    </a:cubicBezTo>
                    <a:cubicBezTo>
                      <a:pt x="35" y="431"/>
                      <a:pt x="35" y="431"/>
                      <a:pt x="35" y="431"/>
                    </a:cubicBezTo>
                    <a:cubicBezTo>
                      <a:pt x="41" y="436"/>
                      <a:pt x="41" y="436"/>
                      <a:pt x="41" y="436"/>
                    </a:cubicBezTo>
                    <a:cubicBezTo>
                      <a:pt x="42" y="445"/>
                      <a:pt x="42" y="445"/>
                      <a:pt x="42" y="445"/>
                    </a:cubicBezTo>
                    <a:cubicBezTo>
                      <a:pt x="42" y="445"/>
                      <a:pt x="40" y="452"/>
                      <a:pt x="40" y="453"/>
                    </a:cubicBezTo>
                    <a:cubicBezTo>
                      <a:pt x="41" y="454"/>
                      <a:pt x="35" y="454"/>
                      <a:pt x="35" y="454"/>
                    </a:cubicBezTo>
                    <a:cubicBezTo>
                      <a:pt x="30" y="455"/>
                      <a:pt x="30" y="455"/>
                      <a:pt x="30" y="455"/>
                    </a:cubicBezTo>
                    <a:cubicBezTo>
                      <a:pt x="25" y="460"/>
                      <a:pt x="25" y="460"/>
                      <a:pt x="25" y="460"/>
                    </a:cubicBezTo>
                    <a:cubicBezTo>
                      <a:pt x="27" y="466"/>
                      <a:pt x="27" y="466"/>
                      <a:pt x="27" y="466"/>
                    </a:cubicBezTo>
                    <a:cubicBezTo>
                      <a:pt x="30" y="475"/>
                      <a:pt x="30" y="475"/>
                      <a:pt x="30" y="475"/>
                    </a:cubicBezTo>
                    <a:cubicBezTo>
                      <a:pt x="36" y="482"/>
                      <a:pt x="36" y="482"/>
                      <a:pt x="36" y="482"/>
                    </a:cubicBezTo>
                    <a:cubicBezTo>
                      <a:pt x="38" y="488"/>
                      <a:pt x="38" y="488"/>
                      <a:pt x="38" y="488"/>
                    </a:cubicBezTo>
                    <a:cubicBezTo>
                      <a:pt x="35" y="494"/>
                      <a:pt x="35" y="494"/>
                      <a:pt x="35" y="494"/>
                    </a:cubicBezTo>
                    <a:cubicBezTo>
                      <a:pt x="33" y="497"/>
                      <a:pt x="33" y="497"/>
                      <a:pt x="33" y="497"/>
                    </a:cubicBezTo>
                    <a:cubicBezTo>
                      <a:pt x="35" y="502"/>
                      <a:pt x="35" y="502"/>
                      <a:pt x="35" y="502"/>
                    </a:cubicBezTo>
                    <a:cubicBezTo>
                      <a:pt x="35" y="507"/>
                      <a:pt x="35" y="507"/>
                      <a:pt x="35" y="507"/>
                    </a:cubicBezTo>
                    <a:cubicBezTo>
                      <a:pt x="35" y="507"/>
                      <a:pt x="33" y="510"/>
                      <a:pt x="33" y="511"/>
                    </a:cubicBezTo>
                    <a:cubicBezTo>
                      <a:pt x="33" y="512"/>
                      <a:pt x="29" y="515"/>
                      <a:pt x="29" y="515"/>
                    </a:cubicBezTo>
                    <a:cubicBezTo>
                      <a:pt x="26" y="518"/>
                      <a:pt x="26" y="518"/>
                      <a:pt x="26" y="518"/>
                    </a:cubicBezTo>
                    <a:cubicBezTo>
                      <a:pt x="23" y="519"/>
                      <a:pt x="23" y="519"/>
                      <a:pt x="23" y="519"/>
                    </a:cubicBezTo>
                    <a:cubicBezTo>
                      <a:pt x="23" y="519"/>
                      <a:pt x="21" y="518"/>
                      <a:pt x="20" y="519"/>
                    </a:cubicBezTo>
                    <a:cubicBezTo>
                      <a:pt x="20" y="519"/>
                      <a:pt x="18" y="521"/>
                      <a:pt x="18" y="521"/>
                    </a:cubicBezTo>
                    <a:cubicBezTo>
                      <a:pt x="18" y="524"/>
                      <a:pt x="18" y="524"/>
                      <a:pt x="18" y="524"/>
                    </a:cubicBezTo>
                    <a:cubicBezTo>
                      <a:pt x="20" y="526"/>
                      <a:pt x="20" y="526"/>
                      <a:pt x="20" y="526"/>
                    </a:cubicBezTo>
                    <a:cubicBezTo>
                      <a:pt x="19" y="531"/>
                      <a:pt x="19" y="531"/>
                      <a:pt x="19" y="531"/>
                    </a:cubicBezTo>
                    <a:cubicBezTo>
                      <a:pt x="16" y="534"/>
                      <a:pt x="16" y="534"/>
                      <a:pt x="16" y="534"/>
                    </a:cubicBezTo>
                    <a:cubicBezTo>
                      <a:pt x="13" y="535"/>
                      <a:pt x="13" y="535"/>
                      <a:pt x="13" y="535"/>
                    </a:cubicBezTo>
                    <a:cubicBezTo>
                      <a:pt x="15" y="541"/>
                      <a:pt x="15" y="541"/>
                      <a:pt x="15" y="541"/>
                    </a:cubicBezTo>
                    <a:cubicBezTo>
                      <a:pt x="19" y="548"/>
                      <a:pt x="19" y="548"/>
                      <a:pt x="19" y="548"/>
                    </a:cubicBezTo>
                    <a:cubicBezTo>
                      <a:pt x="19" y="554"/>
                      <a:pt x="19" y="554"/>
                      <a:pt x="19" y="554"/>
                    </a:cubicBezTo>
                    <a:cubicBezTo>
                      <a:pt x="16" y="560"/>
                      <a:pt x="16" y="560"/>
                      <a:pt x="16" y="560"/>
                    </a:cubicBezTo>
                    <a:cubicBezTo>
                      <a:pt x="15" y="567"/>
                      <a:pt x="15" y="567"/>
                      <a:pt x="15" y="567"/>
                    </a:cubicBezTo>
                    <a:cubicBezTo>
                      <a:pt x="14" y="573"/>
                      <a:pt x="14" y="573"/>
                      <a:pt x="14" y="573"/>
                    </a:cubicBezTo>
                    <a:cubicBezTo>
                      <a:pt x="12" y="574"/>
                      <a:pt x="12" y="574"/>
                      <a:pt x="12" y="574"/>
                    </a:cubicBezTo>
                    <a:cubicBezTo>
                      <a:pt x="9" y="574"/>
                      <a:pt x="9" y="574"/>
                      <a:pt x="9" y="574"/>
                    </a:cubicBezTo>
                    <a:cubicBezTo>
                      <a:pt x="9" y="574"/>
                      <a:pt x="9" y="568"/>
                      <a:pt x="8" y="567"/>
                    </a:cubicBezTo>
                    <a:cubicBezTo>
                      <a:pt x="8" y="567"/>
                      <a:pt x="1" y="561"/>
                      <a:pt x="1" y="561"/>
                    </a:cubicBezTo>
                    <a:cubicBezTo>
                      <a:pt x="1" y="567"/>
                      <a:pt x="1" y="567"/>
                      <a:pt x="1" y="567"/>
                    </a:cubicBezTo>
                    <a:cubicBezTo>
                      <a:pt x="0" y="574"/>
                      <a:pt x="0" y="574"/>
                      <a:pt x="0" y="574"/>
                    </a:cubicBezTo>
                    <a:cubicBezTo>
                      <a:pt x="0" y="574"/>
                      <a:pt x="1" y="578"/>
                      <a:pt x="2" y="579"/>
                    </a:cubicBezTo>
                    <a:cubicBezTo>
                      <a:pt x="3" y="580"/>
                      <a:pt x="4" y="587"/>
                      <a:pt x="4" y="587"/>
                    </a:cubicBezTo>
                    <a:cubicBezTo>
                      <a:pt x="3" y="594"/>
                      <a:pt x="3" y="594"/>
                      <a:pt x="3" y="594"/>
                    </a:cubicBezTo>
                    <a:cubicBezTo>
                      <a:pt x="3" y="594"/>
                      <a:pt x="5" y="599"/>
                      <a:pt x="5" y="599"/>
                    </a:cubicBezTo>
                    <a:cubicBezTo>
                      <a:pt x="5" y="600"/>
                      <a:pt x="6" y="604"/>
                      <a:pt x="6" y="604"/>
                    </a:cubicBezTo>
                    <a:cubicBezTo>
                      <a:pt x="10" y="603"/>
                      <a:pt x="10" y="603"/>
                      <a:pt x="10" y="603"/>
                    </a:cubicBezTo>
                    <a:cubicBezTo>
                      <a:pt x="9" y="600"/>
                      <a:pt x="9" y="600"/>
                      <a:pt x="9" y="600"/>
                    </a:cubicBezTo>
                    <a:cubicBezTo>
                      <a:pt x="12" y="604"/>
                      <a:pt x="12" y="604"/>
                      <a:pt x="12" y="604"/>
                    </a:cubicBezTo>
                    <a:cubicBezTo>
                      <a:pt x="12" y="604"/>
                      <a:pt x="10" y="605"/>
                      <a:pt x="12" y="604"/>
                    </a:cubicBezTo>
                    <a:cubicBezTo>
                      <a:pt x="13" y="604"/>
                      <a:pt x="15" y="602"/>
                      <a:pt x="15" y="602"/>
                    </a:cubicBezTo>
                    <a:cubicBezTo>
                      <a:pt x="14" y="605"/>
                      <a:pt x="14" y="605"/>
                      <a:pt x="14" y="605"/>
                    </a:cubicBezTo>
                    <a:cubicBezTo>
                      <a:pt x="12" y="609"/>
                      <a:pt x="12" y="609"/>
                      <a:pt x="12" y="609"/>
                    </a:cubicBezTo>
                    <a:cubicBezTo>
                      <a:pt x="13" y="610"/>
                      <a:pt x="13" y="610"/>
                      <a:pt x="13" y="610"/>
                    </a:cubicBezTo>
                    <a:cubicBezTo>
                      <a:pt x="16" y="611"/>
                      <a:pt x="16" y="611"/>
                      <a:pt x="16" y="611"/>
                    </a:cubicBezTo>
                    <a:cubicBezTo>
                      <a:pt x="12" y="616"/>
                      <a:pt x="12" y="616"/>
                      <a:pt x="12" y="616"/>
                    </a:cubicBezTo>
                    <a:cubicBezTo>
                      <a:pt x="12" y="616"/>
                      <a:pt x="14" y="619"/>
                      <a:pt x="15" y="620"/>
                    </a:cubicBezTo>
                    <a:cubicBezTo>
                      <a:pt x="15" y="620"/>
                      <a:pt x="19" y="617"/>
                      <a:pt x="19" y="617"/>
                    </a:cubicBezTo>
                    <a:cubicBezTo>
                      <a:pt x="19" y="617"/>
                      <a:pt x="19" y="618"/>
                      <a:pt x="19" y="619"/>
                    </a:cubicBezTo>
                    <a:cubicBezTo>
                      <a:pt x="19" y="619"/>
                      <a:pt x="16" y="622"/>
                      <a:pt x="16" y="624"/>
                    </a:cubicBezTo>
                    <a:cubicBezTo>
                      <a:pt x="17" y="625"/>
                      <a:pt x="22" y="623"/>
                      <a:pt x="21" y="624"/>
                    </a:cubicBezTo>
                    <a:cubicBezTo>
                      <a:pt x="20" y="625"/>
                      <a:pt x="20" y="627"/>
                      <a:pt x="20" y="627"/>
                    </a:cubicBezTo>
                    <a:cubicBezTo>
                      <a:pt x="20" y="627"/>
                      <a:pt x="17" y="630"/>
                      <a:pt x="19" y="631"/>
                    </a:cubicBezTo>
                    <a:cubicBezTo>
                      <a:pt x="20" y="632"/>
                      <a:pt x="23" y="633"/>
                      <a:pt x="22" y="633"/>
                    </a:cubicBezTo>
                    <a:cubicBezTo>
                      <a:pt x="22" y="634"/>
                      <a:pt x="19" y="636"/>
                      <a:pt x="19" y="636"/>
                    </a:cubicBezTo>
                    <a:cubicBezTo>
                      <a:pt x="19" y="636"/>
                      <a:pt x="18" y="638"/>
                      <a:pt x="19" y="639"/>
                    </a:cubicBezTo>
                    <a:cubicBezTo>
                      <a:pt x="20" y="640"/>
                      <a:pt x="23" y="640"/>
                      <a:pt x="23" y="640"/>
                    </a:cubicBezTo>
                    <a:cubicBezTo>
                      <a:pt x="23" y="640"/>
                      <a:pt x="23" y="638"/>
                      <a:pt x="23" y="639"/>
                    </a:cubicBezTo>
                    <a:cubicBezTo>
                      <a:pt x="23" y="640"/>
                      <a:pt x="22" y="642"/>
                      <a:pt x="22" y="642"/>
                    </a:cubicBezTo>
                    <a:cubicBezTo>
                      <a:pt x="22" y="642"/>
                      <a:pt x="21" y="644"/>
                      <a:pt x="22" y="645"/>
                    </a:cubicBezTo>
                    <a:cubicBezTo>
                      <a:pt x="23" y="645"/>
                      <a:pt x="25" y="645"/>
                      <a:pt x="25" y="645"/>
                    </a:cubicBezTo>
                    <a:cubicBezTo>
                      <a:pt x="25" y="645"/>
                      <a:pt x="25" y="646"/>
                      <a:pt x="25" y="648"/>
                    </a:cubicBezTo>
                    <a:cubicBezTo>
                      <a:pt x="25" y="649"/>
                      <a:pt x="25" y="652"/>
                      <a:pt x="25" y="652"/>
                    </a:cubicBezTo>
                    <a:cubicBezTo>
                      <a:pt x="25" y="653"/>
                      <a:pt x="25" y="655"/>
                      <a:pt x="25" y="655"/>
                    </a:cubicBezTo>
                    <a:cubicBezTo>
                      <a:pt x="25" y="655"/>
                      <a:pt x="24" y="656"/>
                      <a:pt x="27" y="656"/>
                    </a:cubicBezTo>
                    <a:cubicBezTo>
                      <a:pt x="29" y="656"/>
                      <a:pt x="29" y="655"/>
                      <a:pt x="30" y="655"/>
                    </a:cubicBezTo>
                    <a:cubicBezTo>
                      <a:pt x="31" y="655"/>
                      <a:pt x="31" y="656"/>
                      <a:pt x="32" y="657"/>
                    </a:cubicBezTo>
                    <a:cubicBezTo>
                      <a:pt x="32" y="659"/>
                      <a:pt x="32" y="660"/>
                      <a:pt x="32" y="661"/>
                    </a:cubicBezTo>
                    <a:cubicBezTo>
                      <a:pt x="33" y="662"/>
                      <a:pt x="37" y="672"/>
                      <a:pt x="37" y="672"/>
                    </a:cubicBezTo>
                    <a:cubicBezTo>
                      <a:pt x="37" y="672"/>
                      <a:pt x="38" y="676"/>
                      <a:pt x="39" y="677"/>
                    </a:cubicBezTo>
                    <a:cubicBezTo>
                      <a:pt x="39" y="678"/>
                      <a:pt x="40" y="679"/>
                      <a:pt x="41" y="680"/>
                    </a:cubicBezTo>
                    <a:cubicBezTo>
                      <a:pt x="41" y="680"/>
                      <a:pt x="43" y="683"/>
                      <a:pt x="43" y="683"/>
                    </a:cubicBezTo>
                    <a:cubicBezTo>
                      <a:pt x="46" y="685"/>
                      <a:pt x="46" y="685"/>
                      <a:pt x="46" y="685"/>
                    </a:cubicBezTo>
                    <a:cubicBezTo>
                      <a:pt x="50" y="692"/>
                      <a:pt x="50" y="692"/>
                      <a:pt x="50" y="692"/>
                    </a:cubicBezTo>
                    <a:cubicBezTo>
                      <a:pt x="50" y="692"/>
                      <a:pt x="53" y="695"/>
                      <a:pt x="53" y="695"/>
                    </a:cubicBezTo>
                    <a:cubicBezTo>
                      <a:pt x="54" y="695"/>
                      <a:pt x="56" y="693"/>
                      <a:pt x="56" y="693"/>
                    </a:cubicBezTo>
                    <a:cubicBezTo>
                      <a:pt x="56" y="693"/>
                      <a:pt x="59" y="694"/>
                      <a:pt x="59" y="695"/>
                    </a:cubicBezTo>
                    <a:cubicBezTo>
                      <a:pt x="58" y="695"/>
                      <a:pt x="57" y="699"/>
                      <a:pt x="57" y="700"/>
                    </a:cubicBezTo>
                    <a:cubicBezTo>
                      <a:pt x="58" y="701"/>
                      <a:pt x="58" y="703"/>
                      <a:pt x="58" y="703"/>
                    </a:cubicBezTo>
                    <a:cubicBezTo>
                      <a:pt x="56" y="704"/>
                      <a:pt x="56" y="704"/>
                      <a:pt x="56" y="704"/>
                    </a:cubicBezTo>
                    <a:cubicBezTo>
                      <a:pt x="54" y="705"/>
                      <a:pt x="54" y="705"/>
                      <a:pt x="54" y="705"/>
                    </a:cubicBezTo>
                    <a:cubicBezTo>
                      <a:pt x="50" y="705"/>
                      <a:pt x="50" y="705"/>
                      <a:pt x="50" y="705"/>
                    </a:cubicBezTo>
                    <a:cubicBezTo>
                      <a:pt x="49" y="709"/>
                      <a:pt x="49" y="709"/>
                      <a:pt x="49" y="709"/>
                    </a:cubicBezTo>
                    <a:cubicBezTo>
                      <a:pt x="53" y="711"/>
                      <a:pt x="53" y="711"/>
                      <a:pt x="53" y="711"/>
                    </a:cubicBezTo>
                    <a:cubicBezTo>
                      <a:pt x="53" y="711"/>
                      <a:pt x="55" y="713"/>
                      <a:pt x="56" y="713"/>
                    </a:cubicBezTo>
                    <a:cubicBezTo>
                      <a:pt x="56" y="714"/>
                      <a:pt x="56" y="718"/>
                      <a:pt x="56" y="718"/>
                    </a:cubicBezTo>
                    <a:cubicBezTo>
                      <a:pt x="55" y="718"/>
                      <a:pt x="51" y="718"/>
                      <a:pt x="51" y="718"/>
                    </a:cubicBezTo>
                    <a:cubicBezTo>
                      <a:pt x="51" y="718"/>
                      <a:pt x="49" y="721"/>
                      <a:pt x="49" y="721"/>
                    </a:cubicBezTo>
                    <a:cubicBezTo>
                      <a:pt x="49" y="722"/>
                      <a:pt x="48" y="722"/>
                      <a:pt x="50" y="725"/>
                    </a:cubicBezTo>
                    <a:cubicBezTo>
                      <a:pt x="51" y="727"/>
                      <a:pt x="56" y="733"/>
                      <a:pt x="56" y="733"/>
                    </a:cubicBezTo>
                    <a:cubicBezTo>
                      <a:pt x="56" y="733"/>
                      <a:pt x="60" y="739"/>
                      <a:pt x="60" y="739"/>
                    </a:cubicBezTo>
                    <a:cubicBezTo>
                      <a:pt x="60" y="740"/>
                      <a:pt x="63" y="744"/>
                      <a:pt x="63" y="744"/>
                    </a:cubicBezTo>
                    <a:cubicBezTo>
                      <a:pt x="64" y="744"/>
                      <a:pt x="64" y="748"/>
                      <a:pt x="64" y="748"/>
                    </a:cubicBezTo>
                    <a:cubicBezTo>
                      <a:pt x="63" y="750"/>
                      <a:pt x="63" y="750"/>
                      <a:pt x="63" y="750"/>
                    </a:cubicBezTo>
                    <a:cubicBezTo>
                      <a:pt x="62" y="753"/>
                      <a:pt x="62" y="753"/>
                      <a:pt x="62" y="753"/>
                    </a:cubicBezTo>
                    <a:cubicBezTo>
                      <a:pt x="61" y="756"/>
                      <a:pt x="61" y="756"/>
                      <a:pt x="61" y="756"/>
                    </a:cubicBezTo>
                    <a:cubicBezTo>
                      <a:pt x="62" y="758"/>
                      <a:pt x="62" y="758"/>
                      <a:pt x="62" y="758"/>
                    </a:cubicBezTo>
                    <a:cubicBezTo>
                      <a:pt x="61" y="760"/>
                      <a:pt x="61" y="760"/>
                      <a:pt x="61" y="760"/>
                    </a:cubicBezTo>
                    <a:cubicBezTo>
                      <a:pt x="59" y="763"/>
                      <a:pt x="59" y="763"/>
                      <a:pt x="59" y="763"/>
                    </a:cubicBezTo>
                    <a:cubicBezTo>
                      <a:pt x="64" y="764"/>
                      <a:pt x="64" y="764"/>
                      <a:pt x="64" y="764"/>
                    </a:cubicBezTo>
                    <a:cubicBezTo>
                      <a:pt x="70" y="763"/>
                      <a:pt x="70" y="763"/>
                      <a:pt x="70" y="763"/>
                    </a:cubicBezTo>
                    <a:cubicBezTo>
                      <a:pt x="70" y="763"/>
                      <a:pt x="71" y="765"/>
                      <a:pt x="71" y="765"/>
                    </a:cubicBezTo>
                    <a:cubicBezTo>
                      <a:pt x="72" y="766"/>
                      <a:pt x="77" y="765"/>
                      <a:pt x="77" y="765"/>
                    </a:cubicBezTo>
                    <a:cubicBezTo>
                      <a:pt x="81" y="763"/>
                      <a:pt x="81" y="763"/>
                      <a:pt x="81" y="763"/>
                    </a:cubicBezTo>
                    <a:cubicBezTo>
                      <a:pt x="84" y="761"/>
                      <a:pt x="84" y="761"/>
                      <a:pt x="84" y="761"/>
                    </a:cubicBezTo>
                    <a:cubicBezTo>
                      <a:pt x="84" y="759"/>
                      <a:pt x="84" y="759"/>
                      <a:pt x="84" y="759"/>
                    </a:cubicBezTo>
                    <a:cubicBezTo>
                      <a:pt x="84" y="759"/>
                      <a:pt x="86" y="756"/>
                      <a:pt x="86" y="756"/>
                    </a:cubicBezTo>
                    <a:cubicBezTo>
                      <a:pt x="87" y="756"/>
                      <a:pt x="90" y="757"/>
                      <a:pt x="90" y="757"/>
                    </a:cubicBezTo>
                    <a:cubicBezTo>
                      <a:pt x="90" y="757"/>
                      <a:pt x="93" y="757"/>
                      <a:pt x="93" y="758"/>
                    </a:cubicBezTo>
                    <a:cubicBezTo>
                      <a:pt x="93" y="759"/>
                      <a:pt x="95" y="760"/>
                      <a:pt x="95" y="760"/>
                    </a:cubicBezTo>
                    <a:cubicBezTo>
                      <a:pt x="98" y="760"/>
                      <a:pt x="98" y="760"/>
                      <a:pt x="98" y="760"/>
                    </a:cubicBezTo>
                    <a:cubicBezTo>
                      <a:pt x="101" y="759"/>
                      <a:pt x="101" y="759"/>
                      <a:pt x="101" y="759"/>
                    </a:cubicBezTo>
                    <a:cubicBezTo>
                      <a:pt x="105" y="758"/>
                      <a:pt x="105" y="758"/>
                      <a:pt x="105" y="758"/>
                    </a:cubicBezTo>
                    <a:cubicBezTo>
                      <a:pt x="105" y="758"/>
                      <a:pt x="104" y="756"/>
                      <a:pt x="105" y="756"/>
                    </a:cubicBezTo>
                    <a:cubicBezTo>
                      <a:pt x="106" y="756"/>
                      <a:pt x="109" y="756"/>
                      <a:pt x="109" y="756"/>
                    </a:cubicBezTo>
                    <a:cubicBezTo>
                      <a:pt x="109" y="756"/>
                      <a:pt x="110" y="758"/>
                      <a:pt x="111" y="758"/>
                    </a:cubicBezTo>
                    <a:cubicBezTo>
                      <a:pt x="111" y="758"/>
                      <a:pt x="113" y="756"/>
                      <a:pt x="112" y="755"/>
                    </a:cubicBezTo>
                    <a:cubicBezTo>
                      <a:pt x="111" y="754"/>
                      <a:pt x="107" y="752"/>
                      <a:pt x="107" y="752"/>
                    </a:cubicBezTo>
                    <a:cubicBezTo>
                      <a:pt x="107" y="752"/>
                      <a:pt x="105" y="749"/>
                      <a:pt x="105" y="748"/>
                    </a:cubicBezTo>
                    <a:cubicBezTo>
                      <a:pt x="104" y="747"/>
                      <a:pt x="104" y="744"/>
                      <a:pt x="103" y="743"/>
                    </a:cubicBezTo>
                    <a:cubicBezTo>
                      <a:pt x="102" y="743"/>
                      <a:pt x="101" y="742"/>
                      <a:pt x="101" y="740"/>
                    </a:cubicBezTo>
                    <a:cubicBezTo>
                      <a:pt x="102" y="737"/>
                      <a:pt x="102" y="736"/>
                      <a:pt x="102" y="736"/>
                    </a:cubicBezTo>
                    <a:cubicBezTo>
                      <a:pt x="102" y="735"/>
                      <a:pt x="102" y="731"/>
                      <a:pt x="102" y="731"/>
                    </a:cubicBezTo>
                    <a:cubicBezTo>
                      <a:pt x="102" y="731"/>
                      <a:pt x="101" y="729"/>
                      <a:pt x="104" y="727"/>
                    </a:cubicBezTo>
                    <a:cubicBezTo>
                      <a:pt x="107" y="725"/>
                      <a:pt x="107" y="723"/>
                      <a:pt x="108" y="724"/>
                    </a:cubicBezTo>
                    <a:cubicBezTo>
                      <a:pt x="109" y="725"/>
                      <a:pt x="111" y="727"/>
                      <a:pt x="112" y="727"/>
                    </a:cubicBezTo>
                    <a:cubicBezTo>
                      <a:pt x="112" y="728"/>
                      <a:pt x="113" y="728"/>
                      <a:pt x="114" y="729"/>
                    </a:cubicBezTo>
                    <a:cubicBezTo>
                      <a:pt x="114" y="730"/>
                      <a:pt x="113" y="731"/>
                      <a:pt x="115" y="731"/>
                    </a:cubicBezTo>
                    <a:cubicBezTo>
                      <a:pt x="116" y="731"/>
                      <a:pt x="118" y="731"/>
                      <a:pt x="118" y="731"/>
                    </a:cubicBezTo>
                    <a:cubicBezTo>
                      <a:pt x="118" y="731"/>
                      <a:pt x="119" y="731"/>
                      <a:pt x="119" y="730"/>
                    </a:cubicBezTo>
                    <a:cubicBezTo>
                      <a:pt x="119" y="729"/>
                      <a:pt x="119" y="726"/>
                      <a:pt x="118" y="726"/>
                    </a:cubicBezTo>
                    <a:cubicBezTo>
                      <a:pt x="117" y="725"/>
                      <a:pt x="116" y="724"/>
                      <a:pt x="116" y="724"/>
                    </a:cubicBezTo>
                    <a:cubicBezTo>
                      <a:pt x="116" y="724"/>
                      <a:pt x="118" y="723"/>
                      <a:pt x="115" y="722"/>
                    </a:cubicBezTo>
                    <a:cubicBezTo>
                      <a:pt x="112" y="720"/>
                      <a:pt x="112" y="719"/>
                      <a:pt x="113" y="718"/>
                    </a:cubicBezTo>
                    <a:cubicBezTo>
                      <a:pt x="115" y="717"/>
                      <a:pt x="119" y="718"/>
                      <a:pt x="119" y="718"/>
                    </a:cubicBezTo>
                    <a:cubicBezTo>
                      <a:pt x="122" y="717"/>
                      <a:pt x="122" y="717"/>
                      <a:pt x="122" y="717"/>
                    </a:cubicBezTo>
                    <a:cubicBezTo>
                      <a:pt x="122" y="717"/>
                      <a:pt x="124" y="715"/>
                      <a:pt x="126" y="716"/>
                    </a:cubicBezTo>
                    <a:cubicBezTo>
                      <a:pt x="127" y="717"/>
                      <a:pt x="131" y="716"/>
                      <a:pt x="131" y="716"/>
                    </a:cubicBezTo>
                    <a:cubicBezTo>
                      <a:pt x="136" y="717"/>
                      <a:pt x="136" y="717"/>
                      <a:pt x="136" y="717"/>
                    </a:cubicBezTo>
                    <a:cubicBezTo>
                      <a:pt x="138" y="715"/>
                      <a:pt x="138" y="715"/>
                      <a:pt x="138" y="715"/>
                    </a:cubicBezTo>
                    <a:cubicBezTo>
                      <a:pt x="143" y="717"/>
                      <a:pt x="143" y="717"/>
                      <a:pt x="143" y="717"/>
                    </a:cubicBezTo>
                    <a:cubicBezTo>
                      <a:pt x="143" y="717"/>
                      <a:pt x="142" y="717"/>
                      <a:pt x="145" y="718"/>
                    </a:cubicBezTo>
                    <a:cubicBezTo>
                      <a:pt x="147" y="718"/>
                      <a:pt x="150" y="716"/>
                      <a:pt x="150" y="715"/>
                    </a:cubicBezTo>
                    <a:cubicBezTo>
                      <a:pt x="151" y="715"/>
                      <a:pt x="155" y="708"/>
                      <a:pt x="155" y="708"/>
                    </a:cubicBezTo>
                    <a:cubicBezTo>
                      <a:pt x="158" y="688"/>
                      <a:pt x="158" y="688"/>
                      <a:pt x="158" y="688"/>
                    </a:cubicBezTo>
                    <a:cubicBezTo>
                      <a:pt x="158" y="688"/>
                      <a:pt x="162" y="685"/>
                      <a:pt x="161" y="685"/>
                    </a:cubicBezTo>
                    <a:cubicBezTo>
                      <a:pt x="161" y="684"/>
                      <a:pt x="161" y="677"/>
                      <a:pt x="161" y="676"/>
                    </a:cubicBezTo>
                    <a:cubicBezTo>
                      <a:pt x="161" y="675"/>
                      <a:pt x="163" y="668"/>
                      <a:pt x="163" y="668"/>
                    </a:cubicBezTo>
                    <a:cubicBezTo>
                      <a:pt x="163" y="668"/>
                      <a:pt x="167" y="665"/>
                      <a:pt x="165" y="662"/>
                    </a:cubicBezTo>
                    <a:cubicBezTo>
                      <a:pt x="164" y="659"/>
                      <a:pt x="163" y="654"/>
                      <a:pt x="163" y="654"/>
                    </a:cubicBezTo>
                    <a:cubicBezTo>
                      <a:pt x="163" y="654"/>
                      <a:pt x="162" y="649"/>
                      <a:pt x="162" y="648"/>
                    </a:cubicBezTo>
                    <a:cubicBezTo>
                      <a:pt x="162" y="647"/>
                      <a:pt x="166" y="642"/>
                      <a:pt x="166" y="642"/>
                    </a:cubicBezTo>
                    <a:cubicBezTo>
                      <a:pt x="163" y="633"/>
                      <a:pt x="163" y="633"/>
                      <a:pt x="163" y="633"/>
                    </a:cubicBezTo>
                    <a:cubicBezTo>
                      <a:pt x="163" y="633"/>
                      <a:pt x="165" y="630"/>
                      <a:pt x="165" y="629"/>
                    </a:cubicBezTo>
                    <a:cubicBezTo>
                      <a:pt x="165" y="628"/>
                      <a:pt x="163" y="619"/>
                      <a:pt x="163" y="619"/>
                    </a:cubicBezTo>
                    <a:cubicBezTo>
                      <a:pt x="163" y="617"/>
                      <a:pt x="163" y="617"/>
                      <a:pt x="163" y="617"/>
                    </a:cubicBezTo>
                    <a:cubicBezTo>
                      <a:pt x="163" y="617"/>
                      <a:pt x="166" y="612"/>
                      <a:pt x="165" y="611"/>
                    </a:cubicBezTo>
                    <a:cubicBezTo>
                      <a:pt x="165" y="610"/>
                      <a:pt x="165" y="605"/>
                      <a:pt x="165" y="605"/>
                    </a:cubicBezTo>
                    <a:cubicBezTo>
                      <a:pt x="163" y="599"/>
                      <a:pt x="163" y="599"/>
                      <a:pt x="163" y="599"/>
                    </a:cubicBezTo>
                    <a:cubicBezTo>
                      <a:pt x="163" y="599"/>
                      <a:pt x="165" y="598"/>
                      <a:pt x="164" y="597"/>
                    </a:cubicBezTo>
                    <a:cubicBezTo>
                      <a:pt x="163" y="595"/>
                      <a:pt x="162" y="594"/>
                      <a:pt x="162" y="594"/>
                    </a:cubicBezTo>
                    <a:cubicBezTo>
                      <a:pt x="162" y="592"/>
                      <a:pt x="162" y="592"/>
                      <a:pt x="162" y="592"/>
                    </a:cubicBezTo>
                    <a:cubicBezTo>
                      <a:pt x="163" y="590"/>
                      <a:pt x="163" y="590"/>
                      <a:pt x="163" y="590"/>
                    </a:cubicBezTo>
                    <a:cubicBezTo>
                      <a:pt x="165" y="588"/>
                      <a:pt x="165" y="588"/>
                      <a:pt x="165" y="588"/>
                    </a:cubicBezTo>
                    <a:cubicBezTo>
                      <a:pt x="164" y="582"/>
                      <a:pt x="164" y="582"/>
                      <a:pt x="164" y="582"/>
                    </a:cubicBezTo>
                    <a:cubicBezTo>
                      <a:pt x="160" y="581"/>
                      <a:pt x="160" y="581"/>
                      <a:pt x="160" y="581"/>
                    </a:cubicBezTo>
                    <a:cubicBezTo>
                      <a:pt x="160" y="581"/>
                      <a:pt x="160" y="579"/>
                      <a:pt x="161" y="579"/>
                    </a:cubicBezTo>
                    <a:cubicBezTo>
                      <a:pt x="163" y="578"/>
                      <a:pt x="170" y="575"/>
                      <a:pt x="170" y="575"/>
                    </a:cubicBezTo>
                    <a:cubicBezTo>
                      <a:pt x="170" y="575"/>
                      <a:pt x="172" y="572"/>
                      <a:pt x="173" y="572"/>
                    </a:cubicBezTo>
                    <a:cubicBezTo>
                      <a:pt x="173" y="571"/>
                      <a:pt x="181" y="566"/>
                      <a:pt x="181" y="566"/>
                    </a:cubicBezTo>
                    <a:cubicBezTo>
                      <a:pt x="181" y="566"/>
                      <a:pt x="181" y="563"/>
                      <a:pt x="181" y="562"/>
                    </a:cubicBezTo>
                    <a:cubicBezTo>
                      <a:pt x="182" y="562"/>
                      <a:pt x="182" y="561"/>
                      <a:pt x="182" y="559"/>
                    </a:cubicBezTo>
                    <a:cubicBezTo>
                      <a:pt x="183" y="559"/>
                      <a:pt x="181" y="550"/>
                      <a:pt x="181" y="547"/>
                    </a:cubicBezTo>
                    <a:cubicBezTo>
                      <a:pt x="182" y="545"/>
                      <a:pt x="184" y="549"/>
                      <a:pt x="184" y="549"/>
                    </a:cubicBezTo>
                    <a:cubicBezTo>
                      <a:pt x="185" y="552"/>
                      <a:pt x="185" y="552"/>
                      <a:pt x="185" y="552"/>
                    </a:cubicBezTo>
                    <a:cubicBezTo>
                      <a:pt x="185" y="558"/>
                      <a:pt x="185" y="558"/>
                      <a:pt x="185" y="558"/>
                    </a:cubicBezTo>
                    <a:cubicBezTo>
                      <a:pt x="188" y="559"/>
                      <a:pt x="188" y="559"/>
                      <a:pt x="188" y="559"/>
                    </a:cubicBezTo>
                    <a:cubicBezTo>
                      <a:pt x="189" y="562"/>
                      <a:pt x="189" y="562"/>
                      <a:pt x="189" y="562"/>
                    </a:cubicBezTo>
                    <a:cubicBezTo>
                      <a:pt x="189" y="562"/>
                      <a:pt x="188" y="565"/>
                      <a:pt x="189" y="565"/>
                    </a:cubicBezTo>
                    <a:cubicBezTo>
                      <a:pt x="190" y="564"/>
                      <a:pt x="190" y="564"/>
                      <a:pt x="190" y="564"/>
                    </a:cubicBezTo>
                    <a:cubicBezTo>
                      <a:pt x="191" y="558"/>
                      <a:pt x="191" y="558"/>
                      <a:pt x="191" y="558"/>
                    </a:cubicBezTo>
                    <a:cubicBezTo>
                      <a:pt x="191" y="558"/>
                      <a:pt x="195" y="558"/>
                      <a:pt x="194" y="556"/>
                    </a:cubicBezTo>
                    <a:cubicBezTo>
                      <a:pt x="194" y="555"/>
                      <a:pt x="193" y="553"/>
                      <a:pt x="194" y="553"/>
                    </a:cubicBezTo>
                    <a:cubicBezTo>
                      <a:pt x="200" y="552"/>
                      <a:pt x="198" y="552"/>
                      <a:pt x="201" y="550"/>
                    </a:cubicBezTo>
                    <a:cubicBezTo>
                      <a:pt x="201" y="550"/>
                      <a:pt x="203" y="546"/>
                      <a:pt x="203" y="546"/>
                    </a:cubicBezTo>
                    <a:cubicBezTo>
                      <a:pt x="203" y="545"/>
                      <a:pt x="204" y="543"/>
                      <a:pt x="204" y="543"/>
                    </a:cubicBezTo>
                    <a:cubicBezTo>
                      <a:pt x="202" y="542"/>
                      <a:pt x="202" y="542"/>
                      <a:pt x="202" y="542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1" y="539"/>
                      <a:pt x="202" y="537"/>
                      <a:pt x="203" y="538"/>
                    </a:cubicBezTo>
                    <a:cubicBezTo>
                      <a:pt x="203" y="539"/>
                      <a:pt x="204" y="541"/>
                      <a:pt x="205" y="541"/>
                    </a:cubicBezTo>
                    <a:cubicBezTo>
                      <a:pt x="206" y="541"/>
                      <a:pt x="209" y="538"/>
                      <a:pt x="209" y="538"/>
                    </a:cubicBezTo>
                    <a:cubicBezTo>
                      <a:pt x="209" y="535"/>
                      <a:pt x="202" y="531"/>
                      <a:pt x="200" y="530"/>
                    </a:cubicBezTo>
                    <a:cubicBezTo>
                      <a:pt x="200" y="526"/>
                      <a:pt x="210" y="521"/>
                      <a:pt x="210" y="520"/>
                    </a:cubicBezTo>
                    <a:cubicBezTo>
                      <a:pt x="211" y="519"/>
                      <a:pt x="211" y="519"/>
                      <a:pt x="211" y="518"/>
                    </a:cubicBezTo>
                    <a:cubicBezTo>
                      <a:pt x="211" y="517"/>
                      <a:pt x="210" y="516"/>
                      <a:pt x="209" y="517"/>
                    </a:cubicBezTo>
                    <a:cubicBezTo>
                      <a:pt x="209" y="517"/>
                      <a:pt x="208" y="519"/>
                      <a:pt x="207" y="519"/>
                    </a:cubicBezTo>
                    <a:cubicBezTo>
                      <a:pt x="207" y="519"/>
                      <a:pt x="205" y="519"/>
                      <a:pt x="205" y="519"/>
                    </a:cubicBezTo>
                    <a:cubicBezTo>
                      <a:pt x="205" y="519"/>
                      <a:pt x="204" y="517"/>
                      <a:pt x="205" y="516"/>
                    </a:cubicBezTo>
                    <a:cubicBezTo>
                      <a:pt x="206" y="515"/>
                      <a:pt x="205" y="515"/>
                      <a:pt x="207" y="514"/>
                    </a:cubicBezTo>
                    <a:cubicBezTo>
                      <a:pt x="208" y="513"/>
                      <a:pt x="209" y="513"/>
                      <a:pt x="210" y="513"/>
                    </a:cubicBezTo>
                    <a:cubicBezTo>
                      <a:pt x="210" y="512"/>
                      <a:pt x="211" y="511"/>
                      <a:pt x="212" y="511"/>
                    </a:cubicBezTo>
                    <a:cubicBezTo>
                      <a:pt x="213" y="511"/>
                      <a:pt x="218" y="508"/>
                      <a:pt x="218" y="508"/>
                    </a:cubicBezTo>
                    <a:cubicBezTo>
                      <a:pt x="219" y="506"/>
                      <a:pt x="219" y="506"/>
                      <a:pt x="219" y="506"/>
                    </a:cubicBezTo>
                    <a:cubicBezTo>
                      <a:pt x="219" y="506"/>
                      <a:pt x="216" y="503"/>
                      <a:pt x="216" y="503"/>
                    </a:cubicBezTo>
                    <a:cubicBezTo>
                      <a:pt x="216" y="503"/>
                      <a:pt x="211" y="499"/>
                      <a:pt x="211" y="499"/>
                    </a:cubicBezTo>
                    <a:cubicBezTo>
                      <a:pt x="211" y="499"/>
                      <a:pt x="209" y="499"/>
                      <a:pt x="209" y="498"/>
                    </a:cubicBezTo>
                    <a:cubicBezTo>
                      <a:pt x="209" y="498"/>
                      <a:pt x="207" y="496"/>
                      <a:pt x="207" y="496"/>
                    </a:cubicBezTo>
                    <a:cubicBezTo>
                      <a:pt x="205" y="491"/>
                      <a:pt x="203" y="495"/>
                      <a:pt x="199" y="493"/>
                    </a:cubicBezTo>
                    <a:cubicBezTo>
                      <a:pt x="199" y="493"/>
                      <a:pt x="197" y="489"/>
                      <a:pt x="197" y="489"/>
                    </a:cubicBezTo>
                    <a:cubicBezTo>
                      <a:pt x="197" y="489"/>
                      <a:pt x="199" y="489"/>
                      <a:pt x="199" y="488"/>
                    </a:cubicBezTo>
                    <a:cubicBezTo>
                      <a:pt x="199" y="486"/>
                      <a:pt x="197" y="484"/>
                      <a:pt x="197" y="484"/>
                    </a:cubicBezTo>
                    <a:cubicBezTo>
                      <a:pt x="195" y="482"/>
                      <a:pt x="195" y="482"/>
                      <a:pt x="195" y="482"/>
                    </a:cubicBezTo>
                    <a:cubicBezTo>
                      <a:pt x="191" y="478"/>
                      <a:pt x="192" y="487"/>
                      <a:pt x="189" y="479"/>
                    </a:cubicBezTo>
                    <a:cubicBezTo>
                      <a:pt x="189" y="479"/>
                      <a:pt x="188" y="479"/>
                      <a:pt x="187" y="477"/>
                    </a:cubicBezTo>
                    <a:cubicBezTo>
                      <a:pt x="186" y="476"/>
                      <a:pt x="183" y="473"/>
                      <a:pt x="183" y="473"/>
                    </a:cubicBezTo>
                    <a:cubicBezTo>
                      <a:pt x="183" y="473"/>
                      <a:pt x="182" y="470"/>
                      <a:pt x="182" y="470"/>
                    </a:cubicBezTo>
                    <a:cubicBezTo>
                      <a:pt x="181" y="470"/>
                      <a:pt x="180" y="467"/>
                      <a:pt x="180" y="467"/>
                    </a:cubicBezTo>
                    <a:cubicBezTo>
                      <a:pt x="175" y="470"/>
                      <a:pt x="175" y="470"/>
                      <a:pt x="175" y="470"/>
                    </a:cubicBezTo>
                    <a:cubicBezTo>
                      <a:pt x="172" y="473"/>
                      <a:pt x="172" y="473"/>
                      <a:pt x="172" y="473"/>
                    </a:cubicBezTo>
                    <a:cubicBezTo>
                      <a:pt x="172" y="473"/>
                      <a:pt x="171" y="471"/>
                      <a:pt x="171" y="471"/>
                    </a:cubicBezTo>
                    <a:cubicBezTo>
                      <a:pt x="171" y="471"/>
                      <a:pt x="171" y="467"/>
                      <a:pt x="171" y="467"/>
                    </a:cubicBezTo>
                    <a:cubicBezTo>
                      <a:pt x="171" y="467"/>
                      <a:pt x="168" y="466"/>
                      <a:pt x="167" y="466"/>
                    </a:cubicBezTo>
                    <a:cubicBezTo>
                      <a:pt x="167" y="466"/>
                      <a:pt x="164" y="466"/>
                      <a:pt x="164" y="466"/>
                    </a:cubicBezTo>
                    <a:cubicBezTo>
                      <a:pt x="160" y="465"/>
                      <a:pt x="160" y="465"/>
                      <a:pt x="160" y="465"/>
                    </a:cubicBezTo>
                    <a:cubicBezTo>
                      <a:pt x="160" y="462"/>
                      <a:pt x="160" y="462"/>
                      <a:pt x="160" y="462"/>
                    </a:cubicBezTo>
                    <a:cubicBezTo>
                      <a:pt x="160" y="462"/>
                      <a:pt x="162" y="460"/>
                      <a:pt x="161" y="459"/>
                    </a:cubicBezTo>
                    <a:cubicBezTo>
                      <a:pt x="161" y="458"/>
                      <a:pt x="158" y="456"/>
                      <a:pt x="158" y="456"/>
                    </a:cubicBezTo>
                    <a:cubicBezTo>
                      <a:pt x="158" y="454"/>
                      <a:pt x="158" y="454"/>
                      <a:pt x="158" y="454"/>
                    </a:cubicBezTo>
                    <a:cubicBezTo>
                      <a:pt x="155" y="450"/>
                      <a:pt x="155" y="450"/>
                      <a:pt x="155" y="450"/>
                    </a:cubicBezTo>
                    <a:cubicBezTo>
                      <a:pt x="155" y="450"/>
                      <a:pt x="157" y="447"/>
                      <a:pt x="157" y="447"/>
                    </a:cubicBezTo>
                    <a:cubicBezTo>
                      <a:pt x="157" y="446"/>
                      <a:pt x="153" y="437"/>
                      <a:pt x="153" y="437"/>
                    </a:cubicBezTo>
                    <a:cubicBezTo>
                      <a:pt x="153" y="437"/>
                      <a:pt x="155" y="433"/>
                      <a:pt x="155" y="432"/>
                    </a:cubicBezTo>
                    <a:cubicBezTo>
                      <a:pt x="155" y="432"/>
                      <a:pt x="153" y="428"/>
                      <a:pt x="153" y="428"/>
                    </a:cubicBezTo>
                    <a:cubicBezTo>
                      <a:pt x="151" y="428"/>
                      <a:pt x="151" y="428"/>
                      <a:pt x="151" y="428"/>
                    </a:cubicBezTo>
                    <a:cubicBezTo>
                      <a:pt x="151" y="424"/>
                      <a:pt x="151" y="424"/>
                      <a:pt x="151" y="424"/>
                    </a:cubicBezTo>
                    <a:cubicBezTo>
                      <a:pt x="152" y="421"/>
                      <a:pt x="152" y="421"/>
                      <a:pt x="152" y="421"/>
                    </a:cubicBezTo>
                    <a:cubicBezTo>
                      <a:pt x="150" y="419"/>
                      <a:pt x="150" y="419"/>
                      <a:pt x="150" y="419"/>
                    </a:cubicBezTo>
                    <a:cubicBezTo>
                      <a:pt x="150" y="419"/>
                      <a:pt x="151" y="417"/>
                      <a:pt x="152" y="417"/>
                    </a:cubicBezTo>
                    <a:cubicBezTo>
                      <a:pt x="152" y="417"/>
                      <a:pt x="152" y="413"/>
                      <a:pt x="152" y="413"/>
                    </a:cubicBezTo>
                    <a:cubicBezTo>
                      <a:pt x="152" y="413"/>
                      <a:pt x="153" y="411"/>
                      <a:pt x="154" y="411"/>
                    </a:cubicBezTo>
                    <a:cubicBezTo>
                      <a:pt x="154" y="411"/>
                      <a:pt x="157" y="413"/>
                      <a:pt x="157" y="413"/>
                    </a:cubicBezTo>
                    <a:cubicBezTo>
                      <a:pt x="157" y="413"/>
                      <a:pt x="160" y="414"/>
                      <a:pt x="160" y="413"/>
                    </a:cubicBezTo>
                    <a:cubicBezTo>
                      <a:pt x="160" y="413"/>
                      <a:pt x="159" y="410"/>
                      <a:pt x="159" y="410"/>
                    </a:cubicBezTo>
                    <a:cubicBezTo>
                      <a:pt x="159" y="409"/>
                      <a:pt x="157" y="407"/>
                      <a:pt x="157" y="407"/>
                    </a:cubicBezTo>
                    <a:cubicBezTo>
                      <a:pt x="156" y="406"/>
                      <a:pt x="156" y="401"/>
                      <a:pt x="156" y="401"/>
                    </a:cubicBezTo>
                    <a:cubicBezTo>
                      <a:pt x="156" y="401"/>
                      <a:pt x="154" y="397"/>
                      <a:pt x="155" y="397"/>
                    </a:cubicBezTo>
                    <a:cubicBezTo>
                      <a:pt x="155" y="397"/>
                      <a:pt x="156" y="395"/>
                      <a:pt x="156" y="395"/>
                    </a:cubicBezTo>
                    <a:cubicBezTo>
                      <a:pt x="157" y="388"/>
                      <a:pt x="157" y="388"/>
                      <a:pt x="157" y="388"/>
                    </a:cubicBezTo>
                    <a:cubicBezTo>
                      <a:pt x="158" y="382"/>
                      <a:pt x="158" y="382"/>
                      <a:pt x="158" y="382"/>
                    </a:cubicBezTo>
                    <a:cubicBezTo>
                      <a:pt x="155" y="379"/>
                      <a:pt x="155" y="379"/>
                      <a:pt x="155" y="379"/>
                    </a:cubicBezTo>
                    <a:cubicBezTo>
                      <a:pt x="154" y="377"/>
                      <a:pt x="154" y="377"/>
                      <a:pt x="154" y="377"/>
                    </a:cubicBezTo>
                    <a:cubicBezTo>
                      <a:pt x="152" y="375"/>
                      <a:pt x="152" y="375"/>
                      <a:pt x="152" y="375"/>
                    </a:cubicBezTo>
                    <a:cubicBezTo>
                      <a:pt x="154" y="369"/>
                      <a:pt x="154" y="369"/>
                      <a:pt x="154" y="369"/>
                    </a:cubicBezTo>
                    <a:cubicBezTo>
                      <a:pt x="158" y="369"/>
                      <a:pt x="158" y="369"/>
                      <a:pt x="158" y="369"/>
                    </a:cubicBezTo>
                    <a:cubicBezTo>
                      <a:pt x="160" y="366"/>
                      <a:pt x="160" y="366"/>
                      <a:pt x="160" y="366"/>
                    </a:cubicBezTo>
                    <a:cubicBezTo>
                      <a:pt x="160" y="366"/>
                      <a:pt x="163" y="364"/>
                      <a:pt x="163" y="363"/>
                    </a:cubicBezTo>
                    <a:cubicBezTo>
                      <a:pt x="163" y="363"/>
                      <a:pt x="164" y="359"/>
                      <a:pt x="164" y="359"/>
                    </a:cubicBezTo>
                    <a:cubicBezTo>
                      <a:pt x="163" y="356"/>
                      <a:pt x="163" y="356"/>
                      <a:pt x="163" y="356"/>
                    </a:cubicBezTo>
                    <a:cubicBezTo>
                      <a:pt x="165" y="357"/>
                      <a:pt x="165" y="357"/>
                      <a:pt x="165" y="357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5" y="354"/>
                      <a:pt x="166" y="351"/>
                      <a:pt x="166" y="351"/>
                    </a:cubicBezTo>
                    <a:cubicBezTo>
                      <a:pt x="167" y="351"/>
                      <a:pt x="168" y="350"/>
                      <a:pt x="168" y="350"/>
                    </a:cubicBezTo>
                    <a:cubicBezTo>
                      <a:pt x="168" y="350"/>
                      <a:pt x="170" y="346"/>
                      <a:pt x="170" y="346"/>
                    </a:cubicBezTo>
                    <a:cubicBezTo>
                      <a:pt x="170" y="346"/>
                      <a:pt x="171" y="347"/>
                      <a:pt x="172" y="346"/>
                    </a:cubicBezTo>
                    <a:cubicBezTo>
                      <a:pt x="173" y="345"/>
                      <a:pt x="173" y="345"/>
                      <a:pt x="173" y="344"/>
                    </a:cubicBezTo>
                    <a:cubicBezTo>
                      <a:pt x="174" y="342"/>
                      <a:pt x="176" y="338"/>
                      <a:pt x="176" y="338"/>
                    </a:cubicBezTo>
                    <a:cubicBezTo>
                      <a:pt x="176" y="338"/>
                      <a:pt x="176" y="337"/>
                      <a:pt x="176" y="336"/>
                    </a:cubicBezTo>
                    <a:cubicBezTo>
                      <a:pt x="177" y="336"/>
                      <a:pt x="179" y="336"/>
                      <a:pt x="179" y="335"/>
                    </a:cubicBezTo>
                    <a:cubicBezTo>
                      <a:pt x="178" y="334"/>
                      <a:pt x="176" y="331"/>
                      <a:pt x="176" y="331"/>
                    </a:cubicBezTo>
                    <a:cubicBezTo>
                      <a:pt x="179" y="328"/>
                      <a:pt x="179" y="328"/>
                      <a:pt x="179" y="328"/>
                    </a:cubicBezTo>
                    <a:cubicBezTo>
                      <a:pt x="179" y="328"/>
                      <a:pt x="182" y="325"/>
                      <a:pt x="182" y="325"/>
                    </a:cubicBezTo>
                    <a:cubicBezTo>
                      <a:pt x="182" y="326"/>
                      <a:pt x="183" y="326"/>
                      <a:pt x="184" y="325"/>
                    </a:cubicBezTo>
                    <a:cubicBezTo>
                      <a:pt x="184" y="325"/>
                      <a:pt x="185" y="324"/>
                      <a:pt x="186" y="323"/>
                    </a:cubicBezTo>
                    <a:cubicBezTo>
                      <a:pt x="186" y="323"/>
                      <a:pt x="187" y="322"/>
                      <a:pt x="188" y="322"/>
                    </a:cubicBezTo>
                    <a:cubicBezTo>
                      <a:pt x="188" y="321"/>
                      <a:pt x="189" y="319"/>
                      <a:pt x="189" y="318"/>
                    </a:cubicBezTo>
                    <a:cubicBezTo>
                      <a:pt x="189" y="318"/>
                      <a:pt x="191" y="313"/>
                      <a:pt x="191" y="313"/>
                    </a:cubicBezTo>
                    <a:cubicBezTo>
                      <a:pt x="191" y="310"/>
                      <a:pt x="191" y="310"/>
                      <a:pt x="191" y="310"/>
                    </a:cubicBezTo>
                    <a:cubicBezTo>
                      <a:pt x="192" y="309"/>
                      <a:pt x="192" y="309"/>
                      <a:pt x="192" y="309"/>
                    </a:cubicBezTo>
                    <a:cubicBezTo>
                      <a:pt x="194" y="307"/>
                      <a:pt x="194" y="307"/>
                      <a:pt x="194" y="307"/>
                    </a:cubicBezTo>
                    <a:cubicBezTo>
                      <a:pt x="194" y="307"/>
                      <a:pt x="196" y="306"/>
                      <a:pt x="196" y="307"/>
                    </a:cubicBezTo>
                    <a:cubicBezTo>
                      <a:pt x="196" y="307"/>
                      <a:pt x="195" y="309"/>
                      <a:pt x="195" y="309"/>
                    </a:cubicBezTo>
                    <a:cubicBezTo>
                      <a:pt x="198" y="309"/>
                      <a:pt x="198" y="309"/>
                      <a:pt x="198" y="309"/>
                    </a:cubicBezTo>
                    <a:cubicBezTo>
                      <a:pt x="198" y="309"/>
                      <a:pt x="198" y="307"/>
                      <a:pt x="198" y="308"/>
                    </a:cubicBezTo>
                    <a:cubicBezTo>
                      <a:pt x="199" y="308"/>
                      <a:pt x="200" y="309"/>
                      <a:pt x="200" y="309"/>
                    </a:cubicBezTo>
                    <a:cubicBezTo>
                      <a:pt x="200" y="308"/>
                      <a:pt x="201" y="306"/>
                      <a:pt x="201" y="306"/>
                    </a:cubicBezTo>
                    <a:cubicBezTo>
                      <a:pt x="201" y="303"/>
                      <a:pt x="201" y="303"/>
                      <a:pt x="201" y="303"/>
                    </a:cubicBezTo>
                    <a:cubicBezTo>
                      <a:pt x="201" y="303"/>
                      <a:pt x="203" y="301"/>
                      <a:pt x="204" y="300"/>
                    </a:cubicBezTo>
                    <a:cubicBezTo>
                      <a:pt x="204" y="299"/>
                      <a:pt x="207" y="296"/>
                      <a:pt x="207" y="296"/>
                    </a:cubicBezTo>
                    <a:cubicBezTo>
                      <a:pt x="210" y="295"/>
                      <a:pt x="210" y="295"/>
                      <a:pt x="210" y="295"/>
                    </a:cubicBezTo>
                    <a:cubicBezTo>
                      <a:pt x="210" y="295"/>
                      <a:pt x="211" y="294"/>
                      <a:pt x="212" y="294"/>
                    </a:cubicBezTo>
                    <a:cubicBezTo>
                      <a:pt x="212" y="294"/>
                      <a:pt x="215" y="290"/>
                      <a:pt x="215" y="290"/>
                    </a:cubicBezTo>
                    <a:cubicBezTo>
                      <a:pt x="215" y="290"/>
                      <a:pt x="215" y="289"/>
                      <a:pt x="216" y="288"/>
                    </a:cubicBezTo>
                    <a:cubicBezTo>
                      <a:pt x="216" y="287"/>
                      <a:pt x="218" y="287"/>
                      <a:pt x="218" y="286"/>
                    </a:cubicBezTo>
                    <a:cubicBezTo>
                      <a:pt x="219" y="286"/>
                      <a:pt x="221" y="281"/>
                      <a:pt x="221" y="281"/>
                    </a:cubicBezTo>
                    <a:cubicBezTo>
                      <a:pt x="221" y="281"/>
                      <a:pt x="222" y="281"/>
                      <a:pt x="222" y="280"/>
                    </a:cubicBezTo>
                    <a:cubicBezTo>
                      <a:pt x="222" y="278"/>
                      <a:pt x="223" y="276"/>
                      <a:pt x="223" y="276"/>
                    </a:cubicBezTo>
                    <a:cubicBezTo>
                      <a:pt x="225" y="272"/>
                      <a:pt x="225" y="272"/>
                      <a:pt x="225" y="272"/>
                    </a:cubicBezTo>
                    <a:cubicBezTo>
                      <a:pt x="225" y="266"/>
                      <a:pt x="225" y="266"/>
                      <a:pt x="225" y="266"/>
                    </a:cubicBezTo>
                    <a:cubicBezTo>
                      <a:pt x="227" y="261"/>
                      <a:pt x="227" y="261"/>
                      <a:pt x="227" y="261"/>
                    </a:cubicBezTo>
                    <a:cubicBezTo>
                      <a:pt x="227" y="261"/>
                      <a:pt x="228" y="260"/>
                      <a:pt x="228" y="259"/>
                    </a:cubicBezTo>
                    <a:cubicBezTo>
                      <a:pt x="229" y="259"/>
                      <a:pt x="230" y="256"/>
                      <a:pt x="230" y="256"/>
                    </a:cubicBezTo>
                    <a:cubicBezTo>
                      <a:pt x="230" y="256"/>
                      <a:pt x="233" y="252"/>
                      <a:pt x="233" y="252"/>
                    </a:cubicBezTo>
                    <a:cubicBezTo>
                      <a:pt x="233" y="252"/>
                      <a:pt x="234" y="249"/>
                      <a:pt x="234" y="248"/>
                    </a:cubicBezTo>
                    <a:cubicBezTo>
                      <a:pt x="235" y="248"/>
                      <a:pt x="235" y="248"/>
                      <a:pt x="235" y="248"/>
                    </a:cubicBezTo>
                    <a:cubicBezTo>
                      <a:pt x="235" y="245"/>
                      <a:pt x="235" y="245"/>
                      <a:pt x="235" y="245"/>
                    </a:cubicBezTo>
                    <a:cubicBezTo>
                      <a:pt x="233" y="241"/>
                      <a:pt x="233" y="241"/>
                      <a:pt x="233" y="241"/>
                    </a:cubicBezTo>
                    <a:cubicBezTo>
                      <a:pt x="229" y="238"/>
                      <a:pt x="229" y="238"/>
                      <a:pt x="229" y="238"/>
                    </a:cubicBezTo>
                    <a:cubicBezTo>
                      <a:pt x="226" y="238"/>
                      <a:pt x="226" y="238"/>
                      <a:pt x="226" y="238"/>
                    </a:cubicBezTo>
                    <a:cubicBezTo>
                      <a:pt x="224" y="236"/>
                      <a:pt x="224" y="236"/>
                      <a:pt x="224" y="236"/>
                    </a:cubicBezTo>
                    <a:cubicBezTo>
                      <a:pt x="225" y="234"/>
                      <a:pt x="225" y="234"/>
                      <a:pt x="225" y="234"/>
                    </a:cubicBezTo>
                    <a:cubicBezTo>
                      <a:pt x="223" y="231"/>
                      <a:pt x="223" y="231"/>
                      <a:pt x="223" y="231"/>
                    </a:cubicBezTo>
                    <a:cubicBezTo>
                      <a:pt x="222" y="229"/>
                      <a:pt x="222" y="229"/>
                      <a:pt x="222" y="229"/>
                    </a:cubicBezTo>
                    <a:cubicBezTo>
                      <a:pt x="220" y="227"/>
                      <a:pt x="220" y="227"/>
                      <a:pt x="220" y="227"/>
                    </a:cubicBezTo>
                    <a:cubicBezTo>
                      <a:pt x="220" y="227"/>
                      <a:pt x="222" y="224"/>
                      <a:pt x="222" y="224"/>
                    </a:cubicBezTo>
                    <a:cubicBezTo>
                      <a:pt x="222" y="224"/>
                      <a:pt x="223" y="223"/>
                      <a:pt x="223" y="222"/>
                    </a:cubicBezTo>
                    <a:cubicBezTo>
                      <a:pt x="223" y="222"/>
                      <a:pt x="225" y="219"/>
                      <a:pt x="225" y="219"/>
                    </a:cubicBezTo>
                    <a:cubicBezTo>
                      <a:pt x="225" y="219"/>
                      <a:pt x="227" y="216"/>
                      <a:pt x="227" y="216"/>
                    </a:cubicBezTo>
                    <a:cubicBezTo>
                      <a:pt x="227" y="216"/>
                      <a:pt x="228" y="215"/>
                      <a:pt x="228" y="214"/>
                    </a:cubicBezTo>
                    <a:cubicBezTo>
                      <a:pt x="228" y="213"/>
                      <a:pt x="227" y="209"/>
                      <a:pt x="227" y="209"/>
                    </a:cubicBezTo>
                    <a:cubicBezTo>
                      <a:pt x="227" y="209"/>
                      <a:pt x="227" y="206"/>
                      <a:pt x="228" y="206"/>
                    </a:cubicBezTo>
                    <a:cubicBezTo>
                      <a:pt x="228" y="205"/>
                      <a:pt x="229" y="204"/>
                      <a:pt x="229" y="204"/>
                    </a:cubicBezTo>
                    <a:cubicBezTo>
                      <a:pt x="229" y="204"/>
                      <a:pt x="230" y="204"/>
                      <a:pt x="231" y="205"/>
                    </a:cubicBezTo>
                    <a:cubicBezTo>
                      <a:pt x="232" y="205"/>
                      <a:pt x="232" y="203"/>
                      <a:pt x="232" y="203"/>
                    </a:cubicBezTo>
                    <a:cubicBezTo>
                      <a:pt x="232" y="203"/>
                      <a:pt x="232" y="200"/>
                      <a:pt x="231" y="200"/>
                    </a:cubicBezTo>
                    <a:cubicBezTo>
                      <a:pt x="230" y="200"/>
                      <a:pt x="229" y="198"/>
                      <a:pt x="229" y="198"/>
                    </a:cubicBezTo>
                    <a:cubicBezTo>
                      <a:pt x="229" y="198"/>
                      <a:pt x="230" y="197"/>
                      <a:pt x="230" y="197"/>
                    </a:cubicBezTo>
                    <a:cubicBezTo>
                      <a:pt x="230" y="196"/>
                      <a:pt x="232" y="195"/>
                      <a:pt x="232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4" y="191"/>
                      <a:pt x="234" y="191"/>
                      <a:pt x="234" y="191"/>
                    </a:cubicBezTo>
                    <a:cubicBezTo>
                      <a:pt x="234" y="188"/>
                      <a:pt x="234" y="188"/>
                      <a:pt x="234" y="188"/>
                    </a:cubicBezTo>
                    <a:cubicBezTo>
                      <a:pt x="234" y="188"/>
                      <a:pt x="238" y="189"/>
                      <a:pt x="238" y="189"/>
                    </a:cubicBezTo>
                    <a:cubicBezTo>
                      <a:pt x="238" y="190"/>
                      <a:pt x="239" y="192"/>
                      <a:pt x="240" y="192"/>
                    </a:cubicBezTo>
                    <a:cubicBezTo>
                      <a:pt x="240" y="191"/>
                      <a:pt x="240" y="189"/>
                      <a:pt x="240" y="189"/>
                    </a:cubicBezTo>
                    <a:cubicBezTo>
                      <a:pt x="240" y="189"/>
                      <a:pt x="241" y="186"/>
                      <a:pt x="242" y="187"/>
                    </a:cubicBezTo>
                    <a:cubicBezTo>
                      <a:pt x="244" y="188"/>
                      <a:pt x="245" y="186"/>
                      <a:pt x="246" y="186"/>
                    </a:cubicBezTo>
                    <a:cubicBezTo>
                      <a:pt x="246" y="185"/>
                      <a:pt x="247" y="183"/>
                      <a:pt x="247" y="183"/>
                    </a:cubicBezTo>
                    <a:cubicBezTo>
                      <a:pt x="247" y="183"/>
                      <a:pt x="248" y="180"/>
                      <a:pt x="247" y="179"/>
                    </a:cubicBezTo>
                    <a:cubicBezTo>
                      <a:pt x="246" y="179"/>
                      <a:pt x="245" y="179"/>
                      <a:pt x="245" y="178"/>
                    </a:cubicBezTo>
                    <a:cubicBezTo>
                      <a:pt x="245" y="178"/>
                      <a:pt x="246" y="176"/>
                      <a:pt x="247" y="176"/>
                    </a:cubicBezTo>
                    <a:cubicBezTo>
                      <a:pt x="248" y="176"/>
                      <a:pt x="248" y="176"/>
                      <a:pt x="250" y="175"/>
                    </a:cubicBezTo>
                    <a:cubicBezTo>
                      <a:pt x="251" y="174"/>
                      <a:pt x="251" y="173"/>
                      <a:pt x="251" y="173"/>
                    </a:cubicBezTo>
                    <a:cubicBezTo>
                      <a:pt x="251" y="173"/>
                      <a:pt x="254" y="172"/>
                      <a:pt x="254" y="172"/>
                    </a:cubicBezTo>
                    <a:cubicBezTo>
                      <a:pt x="258" y="170"/>
                      <a:pt x="258" y="170"/>
                      <a:pt x="258" y="170"/>
                    </a:cubicBezTo>
                    <a:cubicBezTo>
                      <a:pt x="258" y="168"/>
                      <a:pt x="258" y="168"/>
                      <a:pt x="258" y="168"/>
                    </a:cubicBezTo>
                    <a:cubicBezTo>
                      <a:pt x="258" y="168"/>
                      <a:pt x="260" y="168"/>
                      <a:pt x="260" y="168"/>
                    </a:cubicBezTo>
                    <a:cubicBezTo>
                      <a:pt x="261" y="168"/>
                      <a:pt x="262" y="169"/>
                      <a:pt x="262" y="169"/>
                    </a:cubicBezTo>
                    <a:cubicBezTo>
                      <a:pt x="262" y="169"/>
                      <a:pt x="264" y="169"/>
                      <a:pt x="264" y="169"/>
                    </a:cubicBezTo>
                    <a:cubicBezTo>
                      <a:pt x="264" y="168"/>
                      <a:pt x="263" y="167"/>
                      <a:pt x="264" y="167"/>
                    </a:cubicBezTo>
                    <a:cubicBezTo>
                      <a:pt x="265" y="168"/>
                      <a:pt x="265" y="168"/>
                      <a:pt x="265" y="169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7" y="169"/>
                      <a:pt x="268" y="170"/>
                      <a:pt x="269" y="171"/>
                    </a:cubicBezTo>
                    <a:cubicBezTo>
                      <a:pt x="269" y="171"/>
                      <a:pt x="269" y="172"/>
                      <a:pt x="269" y="173"/>
                    </a:cubicBezTo>
                    <a:cubicBezTo>
                      <a:pt x="269" y="174"/>
                      <a:pt x="269" y="174"/>
                      <a:pt x="269" y="175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6"/>
                      <a:pt x="272" y="178"/>
                      <a:pt x="272" y="177"/>
                    </a:cubicBezTo>
                    <a:cubicBezTo>
                      <a:pt x="272" y="176"/>
                      <a:pt x="272" y="177"/>
                      <a:pt x="272" y="175"/>
                    </a:cubicBezTo>
                    <a:cubicBezTo>
                      <a:pt x="271" y="174"/>
                      <a:pt x="272" y="173"/>
                      <a:pt x="272" y="172"/>
                    </a:cubicBezTo>
                    <a:cubicBezTo>
                      <a:pt x="271" y="171"/>
                      <a:pt x="270" y="169"/>
                      <a:pt x="270" y="168"/>
                    </a:cubicBezTo>
                    <a:cubicBezTo>
                      <a:pt x="270" y="168"/>
                      <a:pt x="271" y="167"/>
                      <a:pt x="272" y="167"/>
                    </a:cubicBezTo>
                    <a:cubicBezTo>
                      <a:pt x="273" y="167"/>
                      <a:pt x="272" y="166"/>
                      <a:pt x="273" y="167"/>
                    </a:cubicBezTo>
                    <a:cubicBezTo>
                      <a:pt x="274" y="168"/>
                      <a:pt x="274" y="169"/>
                      <a:pt x="275" y="169"/>
                    </a:cubicBezTo>
                    <a:cubicBezTo>
                      <a:pt x="276" y="169"/>
                      <a:pt x="276" y="169"/>
                      <a:pt x="276" y="169"/>
                    </a:cubicBezTo>
                    <a:cubicBezTo>
                      <a:pt x="276" y="170"/>
                      <a:pt x="277" y="171"/>
                      <a:pt x="277" y="172"/>
                    </a:cubicBezTo>
                    <a:cubicBezTo>
                      <a:pt x="277" y="173"/>
                      <a:pt x="277" y="173"/>
                      <a:pt x="277" y="174"/>
                    </a:cubicBezTo>
                    <a:cubicBezTo>
                      <a:pt x="277" y="174"/>
                      <a:pt x="279" y="177"/>
                      <a:pt x="279" y="177"/>
                    </a:cubicBezTo>
                    <a:cubicBezTo>
                      <a:pt x="279" y="177"/>
                      <a:pt x="281" y="175"/>
                      <a:pt x="281" y="175"/>
                    </a:cubicBezTo>
                    <a:cubicBezTo>
                      <a:pt x="281" y="174"/>
                      <a:pt x="281" y="173"/>
                      <a:pt x="281" y="173"/>
                    </a:cubicBezTo>
                    <a:cubicBezTo>
                      <a:pt x="281" y="172"/>
                      <a:pt x="281" y="171"/>
                      <a:pt x="281" y="171"/>
                    </a:cubicBezTo>
                    <a:cubicBezTo>
                      <a:pt x="281" y="170"/>
                      <a:pt x="278" y="167"/>
                      <a:pt x="278" y="167"/>
                    </a:cubicBezTo>
                    <a:cubicBezTo>
                      <a:pt x="278" y="167"/>
                      <a:pt x="278" y="166"/>
                      <a:pt x="279" y="165"/>
                    </a:cubicBezTo>
                    <a:cubicBezTo>
                      <a:pt x="279" y="165"/>
                      <a:pt x="280" y="164"/>
                      <a:pt x="282" y="163"/>
                    </a:cubicBezTo>
                    <a:cubicBezTo>
                      <a:pt x="276" y="150"/>
                      <a:pt x="276" y="150"/>
                      <a:pt x="276" y="150"/>
                    </a:cubicBezTo>
                    <a:cubicBezTo>
                      <a:pt x="270" y="147"/>
                      <a:pt x="270" y="147"/>
                      <a:pt x="270" y="147"/>
                    </a:cubicBezTo>
                    <a:cubicBezTo>
                      <a:pt x="266" y="143"/>
                      <a:pt x="266" y="143"/>
                      <a:pt x="266" y="143"/>
                    </a:cubicBezTo>
                    <a:cubicBezTo>
                      <a:pt x="266" y="138"/>
                      <a:pt x="266" y="138"/>
                      <a:pt x="266" y="138"/>
                    </a:cubicBezTo>
                    <a:cubicBezTo>
                      <a:pt x="263" y="134"/>
                      <a:pt x="263" y="134"/>
                      <a:pt x="263" y="134"/>
                    </a:cubicBezTo>
                    <a:cubicBezTo>
                      <a:pt x="263" y="134"/>
                      <a:pt x="264" y="131"/>
                      <a:pt x="264" y="130"/>
                    </a:cubicBezTo>
                    <a:cubicBezTo>
                      <a:pt x="265" y="129"/>
                      <a:pt x="267" y="124"/>
                      <a:pt x="267" y="124"/>
                    </a:cubicBezTo>
                    <a:cubicBezTo>
                      <a:pt x="267" y="124"/>
                      <a:pt x="266" y="120"/>
                      <a:pt x="266" y="119"/>
                    </a:cubicBezTo>
                    <a:cubicBezTo>
                      <a:pt x="266" y="118"/>
                      <a:pt x="267" y="113"/>
                      <a:pt x="267" y="113"/>
                    </a:cubicBezTo>
                    <a:cubicBezTo>
                      <a:pt x="266" y="108"/>
                      <a:pt x="266" y="108"/>
                      <a:pt x="266" y="108"/>
                    </a:cubicBezTo>
                    <a:cubicBezTo>
                      <a:pt x="254" y="94"/>
                      <a:pt x="254" y="94"/>
                      <a:pt x="254" y="94"/>
                    </a:cubicBezTo>
                    <a:cubicBezTo>
                      <a:pt x="255" y="88"/>
                      <a:pt x="255" y="88"/>
                      <a:pt x="255" y="88"/>
                    </a:cubicBezTo>
                    <a:cubicBezTo>
                      <a:pt x="255" y="88"/>
                      <a:pt x="255" y="88"/>
                      <a:pt x="255" y="88"/>
                    </a:cubicBezTo>
                    <a:close/>
                    <a:moveTo>
                      <a:pt x="165" y="710"/>
                    </a:moveTo>
                    <a:cubicBezTo>
                      <a:pt x="165" y="710"/>
                      <a:pt x="165" y="710"/>
                      <a:pt x="165" y="710"/>
                    </a:cubicBezTo>
                    <a:cubicBezTo>
                      <a:pt x="166" y="702"/>
                      <a:pt x="166" y="702"/>
                      <a:pt x="166" y="702"/>
                    </a:cubicBezTo>
                    <a:cubicBezTo>
                      <a:pt x="166" y="702"/>
                      <a:pt x="164" y="699"/>
                      <a:pt x="164" y="699"/>
                    </a:cubicBezTo>
                    <a:cubicBezTo>
                      <a:pt x="164" y="698"/>
                      <a:pt x="163" y="696"/>
                      <a:pt x="163" y="693"/>
                    </a:cubicBezTo>
                    <a:cubicBezTo>
                      <a:pt x="164" y="690"/>
                      <a:pt x="164" y="689"/>
                      <a:pt x="165" y="687"/>
                    </a:cubicBezTo>
                    <a:cubicBezTo>
                      <a:pt x="165" y="685"/>
                      <a:pt x="167" y="684"/>
                      <a:pt x="167" y="682"/>
                    </a:cubicBezTo>
                    <a:cubicBezTo>
                      <a:pt x="167" y="679"/>
                      <a:pt x="167" y="678"/>
                      <a:pt x="168" y="676"/>
                    </a:cubicBezTo>
                    <a:cubicBezTo>
                      <a:pt x="168" y="674"/>
                      <a:pt x="169" y="672"/>
                      <a:pt x="170" y="672"/>
                    </a:cubicBezTo>
                    <a:cubicBezTo>
                      <a:pt x="170" y="671"/>
                      <a:pt x="172" y="667"/>
                      <a:pt x="172" y="667"/>
                    </a:cubicBezTo>
                    <a:cubicBezTo>
                      <a:pt x="173" y="662"/>
                      <a:pt x="173" y="662"/>
                      <a:pt x="173" y="662"/>
                    </a:cubicBezTo>
                    <a:cubicBezTo>
                      <a:pt x="173" y="662"/>
                      <a:pt x="175" y="657"/>
                      <a:pt x="175" y="656"/>
                    </a:cubicBezTo>
                    <a:cubicBezTo>
                      <a:pt x="175" y="655"/>
                      <a:pt x="174" y="651"/>
                      <a:pt x="174" y="650"/>
                    </a:cubicBezTo>
                    <a:cubicBezTo>
                      <a:pt x="175" y="649"/>
                      <a:pt x="177" y="647"/>
                      <a:pt x="177" y="647"/>
                    </a:cubicBezTo>
                    <a:cubicBezTo>
                      <a:pt x="180" y="647"/>
                      <a:pt x="180" y="647"/>
                      <a:pt x="180" y="647"/>
                    </a:cubicBezTo>
                    <a:cubicBezTo>
                      <a:pt x="180" y="647"/>
                      <a:pt x="180" y="650"/>
                      <a:pt x="179" y="651"/>
                    </a:cubicBezTo>
                    <a:cubicBezTo>
                      <a:pt x="178" y="651"/>
                      <a:pt x="177" y="652"/>
                      <a:pt x="177" y="652"/>
                    </a:cubicBezTo>
                    <a:cubicBezTo>
                      <a:pt x="177" y="653"/>
                      <a:pt x="179" y="655"/>
                      <a:pt x="179" y="655"/>
                    </a:cubicBezTo>
                    <a:cubicBezTo>
                      <a:pt x="179" y="659"/>
                      <a:pt x="179" y="659"/>
                      <a:pt x="179" y="659"/>
                    </a:cubicBezTo>
                    <a:cubicBezTo>
                      <a:pt x="177" y="663"/>
                      <a:pt x="177" y="663"/>
                      <a:pt x="177" y="663"/>
                    </a:cubicBezTo>
                    <a:cubicBezTo>
                      <a:pt x="175" y="668"/>
                      <a:pt x="175" y="668"/>
                      <a:pt x="175" y="668"/>
                    </a:cubicBezTo>
                    <a:cubicBezTo>
                      <a:pt x="175" y="673"/>
                      <a:pt x="175" y="673"/>
                      <a:pt x="175" y="673"/>
                    </a:cubicBezTo>
                    <a:cubicBezTo>
                      <a:pt x="174" y="676"/>
                      <a:pt x="174" y="676"/>
                      <a:pt x="174" y="676"/>
                    </a:cubicBezTo>
                    <a:cubicBezTo>
                      <a:pt x="173" y="679"/>
                      <a:pt x="173" y="679"/>
                      <a:pt x="173" y="679"/>
                    </a:cubicBezTo>
                    <a:cubicBezTo>
                      <a:pt x="171" y="685"/>
                      <a:pt x="171" y="685"/>
                      <a:pt x="171" y="685"/>
                    </a:cubicBezTo>
                    <a:cubicBezTo>
                      <a:pt x="172" y="690"/>
                      <a:pt x="172" y="690"/>
                      <a:pt x="172" y="690"/>
                    </a:cubicBezTo>
                    <a:cubicBezTo>
                      <a:pt x="169" y="696"/>
                      <a:pt x="169" y="696"/>
                      <a:pt x="169" y="696"/>
                    </a:cubicBezTo>
                    <a:cubicBezTo>
                      <a:pt x="169" y="696"/>
                      <a:pt x="169" y="699"/>
                      <a:pt x="169" y="700"/>
                    </a:cubicBezTo>
                    <a:cubicBezTo>
                      <a:pt x="169" y="701"/>
                      <a:pt x="169" y="707"/>
                      <a:pt x="169" y="707"/>
                    </a:cubicBezTo>
                    <a:cubicBezTo>
                      <a:pt x="169" y="707"/>
                      <a:pt x="169" y="710"/>
                      <a:pt x="168" y="710"/>
                    </a:cubicBezTo>
                    <a:cubicBezTo>
                      <a:pt x="167" y="710"/>
                      <a:pt x="165" y="710"/>
                      <a:pt x="165" y="710"/>
                    </a:cubicBezTo>
                    <a:close/>
                    <a:moveTo>
                      <a:pt x="206" y="649"/>
                    </a:moveTo>
                    <a:cubicBezTo>
                      <a:pt x="206" y="649"/>
                      <a:pt x="206" y="649"/>
                      <a:pt x="206" y="649"/>
                    </a:cubicBezTo>
                    <a:cubicBezTo>
                      <a:pt x="205" y="647"/>
                      <a:pt x="205" y="647"/>
                      <a:pt x="205" y="647"/>
                    </a:cubicBezTo>
                    <a:cubicBezTo>
                      <a:pt x="208" y="646"/>
                      <a:pt x="208" y="646"/>
                      <a:pt x="208" y="646"/>
                    </a:cubicBezTo>
                    <a:cubicBezTo>
                      <a:pt x="208" y="646"/>
                      <a:pt x="207" y="642"/>
                      <a:pt x="207" y="641"/>
                    </a:cubicBezTo>
                    <a:cubicBezTo>
                      <a:pt x="207" y="640"/>
                      <a:pt x="206" y="641"/>
                      <a:pt x="205" y="639"/>
                    </a:cubicBezTo>
                    <a:cubicBezTo>
                      <a:pt x="204" y="638"/>
                      <a:pt x="204" y="635"/>
                      <a:pt x="204" y="635"/>
                    </a:cubicBezTo>
                    <a:cubicBezTo>
                      <a:pt x="204" y="634"/>
                      <a:pt x="205" y="631"/>
                      <a:pt x="205" y="631"/>
                    </a:cubicBezTo>
                    <a:cubicBezTo>
                      <a:pt x="205" y="631"/>
                      <a:pt x="208" y="627"/>
                      <a:pt x="210" y="625"/>
                    </a:cubicBezTo>
                    <a:cubicBezTo>
                      <a:pt x="213" y="622"/>
                      <a:pt x="212" y="622"/>
                      <a:pt x="212" y="620"/>
                    </a:cubicBezTo>
                    <a:cubicBezTo>
                      <a:pt x="211" y="619"/>
                      <a:pt x="213" y="618"/>
                      <a:pt x="213" y="618"/>
                    </a:cubicBezTo>
                    <a:cubicBezTo>
                      <a:pt x="216" y="615"/>
                      <a:pt x="216" y="615"/>
                      <a:pt x="216" y="615"/>
                    </a:cubicBezTo>
                    <a:cubicBezTo>
                      <a:pt x="218" y="610"/>
                      <a:pt x="218" y="610"/>
                      <a:pt x="218" y="610"/>
                    </a:cubicBezTo>
                    <a:cubicBezTo>
                      <a:pt x="218" y="610"/>
                      <a:pt x="221" y="613"/>
                      <a:pt x="221" y="613"/>
                    </a:cubicBezTo>
                    <a:cubicBezTo>
                      <a:pt x="222" y="613"/>
                      <a:pt x="222" y="612"/>
                      <a:pt x="222" y="611"/>
                    </a:cubicBezTo>
                    <a:cubicBezTo>
                      <a:pt x="222" y="610"/>
                      <a:pt x="224" y="610"/>
                      <a:pt x="224" y="610"/>
                    </a:cubicBezTo>
                    <a:cubicBezTo>
                      <a:pt x="225" y="610"/>
                      <a:pt x="228" y="609"/>
                      <a:pt x="228" y="609"/>
                    </a:cubicBezTo>
                    <a:cubicBezTo>
                      <a:pt x="229" y="607"/>
                      <a:pt x="229" y="607"/>
                      <a:pt x="229" y="607"/>
                    </a:cubicBezTo>
                    <a:cubicBezTo>
                      <a:pt x="229" y="607"/>
                      <a:pt x="233" y="606"/>
                      <a:pt x="235" y="607"/>
                    </a:cubicBezTo>
                    <a:cubicBezTo>
                      <a:pt x="236" y="608"/>
                      <a:pt x="234" y="608"/>
                      <a:pt x="234" y="609"/>
                    </a:cubicBezTo>
                    <a:cubicBezTo>
                      <a:pt x="234" y="610"/>
                      <a:pt x="234" y="610"/>
                      <a:pt x="234" y="611"/>
                    </a:cubicBezTo>
                    <a:cubicBezTo>
                      <a:pt x="234" y="612"/>
                      <a:pt x="233" y="613"/>
                      <a:pt x="230" y="613"/>
                    </a:cubicBezTo>
                    <a:cubicBezTo>
                      <a:pt x="227" y="614"/>
                      <a:pt x="229" y="616"/>
                      <a:pt x="229" y="616"/>
                    </a:cubicBezTo>
                    <a:cubicBezTo>
                      <a:pt x="229" y="616"/>
                      <a:pt x="229" y="620"/>
                      <a:pt x="229" y="620"/>
                    </a:cubicBezTo>
                    <a:cubicBezTo>
                      <a:pt x="228" y="621"/>
                      <a:pt x="226" y="623"/>
                      <a:pt x="224" y="623"/>
                    </a:cubicBezTo>
                    <a:cubicBezTo>
                      <a:pt x="223" y="624"/>
                      <a:pt x="223" y="626"/>
                      <a:pt x="223" y="626"/>
                    </a:cubicBezTo>
                    <a:cubicBezTo>
                      <a:pt x="223" y="627"/>
                      <a:pt x="224" y="629"/>
                      <a:pt x="224" y="631"/>
                    </a:cubicBezTo>
                    <a:cubicBezTo>
                      <a:pt x="224" y="632"/>
                      <a:pt x="224" y="632"/>
                      <a:pt x="225" y="634"/>
                    </a:cubicBezTo>
                    <a:cubicBezTo>
                      <a:pt x="225" y="635"/>
                      <a:pt x="227" y="635"/>
                      <a:pt x="228" y="635"/>
                    </a:cubicBezTo>
                    <a:cubicBezTo>
                      <a:pt x="228" y="636"/>
                      <a:pt x="230" y="638"/>
                      <a:pt x="229" y="639"/>
                    </a:cubicBezTo>
                    <a:cubicBezTo>
                      <a:pt x="228" y="640"/>
                      <a:pt x="227" y="641"/>
                      <a:pt x="226" y="641"/>
                    </a:cubicBezTo>
                    <a:cubicBezTo>
                      <a:pt x="226" y="642"/>
                      <a:pt x="224" y="645"/>
                      <a:pt x="224" y="645"/>
                    </a:cubicBezTo>
                    <a:cubicBezTo>
                      <a:pt x="224" y="645"/>
                      <a:pt x="225" y="647"/>
                      <a:pt x="224" y="649"/>
                    </a:cubicBezTo>
                    <a:cubicBezTo>
                      <a:pt x="224" y="651"/>
                      <a:pt x="222" y="650"/>
                      <a:pt x="221" y="651"/>
                    </a:cubicBezTo>
                    <a:cubicBezTo>
                      <a:pt x="221" y="651"/>
                      <a:pt x="218" y="654"/>
                      <a:pt x="218" y="654"/>
                    </a:cubicBezTo>
                    <a:cubicBezTo>
                      <a:pt x="217" y="654"/>
                      <a:pt x="216" y="658"/>
                      <a:pt x="216" y="660"/>
                    </a:cubicBezTo>
                    <a:cubicBezTo>
                      <a:pt x="216" y="661"/>
                      <a:pt x="216" y="663"/>
                      <a:pt x="216" y="664"/>
                    </a:cubicBezTo>
                    <a:cubicBezTo>
                      <a:pt x="216" y="665"/>
                      <a:pt x="216" y="664"/>
                      <a:pt x="214" y="667"/>
                    </a:cubicBezTo>
                    <a:cubicBezTo>
                      <a:pt x="211" y="670"/>
                      <a:pt x="212" y="668"/>
                      <a:pt x="209" y="667"/>
                    </a:cubicBezTo>
                    <a:cubicBezTo>
                      <a:pt x="205" y="667"/>
                      <a:pt x="209" y="666"/>
                      <a:pt x="210" y="664"/>
                    </a:cubicBezTo>
                    <a:cubicBezTo>
                      <a:pt x="211" y="662"/>
                      <a:pt x="212" y="660"/>
                      <a:pt x="212" y="660"/>
                    </a:cubicBezTo>
                    <a:cubicBezTo>
                      <a:pt x="211" y="656"/>
                      <a:pt x="211" y="656"/>
                      <a:pt x="211" y="656"/>
                    </a:cubicBezTo>
                    <a:cubicBezTo>
                      <a:pt x="209" y="653"/>
                      <a:pt x="209" y="653"/>
                      <a:pt x="209" y="653"/>
                    </a:cubicBezTo>
                    <a:lnTo>
                      <a:pt x="206" y="649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C2E056CD-D008-7D4D-A4E6-B76C3135DC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6242" y="235948"/>
                <a:ext cx="1226964" cy="1680165"/>
              </a:xfrm>
              <a:custGeom>
                <a:avLst/>
                <a:gdLst>
                  <a:gd name="T0" fmla="*/ 383 w 538"/>
                  <a:gd name="T1" fmla="*/ 61 h 760"/>
                  <a:gd name="T2" fmla="*/ 367 w 538"/>
                  <a:gd name="T3" fmla="*/ 127 h 760"/>
                  <a:gd name="T4" fmla="*/ 435 w 538"/>
                  <a:gd name="T5" fmla="*/ 150 h 760"/>
                  <a:gd name="T6" fmla="*/ 438 w 538"/>
                  <a:gd name="T7" fmla="*/ 149 h 760"/>
                  <a:gd name="T8" fmla="*/ 438 w 538"/>
                  <a:gd name="T9" fmla="*/ 148 h 760"/>
                  <a:gd name="T10" fmla="*/ 443 w 538"/>
                  <a:gd name="T11" fmla="*/ 86 h 760"/>
                  <a:gd name="T12" fmla="*/ 500 w 538"/>
                  <a:gd name="T13" fmla="*/ 70 h 760"/>
                  <a:gd name="T14" fmla="*/ 509 w 538"/>
                  <a:gd name="T15" fmla="*/ 106 h 760"/>
                  <a:gd name="T16" fmla="*/ 499 w 538"/>
                  <a:gd name="T17" fmla="*/ 50 h 760"/>
                  <a:gd name="T18" fmla="*/ 468 w 538"/>
                  <a:gd name="T19" fmla="*/ 9 h 760"/>
                  <a:gd name="T20" fmla="*/ 444 w 538"/>
                  <a:gd name="T21" fmla="*/ 21 h 760"/>
                  <a:gd name="T22" fmla="*/ 425 w 538"/>
                  <a:gd name="T23" fmla="*/ 23 h 760"/>
                  <a:gd name="T24" fmla="*/ 400 w 538"/>
                  <a:gd name="T25" fmla="*/ 33 h 760"/>
                  <a:gd name="T26" fmla="*/ 377 w 538"/>
                  <a:gd name="T27" fmla="*/ 69 h 760"/>
                  <a:gd name="T28" fmla="*/ 361 w 538"/>
                  <a:gd name="T29" fmla="*/ 85 h 760"/>
                  <a:gd name="T30" fmla="*/ 328 w 538"/>
                  <a:gd name="T31" fmla="*/ 96 h 760"/>
                  <a:gd name="T32" fmla="*/ 298 w 538"/>
                  <a:gd name="T33" fmla="*/ 115 h 760"/>
                  <a:gd name="T34" fmla="*/ 281 w 538"/>
                  <a:gd name="T35" fmla="*/ 161 h 760"/>
                  <a:gd name="T36" fmla="*/ 241 w 538"/>
                  <a:gd name="T37" fmla="*/ 187 h 760"/>
                  <a:gd name="T38" fmla="*/ 235 w 538"/>
                  <a:gd name="T39" fmla="*/ 201 h 760"/>
                  <a:gd name="T40" fmla="*/ 241 w 538"/>
                  <a:gd name="T41" fmla="*/ 223 h 760"/>
                  <a:gd name="T42" fmla="*/ 235 w 538"/>
                  <a:gd name="T43" fmla="*/ 256 h 760"/>
                  <a:gd name="T44" fmla="*/ 219 w 538"/>
                  <a:gd name="T45" fmla="*/ 306 h 760"/>
                  <a:gd name="T46" fmla="*/ 193 w 538"/>
                  <a:gd name="T47" fmla="*/ 362 h 760"/>
                  <a:gd name="T48" fmla="*/ 174 w 538"/>
                  <a:gd name="T49" fmla="*/ 390 h 760"/>
                  <a:gd name="T50" fmla="*/ 145 w 538"/>
                  <a:gd name="T51" fmla="*/ 436 h 760"/>
                  <a:gd name="T52" fmla="*/ 139 w 538"/>
                  <a:gd name="T53" fmla="*/ 456 h 760"/>
                  <a:gd name="T54" fmla="*/ 97 w 538"/>
                  <a:gd name="T55" fmla="*/ 474 h 760"/>
                  <a:gd name="T56" fmla="*/ 59 w 538"/>
                  <a:gd name="T57" fmla="*/ 500 h 760"/>
                  <a:gd name="T58" fmla="*/ 24 w 538"/>
                  <a:gd name="T59" fmla="*/ 527 h 760"/>
                  <a:gd name="T60" fmla="*/ 14 w 538"/>
                  <a:gd name="T61" fmla="*/ 551 h 760"/>
                  <a:gd name="T62" fmla="*/ 4 w 538"/>
                  <a:gd name="T63" fmla="*/ 599 h 760"/>
                  <a:gd name="T64" fmla="*/ 13 w 538"/>
                  <a:gd name="T65" fmla="*/ 650 h 760"/>
                  <a:gd name="T66" fmla="*/ 22 w 538"/>
                  <a:gd name="T67" fmla="*/ 686 h 760"/>
                  <a:gd name="T68" fmla="*/ 33 w 538"/>
                  <a:gd name="T69" fmla="*/ 742 h 760"/>
                  <a:gd name="T70" fmla="*/ 96 w 538"/>
                  <a:gd name="T71" fmla="*/ 747 h 760"/>
                  <a:gd name="T72" fmla="*/ 173 w 538"/>
                  <a:gd name="T73" fmla="*/ 704 h 760"/>
                  <a:gd name="T74" fmla="*/ 188 w 538"/>
                  <a:gd name="T75" fmla="*/ 671 h 760"/>
                  <a:gd name="T76" fmla="*/ 193 w 538"/>
                  <a:gd name="T77" fmla="*/ 655 h 760"/>
                  <a:gd name="T78" fmla="*/ 193 w 538"/>
                  <a:gd name="T79" fmla="*/ 655 h 760"/>
                  <a:gd name="T80" fmla="*/ 207 w 538"/>
                  <a:gd name="T81" fmla="*/ 644 h 760"/>
                  <a:gd name="T82" fmla="*/ 212 w 538"/>
                  <a:gd name="T83" fmla="*/ 590 h 760"/>
                  <a:gd name="T84" fmla="*/ 213 w 538"/>
                  <a:gd name="T85" fmla="*/ 589 h 760"/>
                  <a:gd name="T86" fmla="*/ 213 w 538"/>
                  <a:gd name="T87" fmla="*/ 586 h 760"/>
                  <a:gd name="T88" fmla="*/ 213 w 538"/>
                  <a:gd name="T89" fmla="*/ 584 h 760"/>
                  <a:gd name="T90" fmla="*/ 214 w 538"/>
                  <a:gd name="T91" fmla="*/ 582 h 760"/>
                  <a:gd name="T92" fmla="*/ 189 w 538"/>
                  <a:gd name="T93" fmla="*/ 510 h 760"/>
                  <a:gd name="T94" fmla="*/ 231 w 538"/>
                  <a:gd name="T95" fmla="*/ 427 h 760"/>
                  <a:gd name="T96" fmla="*/ 240 w 538"/>
                  <a:gd name="T97" fmla="*/ 314 h 760"/>
                  <a:gd name="T98" fmla="*/ 275 w 538"/>
                  <a:gd name="T99" fmla="*/ 228 h 760"/>
                  <a:gd name="T100" fmla="*/ 275 w 538"/>
                  <a:gd name="T101" fmla="*/ 220 h 760"/>
                  <a:gd name="T102" fmla="*/ 275 w 538"/>
                  <a:gd name="T103" fmla="*/ 218 h 760"/>
                  <a:gd name="T104" fmla="*/ 276 w 538"/>
                  <a:gd name="T105" fmla="*/ 217 h 760"/>
                  <a:gd name="T106" fmla="*/ 277 w 538"/>
                  <a:gd name="T107" fmla="*/ 215 h 760"/>
                  <a:gd name="T108" fmla="*/ 302 w 538"/>
                  <a:gd name="T109" fmla="*/ 202 h 760"/>
                  <a:gd name="T110" fmla="*/ 342 w 538"/>
                  <a:gd name="T111" fmla="*/ 142 h 760"/>
                  <a:gd name="T112" fmla="*/ 360 w 538"/>
                  <a:gd name="T113" fmla="*/ 125 h 760"/>
                  <a:gd name="T114" fmla="*/ 361 w 538"/>
                  <a:gd name="T115" fmla="*/ 125 h 760"/>
                  <a:gd name="T116" fmla="*/ 363 w 538"/>
                  <a:gd name="T117" fmla="*/ 125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8" h="760">
                    <a:moveTo>
                      <a:pt x="370" y="57"/>
                    </a:moveTo>
                    <a:cubicBezTo>
                      <a:pt x="368" y="57"/>
                      <a:pt x="365" y="58"/>
                      <a:pt x="365" y="56"/>
                    </a:cubicBezTo>
                    <a:cubicBezTo>
                      <a:pt x="365" y="55"/>
                      <a:pt x="362" y="52"/>
                      <a:pt x="362" y="52"/>
                    </a:cubicBezTo>
                    <a:cubicBezTo>
                      <a:pt x="362" y="51"/>
                      <a:pt x="360" y="49"/>
                      <a:pt x="363" y="48"/>
                    </a:cubicBezTo>
                    <a:cubicBezTo>
                      <a:pt x="365" y="46"/>
                      <a:pt x="372" y="43"/>
                      <a:pt x="373" y="43"/>
                    </a:cubicBezTo>
                    <a:cubicBezTo>
                      <a:pt x="373" y="43"/>
                      <a:pt x="376" y="38"/>
                      <a:pt x="377" y="37"/>
                    </a:cubicBezTo>
                    <a:cubicBezTo>
                      <a:pt x="378" y="37"/>
                      <a:pt x="384" y="37"/>
                      <a:pt x="384" y="37"/>
                    </a:cubicBezTo>
                    <a:cubicBezTo>
                      <a:pt x="384" y="37"/>
                      <a:pt x="385" y="38"/>
                      <a:pt x="387" y="38"/>
                    </a:cubicBezTo>
                    <a:cubicBezTo>
                      <a:pt x="389" y="39"/>
                      <a:pt x="393" y="36"/>
                      <a:pt x="391" y="39"/>
                    </a:cubicBezTo>
                    <a:cubicBezTo>
                      <a:pt x="388" y="41"/>
                      <a:pt x="387" y="42"/>
                      <a:pt x="386" y="42"/>
                    </a:cubicBezTo>
                    <a:cubicBezTo>
                      <a:pt x="385" y="43"/>
                      <a:pt x="380" y="47"/>
                      <a:pt x="380" y="49"/>
                    </a:cubicBezTo>
                    <a:cubicBezTo>
                      <a:pt x="379" y="51"/>
                      <a:pt x="380" y="51"/>
                      <a:pt x="379" y="52"/>
                    </a:cubicBezTo>
                    <a:cubicBezTo>
                      <a:pt x="377" y="53"/>
                      <a:pt x="371" y="56"/>
                      <a:pt x="370" y="57"/>
                    </a:cubicBezTo>
                    <a:close/>
                    <a:moveTo>
                      <a:pt x="383" y="61"/>
                    </a:moveTo>
                    <a:cubicBezTo>
                      <a:pt x="383" y="61"/>
                      <a:pt x="383" y="61"/>
                      <a:pt x="383" y="61"/>
                    </a:cubicBezTo>
                    <a:cubicBezTo>
                      <a:pt x="383" y="61"/>
                      <a:pt x="386" y="62"/>
                      <a:pt x="386" y="61"/>
                    </a:cubicBezTo>
                    <a:cubicBezTo>
                      <a:pt x="386" y="61"/>
                      <a:pt x="387" y="59"/>
                      <a:pt x="387" y="56"/>
                    </a:cubicBezTo>
                    <a:cubicBezTo>
                      <a:pt x="388" y="53"/>
                      <a:pt x="390" y="53"/>
                      <a:pt x="391" y="52"/>
                    </a:cubicBezTo>
                    <a:cubicBezTo>
                      <a:pt x="392" y="51"/>
                      <a:pt x="391" y="51"/>
                      <a:pt x="392" y="49"/>
                    </a:cubicBezTo>
                    <a:cubicBezTo>
                      <a:pt x="392" y="47"/>
                      <a:pt x="391" y="47"/>
                      <a:pt x="389" y="46"/>
                    </a:cubicBezTo>
                    <a:cubicBezTo>
                      <a:pt x="386" y="46"/>
                      <a:pt x="386" y="48"/>
                      <a:pt x="384" y="48"/>
                    </a:cubicBezTo>
                    <a:cubicBezTo>
                      <a:pt x="383" y="49"/>
                      <a:pt x="383" y="51"/>
                      <a:pt x="384" y="52"/>
                    </a:cubicBezTo>
                    <a:cubicBezTo>
                      <a:pt x="384" y="53"/>
                      <a:pt x="382" y="54"/>
                      <a:pt x="380" y="55"/>
                    </a:cubicBezTo>
                    <a:cubicBezTo>
                      <a:pt x="378" y="57"/>
                      <a:pt x="378" y="59"/>
                      <a:pt x="378" y="59"/>
                    </a:cubicBezTo>
                    <a:cubicBezTo>
                      <a:pt x="383" y="61"/>
                      <a:pt x="383" y="61"/>
                      <a:pt x="383" y="61"/>
                    </a:cubicBezTo>
                    <a:close/>
                    <a:moveTo>
                      <a:pt x="363" y="126"/>
                    </a:move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7" y="127"/>
                      <a:pt x="367" y="127"/>
                      <a:pt x="367" y="127"/>
                    </a:cubicBezTo>
                    <a:cubicBezTo>
                      <a:pt x="374" y="135"/>
                      <a:pt x="374" y="135"/>
                      <a:pt x="374" y="135"/>
                    </a:cubicBezTo>
                    <a:cubicBezTo>
                      <a:pt x="380" y="142"/>
                      <a:pt x="380" y="142"/>
                      <a:pt x="380" y="142"/>
                    </a:cubicBezTo>
                    <a:cubicBezTo>
                      <a:pt x="380" y="142"/>
                      <a:pt x="389" y="149"/>
                      <a:pt x="391" y="150"/>
                    </a:cubicBezTo>
                    <a:cubicBezTo>
                      <a:pt x="393" y="151"/>
                      <a:pt x="404" y="153"/>
                      <a:pt x="405" y="154"/>
                    </a:cubicBezTo>
                    <a:cubicBezTo>
                      <a:pt x="408" y="150"/>
                      <a:pt x="408" y="150"/>
                      <a:pt x="408" y="150"/>
                    </a:cubicBezTo>
                    <a:cubicBezTo>
                      <a:pt x="412" y="147"/>
                      <a:pt x="412" y="147"/>
                      <a:pt x="412" y="147"/>
                    </a:cubicBezTo>
                    <a:cubicBezTo>
                      <a:pt x="411" y="145"/>
                      <a:pt x="411" y="145"/>
                      <a:pt x="411" y="145"/>
                    </a:cubicBezTo>
                    <a:cubicBezTo>
                      <a:pt x="416" y="142"/>
                      <a:pt x="416" y="142"/>
                      <a:pt x="416" y="142"/>
                    </a:cubicBezTo>
                    <a:cubicBezTo>
                      <a:pt x="420" y="145"/>
                      <a:pt x="420" y="145"/>
                      <a:pt x="420" y="145"/>
                    </a:cubicBezTo>
                    <a:cubicBezTo>
                      <a:pt x="430" y="147"/>
                      <a:pt x="430" y="147"/>
                      <a:pt x="430" y="147"/>
                    </a:cubicBezTo>
                    <a:cubicBezTo>
                      <a:pt x="434" y="150"/>
                      <a:pt x="434" y="150"/>
                      <a:pt x="434" y="150"/>
                    </a:cubicBezTo>
                    <a:cubicBezTo>
                      <a:pt x="434" y="150"/>
                      <a:pt x="434" y="150"/>
                      <a:pt x="435" y="150"/>
                    </a:cubicBezTo>
                    <a:cubicBezTo>
                      <a:pt x="435" y="150"/>
                      <a:pt x="435" y="150"/>
                      <a:pt x="435" y="150"/>
                    </a:cubicBezTo>
                    <a:cubicBezTo>
                      <a:pt x="435" y="150"/>
                      <a:pt x="435" y="150"/>
                      <a:pt x="435" y="150"/>
                    </a:cubicBezTo>
                    <a:cubicBezTo>
                      <a:pt x="436" y="149"/>
                      <a:pt x="436" y="149"/>
                      <a:pt x="436" y="149"/>
                    </a:cubicBezTo>
                    <a:cubicBezTo>
                      <a:pt x="436" y="149"/>
                      <a:pt x="436" y="149"/>
                      <a:pt x="436" y="149"/>
                    </a:cubicBezTo>
                    <a:cubicBezTo>
                      <a:pt x="436" y="149"/>
                      <a:pt x="436" y="149"/>
                      <a:pt x="436" y="149"/>
                    </a:cubicBezTo>
                    <a:cubicBezTo>
                      <a:pt x="436" y="149"/>
                      <a:pt x="436" y="149"/>
                      <a:pt x="436" y="149"/>
                    </a:cubicBezTo>
                    <a:cubicBezTo>
                      <a:pt x="436" y="149"/>
                      <a:pt x="437" y="149"/>
                      <a:pt x="437" y="149"/>
                    </a:cubicBezTo>
                    <a:cubicBezTo>
                      <a:pt x="437" y="149"/>
                      <a:pt x="437" y="149"/>
                      <a:pt x="437" y="149"/>
                    </a:cubicBezTo>
                    <a:cubicBezTo>
                      <a:pt x="437" y="149"/>
                      <a:pt x="437" y="149"/>
                      <a:pt x="437" y="149"/>
                    </a:cubicBezTo>
                    <a:cubicBezTo>
                      <a:pt x="437" y="149"/>
                      <a:pt x="437" y="149"/>
                      <a:pt x="437" y="149"/>
                    </a:cubicBezTo>
                    <a:cubicBezTo>
                      <a:pt x="437" y="149"/>
                      <a:pt x="437" y="149"/>
                      <a:pt x="437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9"/>
                      <a:pt x="438" y="149"/>
                      <a:pt x="438" y="149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8"/>
                      <a:pt x="438" y="148"/>
                      <a:pt x="438" y="148"/>
                    </a:cubicBezTo>
                    <a:cubicBezTo>
                      <a:pt x="438" y="147"/>
                      <a:pt x="438" y="147"/>
                      <a:pt x="438" y="147"/>
                    </a:cubicBezTo>
                    <a:cubicBezTo>
                      <a:pt x="438" y="146"/>
                      <a:pt x="438" y="140"/>
                      <a:pt x="438" y="140"/>
                    </a:cubicBezTo>
                    <a:cubicBezTo>
                      <a:pt x="438" y="140"/>
                      <a:pt x="435" y="138"/>
                      <a:pt x="438" y="136"/>
                    </a:cubicBezTo>
                    <a:cubicBezTo>
                      <a:pt x="441" y="133"/>
                      <a:pt x="445" y="130"/>
                      <a:pt x="445" y="130"/>
                    </a:cubicBezTo>
                    <a:cubicBezTo>
                      <a:pt x="445" y="130"/>
                      <a:pt x="447" y="129"/>
                      <a:pt x="447" y="126"/>
                    </a:cubicBezTo>
                    <a:cubicBezTo>
                      <a:pt x="447" y="123"/>
                      <a:pt x="445" y="115"/>
                      <a:pt x="445" y="115"/>
                    </a:cubicBezTo>
                    <a:cubicBezTo>
                      <a:pt x="445" y="115"/>
                      <a:pt x="443" y="110"/>
                      <a:pt x="443" y="108"/>
                    </a:cubicBezTo>
                    <a:cubicBezTo>
                      <a:pt x="445" y="96"/>
                      <a:pt x="440" y="88"/>
                      <a:pt x="443" y="86"/>
                    </a:cubicBezTo>
                    <a:cubicBezTo>
                      <a:pt x="443" y="86"/>
                      <a:pt x="443" y="86"/>
                      <a:pt x="443" y="86"/>
                    </a:cubicBezTo>
                    <a:cubicBezTo>
                      <a:pt x="443" y="86"/>
                      <a:pt x="443" y="86"/>
                      <a:pt x="443" y="86"/>
                    </a:cubicBezTo>
                    <a:cubicBezTo>
                      <a:pt x="445" y="85"/>
                      <a:pt x="445" y="85"/>
                      <a:pt x="445" y="85"/>
                    </a:cubicBezTo>
                    <a:cubicBezTo>
                      <a:pt x="448" y="83"/>
                      <a:pt x="448" y="83"/>
                      <a:pt x="448" y="83"/>
                    </a:cubicBezTo>
                    <a:cubicBezTo>
                      <a:pt x="448" y="83"/>
                      <a:pt x="448" y="82"/>
                      <a:pt x="448" y="82"/>
                    </a:cubicBezTo>
                    <a:cubicBezTo>
                      <a:pt x="448" y="77"/>
                      <a:pt x="442" y="72"/>
                      <a:pt x="449" y="71"/>
                    </a:cubicBezTo>
                    <a:cubicBezTo>
                      <a:pt x="452" y="69"/>
                      <a:pt x="452" y="69"/>
                      <a:pt x="452" y="69"/>
                    </a:cubicBezTo>
                    <a:cubicBezTo>
                      <a:pt x="461" y="69"/>
                      <a:pt x="461" y="69"/>
                      <a:pt x="461" y="69"/>
                    </a:cubicBezTo>
                    <a:cubicBezTo>
                      <a:pt x="463" y="63"/>
                      <a:pt x="463" y="63"/>
                      <a:pt x="463" y="63"/>
                    </a:cubicBezTo>
                    <a:cubicBezTo>
                      <a:pt x="467" y="59"/>
                      <a:pt x="467" y="59"/>
                      <a:pt x="467" y="59"/>
                    </a:cubicBezTo>
                    <a:cubicBezTo>
                      <a:pt x="470" y="59"/>
                      <a:pt x="474" y="58"/>
                      <a:pt x="476" y="59"/>
                    </a:cubicBezTo>
                    <a:cubicBezTo>
                      <a:pt x="478" y="62"/>
                      <a:pt x="478" y="64"/>
                      <a:pt x="482" y="65"/>
                    </a:cubicBezTo>
                    <a:cubicBezTo>
                      <a:pt x="494" y="69"/>
                      <a:pt x="494" y="69"/>
                      <a:pt x="494" y="69"/>
                    </a:cubicBezTo>
                    <a:cubicBezTo>
                      <a:pt x="500" y="70"/>
                      <a:pt x="500" y="70"/>
                      <a:pt x="500" y="70"/>
                    </a:cubicBezTo>
                    <a:cubicBezTo>
                      <a:pt x="500" y="70"/>
                      <a:pt x="500" y="70"/>
                      <a:pt x="500" y="70"/>
                    </a:cubicBezTo>
                    <a:cubicBezTo>
                      <a:pt x="501" y="70"/>
                      <a:pt x="501" y="70"/>
                      <a:pt x="501" y="70"/>
                    </a:cubicBezTo>
                    <a:cubicBezTo>
                      <a:pt x="501" y="70"/>
                      <a:pt x="501" y="70"/>
                      <a:pt x="501" y="70"/>
                    </a:cubicBezTo>
                    <a:cubicBezTo>
                      <a:pt x="503" y="72"/>
                      <a:pt x="503" y="72"/>
                      <a:pt x="503" y="72"/>
                    </a:cubicBezTo>
                    <a:cubicBezTo>
                      <a:pt x="503" y="72"/>
                      <a:pt x="503" y="72"/>
                      <a:pt x="503" y="72"/>
                    </a:cubicBezTo>
                    <a:cubicBezTo>
                      <a:pt x="503" y="72"/>
                      <a:pt x="503" y="72"/>
                      <a:pt x="503" y="72"/>
                    </a:cubicBezTo>
                    <a:cubicBezTo>
                      <a:pt x="503" y="72"/>
                      <a:pt x="503" y="72"/>
                      <a:pt x="503" y="72"/>
                    </a:cubicBezTo>
                    <a:cubicBezTo>
                      <a:pt x="503" y="74"/>
                      <a:pt x="503" y="76"/>
                      <a:pt x="504" y="77"/>
                    </a:cubicBezTo>
                    <a:cubicBezTo>
                      <a:pt x="504" y="79"/>
                      <a:pt x="505" y="82"/>
                      <a:pt x="505" y="82"/>
                    </a:cubicBezTo>
                    <a:cubicBezTo>
                      <a:pt x="505" y="82"/>
                      <a:pt x="504" y="85"/>
                      <a:pt x="504" y="87"/>
                    </a:cubicBezTo>
                    <a:cubicBezTo>
                      <a:pt x="503" y="88"/>
                      <a:pt x="503" y="91"/>
                      <a:pt x="503" y="92"/>
                    </a:cubicBezTo>
                    <a:cubicBezTo>
                      <a:pt x="503" y="93"/>
                      <a:pt x="503" y="94"/>
                      <a:pt x="503" y="95"/>
                    </a:cubicBezTo>
                    <a:cubicBezTo>
                      <a:pt x="503" y="97"/>
                      <a:pt x="504" y="100"/>
                      <a:pt x="505" y="101"/>
                    </a:cubicBezTo>
                    <a:cubicBezTo>
                      <a:pt x="505" y="102"/>
                      <a:pt x="510" y="105"/>
                      <a:pt x="510" y="105"/>
                    </a:cubicBezTo>
                    <a:cubicBezTo>
                      <a:pt x="510" y="105"/>
                      <a:pt x="510" y="105"/>
                      <a:pt x="509" y="106"/>
                    </a:cubicBezTo>
                    <a:cubicBezTo>
                      <a:pt x="509" y="106"/>
                      <a:pt x="509" y="107"/>
                      <a:pt x="510" y="107"/>
                    </a:cubicBezTo>
                    <a:cubicBezTo>
                      <a:pt x="512" y="107"/>
                      <a:pt x="515" y="106"/>
                      <a:pt x="515" y="106"/>
                    </a:cubicBezTo>
                    <a:cubicBezTo>
                      <a:pt x="515" y="106"/>
                      <a:pt x="515" y="97"/>
                      <a:pt x="514" y="94"/>
                    </a:cubicBezTo>
                    <a:cubicBezTo>
                      <a:pt x="513" y="90"/>
                      <a:pt x="518" y="86"/>
                      <a:pt x="518" y="86"/>
                    </a:cubicBezTo>
                    <a:cubicBezTo>
                      <a:pt x="525" y="79"/>
                      <a:pt x="525" y="79"/>
                      <a:pt x="525" y="79"/>
                    </a:cubicBezTo>
                    <a:cubicBezTo>
                      <a:pt x="524" y="71"/>
                      <a:pt x="524" y="71"/>
                      <a:pt x="524" y="71"/>
                    </a:cubicBezTo>
                    <a:cubicBezTo>
                      <a:pt x="532" y="72"/>
                      <a:pt x="532" y="72"/>
                      <a:pt x="532" y="72"/>
                    </a:cubicBezTo>
                    <a:cubicBezTo>
                      <a:pt x="532" y="72"/>
                      <a:pt x="538" y="69"/>
                      <a:pt x="536" y="65"/>
                    </a:cubicBezTo>
                    <a:cubicBezTo>
                      <a:pt x="534" y="60"/>
                      <a:pt x="532" y="52"/>
                      <a:pt x="530" y="54"/>
                    </a:cubicBezTo>
                    <a:cubicBezTo>
                      <a:pt x="527" y="56"/>
                      <a:pt x="522" y="62"/>
                      <a:pt x="522" y="62"/>
                    </a:cubicBezTo>
                    <a:cubicBezTo>
                      <a:pt x="521" y="52"/>
                      <a:pt x="521" y="52"/>
                      <a:pt x="521" y="52"/>
                    </a:cubicBezTo>
                    <a:cubicBezTo>
                      <a:pt x="513" y="55"/>
                      <a:pt x="513" y="55"/>
                      <a:pt x="513" y="55"/>
                    </a:cubicBezTo>
                    <a:cubicBezTo>
                      <a:pt x="505" y="53"/>
                      <a:pt x="505" y="53"/>
                      <a:pt x="505" y="53"/>
                    </a:cubicBezTo>
                    <a:cubicBezTo>
                      <a:pt x="505" y="53"/>
                      <a:pt x="502" y="49"/>
                      <a:pt x="499" y="50"/>
                    </a:cubicBezTo>
                    <a:cubicBezTo>
                      <a:pt x="496" y="50"/>
                      <a:pt x="491" y="50"/>
                      <a:pt x="491" y="50"/>
                    </a:cubicBezTo>
                    <a:cubicBezTo>
                      <a:pt x="491" y="50"/>
                      <a:pt x="487" y="47"/>
                      <a:pt x="489" y="46"/>
                    </a:cubicBezTo>
                    <a:cubicBezTo>
                      <a:pt x="492" y="46"/>
                      <a:pt x="498" y="47"/>
                      <a:pt x="501" y="46"/>
                    </a:cubicBezTo>
                    <a:cubicBezTo>
                      <a:pt x="503" y="46"/>
                      <a:pt x="519" y="42"/>
                      <a:pt x="519" y="42"/>
                    </a:cubicBezTo>
                    <a:cubicBezTo>
                      <a:pt x="520" y="35"/>
                      <a:pt x="520" y="35"/>
                      <a:pt x="520" y="35"/>
                    </a:cubicBezTo>
                    <a:cubicBezTo>
                      <a:pt x="527" y="29"/>
                      <a:pt x="527" y="29"/>
                      <a:pt x="527" y="29"/>
                    </a:cubicBezTo>
                    <a:cubicBezTo>
                      <a:pt x="515" y="20"/>
                      <a:pt x="515" y="20"/>
                      <a:pt x="515" y="20"/>
                    </a:cubicBezTo>
                    <a:cubicBezTo>
                      <a:pt x="510" y="12"/>
                      <a:pt x="510" y="12"/>
                      <a:pt x="510" y="12"/>
                    </a:cubicBezTo>
                    <a:cubicBezTo>
                      <a:pt x="510" y="12"/>
                      <a:pt x="509" y="9"/>
                      <a:pt x="507" y="9"/>
                    </a:cubicBezTo>
                    <a:cubicBezTo>
                      <a:pt x="504" y="9"/>
                      <a:pt x="496" y="13"/>
                      <a:pt x="496" y="13"/>
                    </a:cubicBezTo>
                    <a:cubicBezTo>
                      <a:pt x="490" y="9"/>
                      <a:pt x="490" y="9"/>
                      <a:pt x="490" y="9"/>
                    </a:cubicBezTo>
                    <a:cubicBezTo>
                      <a:pt x="481" y="10"/>
                      <a:pt x="481" y="10"/>
                      <a:pt x="481" y="10"/>
                    </a:cubicBezTo>
                    <a:cubicBezTo>
                      <a:pt x="468" y="6"/>
                      <a:pt x="468" y="6"/>
                      <a:pt x="468" y="6"/>
                    </a:cubicBezTo>
                    <a:cubicBezTo>
                      <a:pt x="468" y="9"/>
                      <a:pt x="468" y="9"/>
                      <a:pt x="468" y="9"/>
                    </a:cubicBezTo>
                    <a:cubicBezTo>
                      <a:pt x="468" y="9"/>
                      <a:pt x="464" y="8"/>
                      <a:pt x="463" y="6"/>
                    </a:cubicBezTo>
                    <a:cubicBezTo>
                      <a:pt x="463" y="4"/>
                      <a:pt x="463" y="2"/>
                      <a:pt x="463" y="2"/>
                    </a:cubicBezTo>
                    <a:cubicBezTo>
                      <a:pt x="458" y="3"/>
                      <a:pt x="458" y="3"/>
                      <a:pt x="458" y="3"/>
                    </a:cubicBezTo>
                    <a:cubicBezTo>
                      <a:pt x="456" y="3"/>
                      <a:pt x="456" y="3"/>
                      <a:pt x="456" y="3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47" y="6"/>
                      <a:pt x="447" y="6"/>
                      <a:pt x="447" y="6"/>
                    </a:cubicBezTo>
                    <a:cubicBezTo>
                      <a:pt x="451" y="13"/>
                      <a:pt x="451" y="13"/>
                      <a:pt x="451" y="13"/>
                    </a:cubicBezTo>
                    <a:cubicBezTo>
                      <a:pt x="447" y="21"/>
                      <a:pt x="447" y="21"/>
                      <a:pt x="447" y="21"/>
                    </a:cubicBezTo>
                    <a:cubicBezTo>
                      <a:pt x="450" y="26"/>
                      <a:pt x="450" y="26"/>
                      <a:pt x="450" y="26"/>
                    </a:cubicBezTo>
                    <a:cubicBezTo>
                      <a:pt x="450" y="33"/>
                      <a:pt x="450" y="33"/>
                      <a:pt x="450" y="33"/>
                    </a:cubicBezTo>
                    <a:cubicBezTo>
                      <a:pt x="446" y="41"/>
                      <a:pt x="446" y="41"/>
                      <a:pt x="446" y="41"/>
                    </a:cubicBezTo>
                    <a:cubicBezTo>
                      <a:pt x="440" y="36"/>
                      <a:pt x="440" y="36"/>
                      <a:pt x="440" y="36"/>
                    </a:cubicBezTo>
                    <a:cubicBezTo>
                      <a:pt x="441" y="29"/>
                      <a:pt x="441" y="29"/>
                      <a:pt x="441" y="29"/>
                    </a:cubicBezTo>
                    <a:cubicBezTo>
                      <a:pt x="444" y="21"/>
                      <a:pt x="444" y="21"/>
                      <a:pt x="444" y="21"/>
                    </a:cubicBezTo>
                    <a:cubicBezTo>
                      <a:pt x="440" y="13"/>
                      <a:pt x="440" y="13"/>
                      <a:pt x="440" y="13"/>
                    </a:cubicBezTo>
                    <a:cubicBezTo>
                      <a:pt x="432" y="20"/>
                      <a:pt x="432" y="20"/>
                      <a:pt x="432" y="20"/>
                    </a:cubicBezTo>
                    <a:cubicBezTo>
                      <a:pt x="432" y="30"/>
                      <a:pt x="432" y="30"/>
                      <a:pt x="432" y="30"/>
                    </a:cubicBezTo>
                    <a:cubicBezTo>
                      <a:pt x="428" y="37"/>
                      <a:pt x="428" y="37"/>
                      <a:pt x="428" y="37"/>
                    </a:cubicBezTo>
                    <a:cubicBezTo>
                      <a:pt x="428" y="46"/>
                      <a:pt x="428" y="46"/>
                      <a:pt x="428" y="46"/>
                    </a:cubicBezTo>
                    <a:cubicBezTo>
                      <a:pt x="426" y="53"/>
                      <a:pt x="426" y="53"/>
                      <a:pt x="426" y="53"/>
                    </a:cubicBezTo>
                    <a:cubicBezTo>
                      <a:pt x="425" y="62"/>
                      <a:pt x="425" y="62"/>
                      <a:pt x="425" y="62"/>
                    </a:cubicBezTo>
                    <a:cubicBezTo>
                      <a:pt x="425" y="62"/>
                      <a:pt x="425" y="64"/>
                      <a:pt x="423" y="64"/>
                    </a:cubicBezTo>
                    <a:cubicBezTo>
                      <a:pt x="421" y="65"/>
                      <a:pt x="417" y="63"/>
                      <a:pt x="417" y="63"/>
                    </a:cubicBezTo>
                    <a:cubicBezTo>
                      <a:pt x="417" y="50"/>
                      <a:pt x="417" y="50"/>
                      <a:pt x="417" y="50"/>
                    </a:cubicBezTo>
                    <a:cubicBezTo>
                      <a:pt x="419" y="43"/>
                      <a:pt x="419" y="43"/>
                      <a:pt x="419" y="43"/>
                    </a:cubicBezTo>
                    <a:cubicBezTo>
                      <a:pt x="422" y="37"/>
                      <a:pt x="422" y="37"/>
                      <a:pt x="422" y="37"/>
                    </a:cubicBezTo>
                    <a:cubicBezTo>
                      <a:pt x="426" y="29"/>
                      <a:pt x="426" y="29"/>
                      <a:pt x="426" y="29"/>
                    </a:cubicBezTo>
                    <a:cubicBezTo>
                      <a:pt x="426" y="29"/>
                      <a:pt x="426" y="24"/>
                      <a:pt x="425" y="23"/>
                    </a:cubicBezTo>
                    <a:cubicBezTo>
                      <a:pt x="425" y="23"/>
                      <a:pt x="423" y="22"/>
                      <a:pt x="424" y="22"/>
                    </a:cubicBezTo>
                    <a:cubicBezTo>
                      <a:pt x="424" y="21"/>
                      <a:pt x="428" y="17"/>
                      <a:pt x="428" y="17"/>
                    </a:cubicBezTo>
                    <a:cubicBezTo>
                      <a:pt x="428" y="17"/>
                      <a:pt x="428" y="14"/>
                      <a:pt x="425" y="12"/>
                    </a:cubicBezTo>
                    <a:cubicBezTo>
                      <a:pt x="423" y="11"/>
                      <a:pt x="421" y="9"/>
                      <a:pt x="419" y="10"/>
                    </a:cubicBezTo>
                    <a:cubicBezTo>
                      <a:pt x="418" y="11"/>
                      <a:pt x="413" y="13"/>
                      <a:pt x="413" y="14"/>
                    </a:cubicBezTo>
                    <a:cubicBezTo>
                      <a:pt x="412" y="15"/>
                      <a:pt x="413" y="17"/>
                      <a:pt x="414" y="18"/>
                    </a:cubicBezTo>
                    <a:cubicBezTo>
                      <a:pt x="415" y="18"/>
                      <a:pt x="416" y="19"/>
                      <a:pt x="417" y="19"/>
                    </a:cubicBezTo>
                    <a:cubicBezTo>
                      <a:pt x="417" y="20"/>
                      <a:pt x="418" y="23"/>
                      <a:pt x="417" y="24"/>
                    </a:cubicBezTo>
                    <a:cubicBezTo>
                      <a:pt x="416" y="25"/>
                      <a:pt x="417" y="28"/>
                      <a:pt x="414" y="27"/>
                    </a:cubicBezTo>
                    <a:cubicBezTo>
                      <a:pt x="412" y="26"/>
                      <a:pt x="406" y="22"/>
                      <a:pt x="406" y="22"/>
                    </a:cubicBezTo>
                    <a:cubicBezTo>
                      <a:pt x="405" y="22"/>
                      <a:pt x="406" y="18"/>
                      <a:pt x="404" y="22"/>
                    </a:cubicBezTo>
                    <a:cubicBezTo>
                      <a:pt x="402" y="25"/>
                      <a:pt x="401" y="26"/>
                      <a:pt x="402" y="28"/>
                    </a:cubicBezTo>
                    <a:cubicBezTo>
                      <a:pt x="403" y="30"/>
                      <a:pt x="404" y="30"/>
                      <a:pt x="404" y="31"/>
                    </a:cubicBezTo>
                    <a:cubicBezTo>
                      <a:pt x="404" y="32"/>
                      <a:pt x="400" y="32"/>
                      <a:pt x="400" y="33"/>
                    </a:cubicBezTo>
                    <a:cubicBezTo>
                      <a:pt x="400" y="34"/>
                      <a:pt x="399" y="35"/>
                      <a:pt x="401" y="37"/>
                    </a:cubicBezTo>
                    <a:cubicBezTo>
                      <a:pt x="403" y="38"/>
                      <a:pt x="405" y="39"/>
                      <a:pt x="405" y="39"/>
                    </a:cubicBezTo>
                    <a:cubicBezTo>
                      <a:pt x="405" y="39"/>
                      <a:pt x="407" y="42"/>
                      <a:pt x="406" y="42"/>
                    </a:cubicBezTo>
                    <a:cubicBezTo>
                      <a:pt x="406" y="43"/>
                      <a:pt x="400" y="42"/>
                      <a:pt x="400" y="43"/>
                    </a:cubicBezTo>
                    <a:cubicBezTo>
                      <a:pt x="400" y="44"/>
                      <a:pt x="400" y="46"/>
                      <a:pt x="400" y="47"/>
                    </a:cubicBezTo>
                    <a:cubicBezTo>
                      <a:pt x="400" y="48"/>
                      <a:pt x="400" y="50"/>
                      <a:pt x="400" y="50"/>
                    </a:cubicBezTo>
                    <a:cubicBezTo>
                      <a:pt x="400" y="51"/>
                      <a:pt x="396" y="51"/>
                      <a:pt x="395" y="52"/>
                    </a:cubicBezTo>
                    <a:cubicBezTo>
                      <a:pt x="393" y="53"/>
                      <a:pt x="392" y="56"/>
                      <a:pt x="392" y="58"/>
                    </a:cubicBezTo>
                    <a:cubicBezTo>
                      <a:pt x="391" y="60"/>
                      <a:pt x="391" y="62"/>
                      <a:pt x="391" y="63"/>
                    </a:cubicBezTo>
                    <a:cubicBezTo>
                      <a:pt x="391" y="64"/>
                      <a:pt x="389" y="66"/>
                      <a:pt x="389" y="66"/>
                    </a:cubicBezTo>
                    <a:cubicBezTo>
                      <a:pt x="389" y="66"/>
                      <a:pt x="389" y="67"/>
                      <a:pt x="387" y="66"/>
                    </a:cubicBezTo>
                    <a:cubicBezTo>
                      <a:pt x="385" y="66"/>
                      <a:pt x="378" y="62"/>
                      <a:pt x="377" y="62"/>
                    </a:cubicBezTo>
                    <a:cubicBezTo>
                      <a:pt x="375" y="62"/>
                      <a:pt x="373" y="63"/>
                      <a:pt x="373" y="65"/>
                    </a:cubicBezTo>
                    <a:cubicBezTo>
                      <a:pt x="373" y="66"/>
                      <a:pt x="376" y="69"/>
                      <a:pt x="377" y="69"/>
                    </a:cubicBezTo>
                    <a:cubicBezTo>
                      <a:pt x="377" y="69"/>
                      <a:pt x="382" y="70"/>
                      <a:pt x="383" y="71"/>
                    </a:cubicBezTo>
                    <a:cubicBezTo>
                      <a:pt x="383" y="72"/>
                      <a:pt x="383" y="79"/>
                      <a:pt x="383" y="79"/>
                    </a:cubicBezTo>
                    <a:cubicBezTo>
                      <a:pt x="383" y="79"/>
                      <a:pt x="387" y="87"/>
                      <a:pt x="380" y="80"/>
                    </a:cubicBezTo>
                    <a:cubicBezTo>
                      <a:pt x="372" y="73"/>
                      <a:pt x="372" y="72"/>
                      <a:pt x="371" y="71"/>
                    </a:cubicBezTo>
                    <a:cubicBezTo>
                      <a:pt x="370" y="71"/>
                      <a:pt x="363" y="69"/>
                      <a:pt x="363" y="69"/>
                    </a:cubicBezTo>
                    <a:cubicBezTo>
                      <a:pt x="363" y="69"/>
                      <a:pt x="362" y="66"/>
                      <a:pt x="361" y="69"/>
                    </a:cubicBezTo>
                    <a:cubicBezTo>
                      <a:pt x="360" y="71"/>
                      <a:pt x="363" y="76"/>
                      <a:pt x="363" y="76"/>
                    </a:cubicBezTo>
                    <a:cubicBezTo>
                      <a:pt x="362" y="75"/>
                      <a:pt x="362" y="75"/>
                      <a:pt x="362" y="75"/>
                    </a:cubicBezTo>
                    <a:cubicBezTo>
                      <a:pt x="362" y="75"/>
                      <a:pt x="359" y="73"/>
                      <a:pt x="357" y="72"/>
                    </a:cubicBezTo>
                    <a:cubicBezTo>
                      <a:pt x="356" y="70"/>
                      <a:pt x="353" y="72"/>
                      <a:pt x="353" y="72"/>
                    </a:cubicBezTo>
                    <a:cubicBezTo>
                      <a:pt x="353" y="72"/>
                      <a:pt x="352" y="73"/>
                      <a:pt x="350" y="75"/>
                    </a:cubicBezTo>
                    <a:cubicBezTo>
                      <a:pt x="349" y="76"/>
                      <a:pt x="345" y="72"/>
                      <a:pt x="349" y="77"/>
                    </a:cubicBezTo>
                    <a:cubicBezTo>
                      <a:pt x="352" y="81"/>
                      <a:pt x="355" y="82"/>
                      <a:pt x="356" y="83"/>
                    </a:cubicBezTo>
                    <a:cubicBezTo>
                      <a:pt x="356" y="83"/>
                      <a:pt x="360" y="84"/>
                      <a:pt x="361" y="85"/>
                    </a:cubicBezTo>
                    <a:cubicBezTo>
                      <a:pt x="362" y="86"/>
                      <a:pt x="362" y="89"/>
                      <a:pt x="362" y="90"/>
                    </a:cubicBezTo>
                    <a:cubicBezTo>
                      <a:pt x="362" y="90"/>
                      <a:pt x="365" y="94"/>
                      <a:pt x="360" y="91"/>
                    </a:cubicBezTo>
                    <a:cubicBezTo>
                      <a:pt x="355" y="87"/>
                      <a:pt x="355" y="86"/>
                      <a:pt x="353" y="86"/>
                    </a:cubicBezTo>
                    <a:cubicBezTo>
                      <a:pt x="352" y="86"/>
                      <a:pt x="350" y="88"/>
                      <a:pt x="350" y="88"/>
                    </a:cubicBezTo>
                    <a:cubicBezTo>
                      <a:pt x="350" y="88"/>
                      <a:pt x="344" y="87"/>
                      <a:pt x="344" y="84"/>
                    </a:cubicBezTo>
                    <a:cubicBezTo>
                      <a:pt x="343" y="81"/>
                      <a:pt x="345" y="76"/>
                      <a:pt x="341" y="77"/>
                    </a:cubicBezTo>
                    <a:cubicBezTo>
                      <a:pt x="336" y="77"/>
                      <a:pt x="335" y="79"/>
                      <a:pt x="335" y="80"/>
                    </a:cubicBezTo>
                    <a:cubicBezTo>
                      <a:pt x="335" y="81"/>
                      <a:pt x="332" y="82"/>
                      <a:pt x="335" y="85"/>
                    </a:cubicBezTo>
                    <a:cubicBezTo>
                      <a:pt x="338" y="88"/>
                      <a:pt x="340" y="90"/>
                      <a:pt x="341" y="90"/>
                    </a:cubicBezTo>
                    <a:cubicBezTo>
                      <a:pt x="341" y="90"/>
                      <a:pt x="347" y="90"/>
                      <a:pt x="344" y="91"/>
                    </a:cubicBezTo>
                    <a:cubicBezTo>
                      <a:pt x="342" y="93"/>
                      <a:pt x="338" y="93"/>
                      <a:pt x="337" y="93"/>
                    </a:cubicBezTo>
                    <a:cubicBezTo>
                      <a:pt x="336" y="93"/>
                      <a:pt x="337" y="92"/>
                      <a:pt x="336" y="93"/>
                    </a:cubicBezTo>
                    <a:cubicBezTo>
                      <a:pt x="334" y="94"/>
                      <a:pt x="329" y="99"/>
                      <a:pt x="329" y="99"/>
                    </a:cubicBezTo>
                    <a:cubicBezTo>
                      <a:pt x="329" y="99"/>
                      <a:pt x="328" y="97"/>
                      <a:pt x="328" y="96"/>
                    </a:cubicBezTo>
                    <a:cubicBezTo>
                      <a:pt x="328" y="95"/>
                      <a:pt x="332" y="93"/>
                      <a:pt x="332" y="91"/>
                    </a:cubicBezTo>
                    <a:cubicBezTo>
                      <a:pt x="332" y="89"/>
                      <a:pt x="330" y="82"/>
                      <a:pt x="330" y="82"/>
                    </a:cubicBezTo>
                    <a:cubicBezTo>
                      <a:pt x="330" y="82"/>
                      <a:pt x="326" y="80"/>
                      <a:pt x="326" y="80"/>
                    </a:cubicBezTo>
                    <a:cubicBezTo>
                      <a:pt x="325" y="79"/>
                      <a:pt x="322" y="77"/>
                      <a:pt x="321" y="78"/>
                    </a:cubicBezTo>
                    <a:cubicBezTo>
                      <a:pt x="320" y="79"/>
                      <a:pt x="318" y="82"/>
                      <a:pt x="320" y="84"/>
                    </a:cubicBezTo>
                    <a:cubicBezTo>
                      <a:pt x="322" y="87"/>
                      <a:pt x="324" y="89"/>
                      <a:pt x="323" y="89"/>
                    </a:cubicBezTo>
                    <a:cubicBezTo>
                      <a:pt x="321" y="90"/>
                      <a:pt x="320" y="91"/>
                      <a:pt x="319" y="90"/>
                    </a:cubicBezTo>
                    <a:cubicBezTo>
                      <a:pt x="318" y="90"/>
                      <a:pt x="316" y="88"/>
                      <a:pt x="313" y="89"/>
                    </a:cubicBezTo>
                    <a:cubicBezTo>
                      <a:pt x="310" y="90"/>
                      <a:pt x="307" y="96"/>
                      <a:pt x="307" y="96"/>
                    </a:cubicBezTo>
                    <a:cubicBezTo>
                      <a:pt x="307" y="96"/>
                      <a:pt x="310" y="102"/>
                      <a:pt x="311" y="103"/>
                    </a:cubicBezTo>
                    <a:cubicBezTo>
                      <a:pt x="312" y="103"/>
                      <a:pt x="313" y="105"/>
                      <a:pt x="313" y="107"/>
                    </a:cubicBezTo>
                    <a:cubicBezTo>
                      <a:pt x="312" y="109"/>
                      <a:pt x="313" y="106"/>
                      <a:pt x="311" y="107"/>
                    </a:cubicBezTo>
                    <a:cubicBezTo>
                      <a:pt x="308" y="108"/>
                      <a:pt x="307" y="109"/>
                      <a:pt x="305" y="109"/>
                    </a:cubicBezTo>
                    <a:cubicBezTo>
                      <a:pt x="303" y="109"/>
                      <a:pt x="298" y="115"/>
                      <a:pt x="298" y="115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19"/>
                      <a:pt x="293" y="122"/>
                      <a:pt x="291" y="123"/>
                    </a:cubicBezTo>
                    <a:cubicBezTo>
                      <a:pt x="290" y="123"/>
                      <a:pt x="294" y="122"/>
                      <a:pt x="289" y="123"/>
                    </a:cubicBezTo>
                    <a:cubicBezTo>
                      <a:pt x="285" y="125"/>
                      <a:pt x="282" y="129"/>
                      <a:pt x="281" y="131"/>
                    </a:cubicBezTo>
                    <a:cubicBezTo>
                      <a:pt x="281" y="132"/>
                      <a:pt x="277" y="132"/>
                      <a:pt x="277" y="135"/>
                    </a:cubicBezTo>
                    <a:cubicBezTo>
                      <a:pt x="277" y="137"/>
                      <a:pt x="278" y="141"/>
                      <a:pt x="277" y="142"/>
                    </a:cubicBezTo>
                    <a:cubicBezTo>
                      <a:pt x="277" y="143"/>
                      <a:pt x="277" y="143"/>
                      <a:pt x="277" y="145"/>
                    </a:cubicBezTo>
                    <a:cubicBezTo>
                      <a:pt x="277" y="147"/>
                      <a:pt x="276" y="149"/>
                      <a:pt x="279" y="149"/>
                    </a:cubicBezTo>
                    <a:cubicBezTo>
                      <a:pt x="282" y="149"/>
                      <a:pt x="286" y="147"/>
                      <a:pt x="287" y="146"/>
                    </a:cubicBezTo>
                    <a:cubicBezTo>
                      <a:pt x="287" y="145"/>
                      <a:pt x="288" y="141"/>
                      <a:pt x="289" y="143"/>
                    </a:cubicBezTo>
                    <a:cubicBezTo>
                      <a:pt x="291" y="144"/>
                      <a:pt x="291" y="148"/>
                      <a:pt x="291" y="148"/>
                    </a:cubicBezTo>
                    <a:cubicBezTo>
                      <a:pt x="291" y="148"/>
                      <a:pt x="291" y="152"/>
                      <a:pt x="291" y="153"/>
                    </a:cubicBezTo>
                    <a:cubicBezTo>
                      <a:pt x="290" y="155"/>
                      <a:pt x="297" y="153"/>
                      <a:pt x="290" y="156"/>
                    </a:cubicBezTo>
                    <a:cubicBezTo>
                      <a:pt x="283" y="160"/>
                      <a:pt x="281" y="160"/>
                      <a:pt x="281" y="161"/>
                    </a:cubicBezTo>
                    <a:cubicBezTo>
                      <a:pt x="281" y="163"/>
                      <a:pt x="285" y="168"/>
                      <a:pt x="280" y="166"/>
                    </a:cubicBezTo>
                    <a:cubicBezTo>
                      <a:pt x="275" y="165"/>
                      <a:pt x="275" y="166"/>
                      <a:pt x="275" y="165"/>
                    </a:cubicBezTo>
                    <a:cubicBezTo>
                      <a:pt x="274" y="164"/>
                      <a:pt x="276" y="170"/>
                      <a:pt x="270" y="161"/>
                    </a:cubicBezTo>
                    <a:cubicBezTo>
                      <a:pt x="264" y="152"/>
                      <a:pt x="264" y="153"/>
                      <a:pt x="264" y="151"/>
                    </a:cubicBezTo>
                    <a:cubicBezTo>
                      <a:pt x="264" y="149"/>
                      <a:pt x="263" y="142"/>
                      <a:pt x="263" y="142"/>
                    </a:cubicBezTo>
                    <a:cubicBezTo>
                      <a:pt x="263" y="142"/>
                      <a:pt x="262" y="135"/>
                      <a:pt x="259" y="138"/>
                    </a:cubicBezTo>
                    <a:cubicBezTo>
                      <a:pt x="255" y="141"/>
                      <a:pt x="255" y="146"/>
                      <a:pt x="255" y="146"/>
                    </a:cubicBezTo>
                    <a:cubicBezTo>
                      <a:pt x="255" y="146"/>
                      <a:pt x="250" y="151"/>
                      <a:pt x="249" y="152"/>
                    </a:cubicBezTo>
                    <a:cubicBezTo>
                      <a:pt x="248" y="152"/>
                      <a:pt x="246" y="152"/>
                      <a:pt x="243" y="154"/>
                    </a:cubicBezTo>
                    <a:cubicBezTo>
                      <a:pt x="241" y="157"/>
                      <a:pt x="234" y="167"/>
                      <a:pt x="234" y="167"/>
                    </a:cubicBezTo>
                    <a:cubicBezTo>
                      <a:pt x="234" y="167"/>
                      <a:pt x="230" y="174"/>
                      <a:pt x="231" y="176"/>
                    </a:cubicBezTo>
                    <a:cubicBezTo>
                      <a:pt x="232" y="178"/>
                      <a:pt x="235" y="181"/>
                      <a:pt x="235" y="181"/>
                    </a:cubicBezTo>
                    <a:cubicBezTo>
                      <a:pt x="235" y="181"/>
                      <a:pt x="236" y="180"/>
                      <a:pt x="236" y="183"/>
                    </a:cubicBezTo>
                    <a:cubicBezTo>
                      <a:pt x="236" y="186"/>
                      <a:pt x="241" y="187"/>
                      <a:pt x="241" y="187"/>
                    </a:cubicBezTo>
                    <a:cubicBezTo>
                      <a:pt x="241" y="187"/>
                      <a:pt x="243" y="188"/>
                      <a:pt x="241" y="190"/>
                    </a:cubicBezTo>
                    <a:cubicBezTo>
                      <a:pt x="238" y="192"/>
                      <a:pt x="230" y="193"/>
                      <a:pt x="230" y="193"/>
                    </a:cubicBezTo>
                    <a:cubicBezTo>
                      <a:pt x="222" y="193"/>
                      <a:pt x="222" y="193"/>
                      <a:pt x="222" y="193"/>
                    </a:cubicBezTo>
                    <a:cubicBezTo>
                      <a:pt x="222" y="193"/>
                      <a:pt x="218" y="198"/>
                      <a:pt x="217" y="198"/>
                    </a:cubicBezTo>
                    <a:cubicBezTo>
                      <a:pt x="215" y="199"/>
                      <a:pt x="212" y="201"/>
                      <a:pt x="211" y="204"/>
                    </a:cubicBezTo>
                    <a:cubicBezTo>
                      <a:pt x="211" y="206"/>
                      <a:pt x="202" y="214"/>
                      <a:pt x="202" y="214"/>
                    </a:cubicBezTo>
                    <a:cubicBezTo>
                      <a:pt x="202" y="214"/>
                      <a:pt x="202" y="217"/>
                      <a:pt x="202" y="218"/>
                    </a:cubicBezTo>
                    <a:cubicBezTo>
                      <a:pt x="202" y="219"/>
                      <a:pt x="198" y="221"/>
                      <a:pt x="200" y="222"/>
                    </a:cubicBezTo>
                    <a:cubicBezTo>
                      <a:pt x="202" y="223"/>
                      <a:pt x="205" y="224"/>
                      <a:pt x="207" y="220"/>
                    </a:cubicBezTo>
                    <a:cubicBezTo>
                      <a:pt x="209" y="217"/>
                      <a:pt x="209" y="212"/>
                      <a:pt x="209" y="212"/>
                    </a:cubicBezTo>
                    <a:cubicBezTo>
                      <a:pt x="209" y="212"/>
                      <a:pt x="211" y="210"/>
                      <a:pt x="213" y="210"/>
                    </a:cubicBezTo>
                    <a:cubicBezTo>
                      <a:pt x="216" y="210"/>
                      <a:pt x="219" y="207"/>
                      <a:pt x="222" y="206"/>
                    </a:cubicBezTo>
                    <a:cubicBezTo>
                      <a:pt x="225" y="206"/>
                      <a:pt x="229" y="201"/>
                      <a:pt x="230" y="201"/>
                    </a:cubicBezTo>
                    <a:cubicBezTo>
                      <a:pt x="232" y="201"/>
                      <a:pt x="231" y="202"/>
                      <a:pt x="235" y="201"/>
                    </a:cubicBezTo>
                    <a:cubicBezTo>
                      <a:pt x="239" y="201"/>
                      <a:pt x="243" y="201"/>
                      <a:pt x="244" y="200"/>
                    </a:cubicBezTo>
                    <a:cubicBezTo>
                      <a:pt x="246" y="199"/>
                      <a:pt x="254" y="204"/>
                      <a:pt x="255" y="205"/>
                    </a:cubicBezTo>
                    <a:cubicBezTo>
                      <a:pt x="255" y="206"/>
                      <a:pt x="248" y="207"/>
                      <a:pt x="251" y="209"/>
                    </a:cubicBezTo>
                    <a:cubicBezTo>
                      <a:pt x="255" y="211"/>
                      <a:pt x="255" y="212"/>
                      <a:pt x="256" y="212"/>
                    </a:cubicBezTo>
                    <a:cubicBezTo>
                      <a:pt x="257" y="212"/>
                      <a:pt x="259" y="211"/>
                      <a:pt x="262" y="210"/>
                    </a:cubicBezTo>
                    <a:cubicBezTo>
                      <a:pt x="264" y="208"/>
                      <a:pt x="260" y="205"/>
                      <a:pt x="266" y="207"/>
                    </a:cubicBezTo>
                    <a:cubicBezTo>
                      <a:pt x="271" y="209"/>
                      <a:pt x="271" y="211"/>
                      <a:pt x="271" y="211"/>
                    </a:cubicBezTo>
                    <a:cubicBezTo>
                      <a:pt x="270" y="213"/>
                      <a:pt x="270" y="213"/>
                      <a:pt x="270" y="213"/>
                    </a:cubicBezTo>
                    <a:cubicBezTo>
                      <a:pt x="266" y="214"/>
                      <a:pt x="266" y="214"/>
                      <a:pt x="266" y="214"/>
                    </a:cubicBezTo>
                    <a:cubicBezTo>
                      <a:pt x="260" y="213"/>
                      <a:pt x="260" y="213"/>
                      <a:pt x="260" y="213"/>
                    </a:cubicBezTo>
                    <a:cubicBezTo>
                      <a:pt x="256" y="215"/>
                      <a:pt x="256" y="215"/>
                      <a:pt x="256" y="215"/>
                    </a:cubicBezTo>
                    <a:cubicBezTo>
                      <a:pt x="256" y="215"/>
                      <a:pt x="255" y="216"/>
                      <a:pt x="254" y="216"/>
                    </a:cubicBezTo>
                    <a:cubicBezTo>
                      <a:pt x="254" y="216"/>
                      <a:pt x="245" y="217"/>
                      <a:pt x="245" y="217"/>
                    </a:cubicBezTo>
                    <a:cubicBezTo>
                      <a:pt x="241" y="223"/>
                      <a:pt x="241" y="223"/>
                      <a:pt x="241" y="223"/>
                    </a:cubicBezTo>
                    <a:cubicBezTo>
                      <a:pt x="241" y="223"/>
                      <a:pt x="244" y="227"/>
                      <a:pt x="244" y="227"/>
                    </a:cubicBezTo>
                    <a:cubicBezTo>
                      <a:pt x="245" y="227"/>
                      <a:pt x="251" y="225"/>
                      <a:pt x="251" y="226"/>
                    </a:cubicBezTo>
                    <a:cubicBezTo>
                      <a:pt x="252" y="226"/>
                      <a:pt x="253" y="228"/>
                      <a:pt x="252" y="229"/>
                    </a:cubicBezTo>
                    <a:cubicBezTo>
                      <a:pt x="252" y="230"/>
                      <a:pt x="248" y="233"/>
                      <a:pt x="248" y="233"/>
                    </a:cubicBezTo>
                    <a:cubicBezTo>
                      <a:pt x="246" y="237"/>
                      <a:pt x="246" y="237"/>
                      <a:pt x="246" y="237"/>
                    </a:cubicBezTo>
                    <a:cubicBezTo>
                      <a:pt x="246" y="237"/>
                      <a:pt x="250" y="238"/>
                      <a:pt x="251" y="238"/>
                    </a:cubicBezTo>
                    <a:cubicBezTo>
                      <a:pt x="251" y="238"/>
                      <a:pt x="257" y="238"/>
                      <a:pt x="256" y="239"/>
                    </a:cubicBezTo>
                    <a:cubicBezTo>
                      <a:pt x="256" y="239"/>
                      <a:pt x="247" y="240"/>
                      <a:pt x="247" y="240"/>
                    </a:cubicBezTo>
                    <a:cubicBezTo>
                      <a:pt x="247" y="240"/>
                      <a:pt x="239" y="239"/>
                      <a:pt x="240" y="239"/>
                    </a:cubicBezTo>
                    <a:cubicBezTo>
                      <a:pt x="240" y="240"/>
                      <a:pt x="239" y="242"/>
                      <a:pt x="239" y="243"/>
                    </a:cubicBezTo>
                    <a:cubicBezTo>
                      <a:pt x="239" y="243"/>
                      <a:pt x="237" y="246"/>
                      <a:pt x="237" y="246"/>
                    </a:cubicBezTo>
                    <a:cubicBezTo>
                      <a:pt x="236" y="246"/>
                      <a:pt x="234" y="246"/>
                      <a:pt x="233" y="247"/>
                    </a:cubicBezTo>
                    <a:cubicBezTo>
                      <a:pt x="233" y="248"/>
                      <a:pt x="232" y="250"/>
                      <a:pt x="232" y="252"/>
                    </a:cubicBezTo>
                    <a:cubicBezTo>
                      <a:pt x="232" y="253"/>
                      <a:pt x="235" y="256"/>
                      <a:pt x="235" y="256"/>
                    </a:cubicBezTo>
                    <a:cubicBezTo>
                      <a:pt x="234" y="258"/>
                      <a:pt x="234" y="258"/>
                      <a:pt x="234" y="258"/>
                    </a:cubicBezTo>
                    <a:cubicBezTo>
                      <a:pt x="230" y="262"/>
                      <a:pt x="230" y="262"/>
                      <a:pt x="230" y="262"/>
                    </a:cubicBezTo>
                    <a:cubicBezTo>
                      <a:pt x="230" y="262"/>
                      <a:pt x="228" y="263"/>
                      <a:pt x="228" y="264"/>
                    </a:cubicBezTo>
                    <a:cubicBezTo>
                      <a:pt x="229" y="264"/>
                      <a:pt x="225" y="266"/>
                      <a:pt x="225" y="266"/>
                    </a:cubicBezTo>
                    <a:cubicBezTo>
                      <a:pt x="218" y="270"/>
                      <a:pt x="218" y="270"/>
                      <a:pt x="218" y="270"/>
                    </a:cubicBezTo>
                    <a:cubicBezTo>
                      <a:pt x="218" y="270"/>
                      <a:pt x="219" y="273"/>
                      <a:pt x="219" y="274"/>
                    </a:cubicBezTo>
                    <a:cubicBezTo>
                      <a:pt x="219" y="274"/>
                      <a:pt x="222" y="276"/>
                      <a:pt x="220" y="278"/>
                    </a:cubicBezTo>
                    <a:cubicBezTo>
                      <a:pt x="218" y="279"/>
                      <a:pt x="216" y="280"/>
                      <a:pt x="215" y="281"/>
                    </a:cubicBezTo>
                    <a:cubicBezTo>
                      <a:pt x="215" y="281"/>
                      <a:pt x="213" y="282"/>
                      <a:pt x="213" y="285"/>
                    </a:cubicBezTo>
                    <a:cubicBezTo>
                      <a:pt x="214" y="287"/>
                      <a:pt x="212" y="290"/>
                      <a:pt x="211" y="290"/>
                    </a:cubicBezTo>
                    <a:cubicBezTo>
                      <a:pt x="211" y="290"/>
                      <a:pt x="209" y="291"/>
                      <a:pt x="209" y="294"/>
                    </a:cubicBezTo>
                    <a:cubicBezTo>
                      <a:pt x="210" y="296"/>
                      <a:pt x="209" y="303"/>
                      <a:pt x="209" y="303"/>
                    </a:cubicBezTo>
                    <a:cubicBezTo>
                      <a:pt x="209" y="303"/>
                      <a:pt x="212" y="307"/>
                      <a:pt x="213" y="307"/>
                    </a:cubicBezTo>
                    <a:cubicBezTo>
                      <a:pt x="213" y="307"/>
                      <a:pt x="218" y="305"/>
                      <a:pt x="219" y="306"/>
                    </a:cubicBezTo>
                    <a:cubicBezTo>
                      <a:pt x="221" y="306"/>
                      <a:pt x="224" y="308"/>
                      <a:pt x="224" y="308"/>
                    </a:cubicBezTo>
                    <a:cubicBezTo>
                      <a:pt x="224" y="308"/>
                      <a:pt x="223" y="313"/>
                      <a:pt x="222" y="314"/>
                    </a:cubicBezTo>
                    <a:cubicBezTo>
                      <a:pt x="221" y="314"/>
                      <a:pt x="215" y="315"/>
                      <a:pt x="215" y="315"/>
                    </a:cubicBezTo>
                    <a:cubicBezTo>
                      <a:pt x="215" y="315"/>
                      <a:pt x="212" y="313"/>
                      <a:pt x="211" y="313"/>
                    </a:cubicBezTo>
                    <a:cubicBezTo>
                      <a:pt x="210" y="314"/>
                      <a:pt x="205" y="319"/>
                      <a:pt x="205" y="319"/>
                    </a:cubicBezTo>
                    <a:cubicBezTo>
                      <a:pt x="205" y="319"/>
                      <a:pt x="205" y="322"/>
                      <a:pt x="204" y="322"/>
                    </a:cubicBezTo>
                    <a:cubicBezTo>
                      <a:pt x="202" y="323"/>
                      <a:pt x="201" y="321"/>
                      <a:pt x="201" y="323"/>
                    </a:cubicBezTo>
                    <a:cubicBezTo>
                      <a:pt x="201" y="324"/>
                      <a:pt x="201" y="327"/>
                      <a:pt x="201" y="328"/>
                    </a:cubicBezTo>
                    <a:cubicBezTo>
                      <a:pt x="201" y="330"/>
                      <a:pt x="201" y="333"/>
                      <a:pt x="201" y="333"/>
                    </a:cubicBezTo>
                    <a:cubicBezTo>
                      <a:pt x="201" y="333"/>
                      <a:pt x="199" y="337"/>
                      <a:pt x="198" y="339"/>
                    </a:cubicBezTo>
                    <a:cubicBezTo>
                      <a:pt x="197" y="341"/>
                      <a:pt x="195" y="346"/>
                      <a:pt x="195" y="347"/>
                    </a:cubicBezTo>
                    <a:cubicBezTo>
                      <a:pt x="196" y="348"/>
                      <a:pt x="198" y="353"/>
                      <a:pt x="198" y="353"/>
                    </a:cubicBezTo>
                    <a:cubicBezTo>
                      <a:pt x="191" y="357"/>
                      <a:pt x="191" y="357"/>
                      <a:pt x="191" y="357"/>
                    </a:cubicBezTo>
                    <a:cubicBezTo>
                      <a:pt x="193" y="362"/>
                      <a:pt x="193" y="362"/>
                      <a:pt x="193" y="362"/>
                    </a:cubicBezTo>
                    <a:cubicBezTo>
                      <a:pt x="193" y="362"/>
                      <a:pt x="194" y="362"/>
                      <a:pt x="194" y="363"/>
                    </a:cubicBezTo>
                    <a:cubicBezTo>
                      <a:pt x="194" y="365"/>
                      <a:pt x="189" y="368"/>
                      <a:pt x="189" y="368"/>
                    </a:cubicBezTo>
                    <a:cubicBezTo>
                      <a:pt x="189" y="368"/>
                      <a:pt x="189" y="373"/>
                      <a:pt x="189" y="374"/>
                    </a:cubicBezTo>
                    <a:cubicBezTo>
                      <a:pt x="189" y="375"/>
                      <a:pt x="184" y="371"/>
                      <a:pt x="184" y="371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80" y="376"/>
                      <a:pt x="180" y="376"/>
                      <a:pt x="180" y="376"/>
                    </a:cubicBezTo>
                    <a:cubicBezTo>
                      <a:pt x="178" y="380"/>
                      <a:pt x="178" y="380"/>
                      <a:pt x="178" y="380"/>
                    </a:cubicBezTo>
                    <a:cubicBezTo>
                      <a:pt x="171" y="380"/>
                      <a:pt x="171" y="380"/>
                      <a:pt x="171" y="380"/>
                    </a:cubicBezTo>
                    <a:cubicBezTo>
                      <a:pt x="171" y="380"/>
                      <a:pt x="165" y="384"/>
                      <a:pt x="165" y="384"/>
                    </a:cubicBezTo>
                    <a:cubicBezTo>
                      <a:pt x="166" y="385"/>
                      <a:pt x="163" y="388"/>
                      <a:pt x="166" y="388"/>
                    </a:cubicBezTo>
                    <a:cubicBezTo>
                      <a:pt x="168" y="388"/>
                      <a:pt x="169" y="388"/>
                      <a:pt x="170" y="388"/>
                    </a:cubicBezTo>
                    <a:cubicBezTo>
                      <a:pt x="172" y="387"/>
                      <a:pt x="176" y="385"/>
                      <a:pt x="177" y="385"/>
                    </a:cubicBezTo>
                    <a:cubicBezTo>
                      <a:pt x="178" y="385"/>
                      <a:pt x="181" y="385"/>
                      <a:pt x="179" y="387"/>
                    </a:cubicBezTo>
                    <a:cubicBezTo>
                      <a:pt x="177" y="389"/>
                      <a:pt x="175" y="389"/>
                      <a:pt x="174" y="390"/>
                    </a:cubicBezTo>
                    <a:cubicBezTo>
                      <a:pt x="172" y="391"/>
                      <a:pt x="169" y="391"/>
                      <a:pt x="169" y="394"/>
                    </a:cubicBezTo>
                    <a:cubicBezTo>
                      <a:pt x="169" y="397"/>
                      <a:pt x="168" y="400"/>
                      <a:pt x="168" y="400"/>
                    </a:cubicBezTo>
                    <a:cubicBezTo>
                      <a:pt x="175" y="398"/>
                      <a:pt x="175" y="398"/>
                      <a:pt x="175" y="398"/>
                    </a:cubicBezTo>
                    <a:cubicBezTo>
                      <a:pt x="175" y="398"/>
                      <a:pt x="177" y="397"/>
                      <a:pt x="177" y="400"/>
                    </a:cubicBezTo>
                    <a:cubicBezTo>
                      <a:pt x="178" y="404"/>
                      <a:pt x="175" y="405"/>
                      <a:pt x="173" y="405"/>
                    </a:cubicBezTo>
                    <a:cubicBezTo>
                      <a:pt x="172" y="405"/>
                      <a:pt x="167" y="401"/>
                      <a:pt x="167" y="401"/>
                    </a:cubicBezTo>
                    <a:cubicBezTo>
                      <a:pt x="163" y="404"/>
                      <a:pt x="163" y="404"/>
                      <a:pt x="163" y="404"/>
                    </a:cubicBezTo>
                    <a:cubicBezTo>
                      <a:pt x="163" y="404"/>
                      <a:pt x="162" y="403"/>
                      <a:pt x="158" y="406"/>
                    </a:cubicBezTo>
                    <a:cubicBezTo>
                      <a:pt x="154" y="410"/>
                      <a:pt x="152" y="415"/>
                      <a:pt x="152" y="416"/>
                    </a:cubicBezTo>
                    <a:cubicBezTo>
                      <a:pt x="152" y="417"/>
                      <a:pt x="152" y="419"/>
                      <a:pt x="149" y="421"/>
                    </a:cubicBezTo>
                    <a:cubicBezTo>
                      <a:pt x="147" y="422"/>
                      <a:pt x="144" y="425"/>
                      <a:pt x="144" y="425"/>
                    </a:cubicBezTo>
                    <a:cubicBezTo>
                      <a:pt x="144" y="425"/>
                      <a:pt x="143" y="428"/>
                      <a:pt x="142" y="430"/>
                    </a:cubicBezTo>
                    <a:cubicBezTo>
                      <a:pt x="141" y="432"/>
                      <a:pt x="141" y="432"/>
                      <a:pt x="141" y="432"/>
                    </a:cubicBezTo>
                    <a:cubicBezTo>
                      <a:pt x="145" y="436"/>
                      <a:pt x="145" y="436"/>
                      <a:pt x="145" y="436"/>
                    </a:cubicBezTo>
                    <a:cubicBezTo>
                      <a:pt x="138" y="440"/>
                      <a:pt x="138" y="440"/>
                      <a:pt x="138" y="440"/>
                    </a:cubicBezTo>
                    <a:cubicBezTo>
                      <a:pt x="135" y="442"/>
                      <a:pt x="135" y="442"/>
                      <a:pt x="135" y="442"/>
                    </a:cubicBezTo>
                    <a:cubicBezTo>
                      <a:pt x="135" y="442"/>
                      <a:pt x="129" y="448"/>
                      <a:pt x="133" y="449"/>
                    </a:cubicBezTo>
                    <a:cubicBezTo>
                      <a:pt x="138" y="450"/>
                      <a:pt x="141" y="450"/>
                      <a:pt x="141" y="450"/>
                    </a:cubicBezTo>
                    <a:cubicBezTo>
                      <a:pt x="141" y="450"/>
                      <a:pt x="140" y="456"/>
                      <a:pt x="141" y="456"/>
                    </a:cubicBezTo>
                    <a:cubicBezTo>
                      <a:pt x="142" y="456"/>
                      <a:pt x="151" y="456"/>
                      <a:pt x="151" y="456"/>
                    </a:cubicBezTo>
                    <a:cubicBezTo>
                      <a:pt x="156" y="452"/>
                      <a:pt x="156" y="452"/>
                      <a:pt x="156" y="452"/>
                    </a:cubicBezTo>
                    <a:cubicBezTo>
                      <a:pt x="159" y="450"/>
                      <a:pt x="159" y="450"/>
                      <a:pt x="159" y="450"/>
                    </a:cubicBezTo>
                    <a:cubicBezTo>
                      <a:pt x="161" y="454"/>
                      <a:pt x="161" y="454"/>
                      <a:pt x="161" y="454"/>
                    </a:cubicBezTo>
                    <a:cubicBezTo>
                      <a:pt x="161" y="454"/>
                      <a:pt x="159" y="457"/>
                      <a:pt x="157" y="457"/>
                    </a:cubicBezTo>
                    <a:cubicBezTo>
                      <a:pt x="154" y="457"/>
                      <a:pt x="155" y="457"/>
                      <a:pt x="153" y="459"/>
                    </a:cubicBezTo>
                    <a:cubicBezTo>
                      <a:pt x="150" y="462"/>
                      <a:pt x="149" y="463"/>
                      <a:pt x="147" y="463"/>
                    </a:cubicBezTo>
                    <a:cubicBezTo>
                      <a:pt x="146" y="463"/>
                      <a:pt x="144" y="466"/>
                      <a:pt x="142" y="462"/>
                    </a:cubicBezTo>
                    <a:cubicBezTo>
                      <a:pt x="141" y="459"/>
                      <a:pt x="139" y="456"/>
                      <a:pt x="139" y="456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28" y="453"/>
                      <a:pt x="128" y="453"/>
                      <a:pt x="128" y="453"/>
                    </a:cubicBezTo>
                    <a:cubicBezTo>
                      <a:pt x="128" y="453"/>
                      <a:pt x="127" y="457"/>
                      <a:pt x="126" y="457"/>
                    </a:cubicBezTo>
                    <a:cubicBezTo>
                      <a:pt x="125" y="457"/>
                      <a:pt x="119" y="457"/>
                      <a:pt x="117" y="457"/>
                    </a:cubicBezTo>
                    <a:cubicBezTo>
                      <a:pt x="116" y="457"/>
                      <a:pt x="114" y="457"/>
                      <a:pt x="114" y="456"/>
                    </a:cubicBezTo>
                    <a:cubicBezTo>
                      <a:pt x="113" y="454"/>
                      <a:pt x="114" y="454"/>
                      <a:pt x="113" y="453"/>
                    </a:cubicBezTo>
                    <a:cubicBezTo>
                      <a:pt x="112" y="452"/>
                      <a:pt x="110" y="448"/>
                      <a:pt x="108" y="449"/>
                    </a:cubicBezTo>
                    <a:cubicBezTo>
                      <a:pt x="107" y="449"/>
                      <a:pt x="102" y="451"/>
                      <a:pt x="102" y="451"/>
                    </a:cubicBezTo>
                    <a:cubicBezTo>
                      <a:pt x="101" y="459"/>
                      <a:pt x="101" y="459"/>
                      <a:pt x="101" y="459"/>
                    </a:cubicBezTo>
                    <a:cubicBezTo>
                      <a:pt x="101" y="459"/>
                      <a:pt x="98" y="459"/>
                      <a:pt x="99" y="461"/>
                    </a:cubicBezTo>
                    <a:cubicBezTo>
                      <a:pt x="99" y="463"/>
                      <a:pt x="103" y="465"/>
                      <a:pt x="103" y="465"/>
                    </a:cubicBezTo>
                    <a:cubicBezTo>
                      <a:pt x="103" y="465"/>
                      <a:pt x="105" y="467"/>
                      <a:pt x="105" y="468"/>
                    </a:cubicBezTo>
                    <a:cubicBezTo>
                      <a:pt x="106" y="470"/>
                      <a:pt x="103" y="472"/>
                      <a:pt x="103" y="472"/>
                    </a:cubicBezTo>
                    <a:cubicBezTo>
                      <a:pt x="103" y="472"/>
                      <a:pt x="98" y="472"/>
                      <a:pt x="97" y="474"/>
                    </a:cubicBezTo>
                    <a:cubicBezTo>
                      <a:pt x="97" y="475"/>
                      <a:pt x="98" y="478"/>
                      <a:pt x="97" y="478"/>
                    </a:cubicBezTo>
                    <a:cubicBezTo>
                      <a:pt x="96" y="479"/>
                      <a:pt x="95" y="481"/>
                      <a:pt x="95" y="482"/>
                    </a:cubicBezTo>
                    <a:cubicBezTo>
                      <a:pt x="95" y="482"/>
                      <a:pt x="97" y="487"/>
                      <a:pt x="97" y="487"/>
                    </a:cubicBezTo>
                    <a:cubicBezTo>
                      <a:pt x="97" y="487"/>
                      <a:pt x="97" y="491"/>
                      <a:pt x="95" y="489"/>
                    </a:cubicBezTo>
                    <a:cubicBezTo>
                      <a:pt x="93" y="487"/>
                      <a:pt x="87" y="484"/>
                      <a:pt x="87" y="484"/>
                    </a:cubicBezTo>
                    <a:cubicBezTo>
                      <a:pt x="83" y="481"/>
                      <a:pt x="83" y="481"/>
                      <a:pt x="83" y="481"/>
                    </a:cubicBezTo>
                    <a:cubicBezTo>
                      <a:pt x="83" y="481"/>
                      <a:pt x="79" y="484"/>
                      <a:pt x="78" y="484"/>
                    </a:cubicBezTo>
                    <a:cubicBezTo>
                      <a:pt x="78" y="485"/>
                      <a:pt x="71" y="484"/>
                      <a:pt x="69" y="485"/>
                    </a:cubicBezTo>
                    <a:cubicBezTo>
                      <a:pt x="68" y="486"/>
                      <a:pt x="68" y="487"/>
                      <a:pt x="67" y="489"/>
                    </a:cubicBezTo>
                    <a:cubicBezTo>
                      <a:pt x="65" y="491"/>
                      <a:pt x="62" y="491"/>
                      <a:pt x="65" y="494"/>
                    </a:cubicBezTo>
                    <a:cubicBezTo>
                      <a:pt x="67" y="497"/>
                      <a:pt x="72" y="498"/>
                      <a:pt x="72" y="498"/>
                    </a:cubicBezTo>
                    <a:cubicBezTo>
                      <a:pt x="72" y="498"/>
                      <a:pt x="74" y="499"/>
                      <a:pt x="72" y="502"/>
                    </a:cubicBezTo>
                    <a:cubicBezTo>
                      <a:pt x="70" y="506"/>
                      <a:pt x="66" y="503"/>
                      <a:pt x="65" y="503"/>
                    </a:cubicBezTo>
                    <a:cubicBezTo>
                      <a:pt x="64" y="502"/>
                      <a:pt x="60" y="499"/>
                      <a:pt x="59" y="500"/>
                    </a:cubicBezTo>
                    <a:cubicBezTo>
                      <a:pt x="58" y="501"/>
                      <a:pt x="55" y="506"/>
                      <a:pt x="55" y="506"/>
                    </a:cubicBezTo>
                    <a:cubicBezTo>
                      <a:pt x="55" y="506"/>
                      <a:pt x="52" y="507"/>
                      <a:pt x="51" y="506"/>
                    </a:cubicBezTo>
                    <a:cubicBezTo>
                      <a:pt x="50" y="506"/>
                      <a:pt x="47" y="501"/>
                      <a:pt x="46" y="502"/>
                    </a:cubicBezTo>
                    <a:cubicBezTo>
                      <a:pt x="45" y="503"/>
                      <a:pt x="44" y="505"/>
                      <a:pt x="44" y="506"/>
                    </a:cubicBezTo>
                    <a:cubicBezTo>
                      <a:pt x="44" y="507"/>
                      <a:pt x="46" y="509"/>
                      <a:pt x="45" y="510"/>
                    </a:cubicBezTo>
                    <a:cubicBezTo>
                      <a:pt x="45" y="511"/>
                      <a:pt x="40" y="512"/>
                      <a:pt x="39" y="513"/>
                    </a:cubicBezTo>
                    <a:cubicBezTo>
                      <a:pt x="39" y="514"/>
                      <a:pt x="39" y="512"/>
                      <a:pt x="37" y="516"/>
                    </a:cubicBezTo>
                    <a:cubicBezTo>
                      <a:pt x="36" y="520"/>
                      <a:pt x="37" y="520"/>
                      <a:pt x="36" y="520"/>
                    </a:cubicBezTo>
                    <a:cubicBezTo>
                      <a:pt x="34" y="521"/>
                      <a:pt x="30" y="518"/>
                      <a:pt x="30" y="518"/>
                    </a:cubicBezTo>
                    <a:cubicBezTo>
                      <a:pt x="30" y="518"/>
                      <a:pt x="27" y="515"/>
                      <a:pt x="27" y="518"/>
                    </a:cubicBezTo>
                    <a:cubicBezTo>
                      <a:pt x="27" y="522"/>
                      <a:pt x="26" y="526"/>
                      <a:pt x="26" y="526"/>
                    </a:cubicBezTo>
                    <a:cubicBezTo>
                      <a:pt x="29" y="528"/>
                      <a:pt x="29" y="528"/>
                      <a:pt x="29" y="528"/>
                    </a:cubicBezTo>
                    <a:cubicBezTo>
                      <a:pt x="29" y="528"/>
                      <a:pt x="28" y="530"/>
                      <a:pt x="27" y="530"/>
                    </a:cubicBezTo>
                    <a:cubicBezTo>
                      <a:pt x="27" y="530"/>
                      <a:pt x="25" y="529"/>
                      <a:pt x="24" y="527"/>
                    </a:cubicBezTo>
                    <a:cubicBezTo>
                      <a:pt x="23" y="526"/>
                      <a:pt x="24" y="526"/>
                      <a:pt x="21" y="525"/>
                    </a:cubicBezTo>
                    <a:cubicBezTo>
                      <a:pt x="18" y="524"/>
                      <a:pt x="16" y="522"/>
                      <a:pt x="16" y="524"/>
                    </a:cubicBezTo>
                    <a:cubicBezTo>
                      <a:pt x="16" y="525"/>
                      <a:pt x="15" y="527"/>
                      <a:pt x="16" y="528"/>
                    </a:cubicBezTo>
                    <a:cubicBezTo>
                      <a:pt x="17" y="530"/>
                      <a:pt x="19" y="532"/>
                      <a:pt x="19" y="532"/>
                    </a:cubicBezTo>
                    <a:cubicBezTo>
                      <a:pt x="20" y="532"/>
                      <a:pt x="20" y="532"/>
                      <a:pt x="20" y="532"/>
                    </a:cubicBezTo>
                    <a:cubicBezTo>
                      <a:pt x="20" y="532"/>
                      <a:pt x="19" y="535"/>
                      <a:pt x="18" y="535"/>
                    </a:cubicBezTo>
                    <a:cubicBezTo>
                      <a:pt x="17" y="536"/>
                      <a:pt x="16" y="534"/>
                      <a:pt x="15" y="534"/>
                    </a:cubicBezTo>
                    <a:cubicBezTo>
                      <a:pt x="15" y="534"/>
                      <a:pt x="12" y="536"/>
                      <a:pt x="12" y="536"/>
                    </a:cubicBezTo>
                    <a:cubicBezTo>
                      <a:pt x="12" y="536"/>
                      <a:pt x="13" y="538"/>
                      <a:pt x="13" y="539"/>
                    </a:cubicBezTo>
                    <a:cubicBezTo>
                      <a:pt x="13" y="540"/>
                      <a:pt x="10" y="541"/>
                      <a:pt x="10" y="542"/>
                    </a:cubicBezTo>
                    <a:cubicBezTo>
                      <a:pt x="9" y="542"/>
                      <a:pt x="8" y="543"/>
                      <a:pt x="8" y="544"/>
                    </a:cubicBezTo>
                    <a:cubicBezTo>
                      <a:pt x="8" y="545"/>
                      <a:pt x="9" y="548"/>
                      <a:pt x="10" y="547"/>
                    </a:cubicBezTo>
                    <a:cubicBezTo>
                      <a:pt x="11" y="547"/>
                      <a:pt x="16" y="548"/>
                      <a:pt x="16" y="548"/>
                    </a:cubicBezTo>
                    <a:cubicBezTo>
                      <a:pt x="16" y="548"/>
                      <a:pt x="15" y="550"/>
                      <a:pt x="14" y="551"/>
                    </a:cubicBezTo>
                    <a:cubicBezTo>
                      <a:pt x="13" y="551"/>
                      <a:pt x="12" y="553"/>
                      <a:pt x="11" y="554"/>
                    </a:cubicBezTo>
                    <a:cubicBezTo>
                      <a:pt x="10" y="556"/>
                      <a:pt x="12" y="560"/>
                      <a:pt x="14" y="561"/>
                    </a:cubicBezTo>
                    <a:cubicBezTo>
                      <a:pt x="17" y="562"/>
                      <a:pt x="20" y="562"/>
                      <a:pt x="20" y="564"/>
                    </a:cubicBezTo>
                    <a:cubicBezTo>
                      <a:pt x="19" y="565"/>
                      <a:pt x="14" y="569"/>
                      <a:pt x="13" y="570"/>
                    </a:cubicBezTo>
                    <a:cubicBezTo>
                      <a:pt x="12" y="570"/>
                      <a:pt x="10" y="571"/>
                      <a:pt x="10" y="573"/>
                    </a:cubicBezTo>
                    <a:cubicBezTo>
                      <a:pt x="10" y="575"/>
                      <a:pt x="10" y="576"/>
                      <a:pt x="8" y="577"/>
                    </a:cubicBezTo>
                    <a:cubicBezTo>
                      <a:pt x="6" y="578"/>
                      <a:pt x="5" y="577"/>
                      <a:pt x="5" y="580"/>
                    </a:cubicBezTo>
                    <a:cubicBezTo>
                      <a:pt x="5" y="582"/>
                      <a:pt x="6" y="583"/>
                      <a:pt x="7" y="583"/>
                    </a:cubicBezTo>
                    <a:cubicBezTo>
                      <a:pt x="8" y="583"/>
                      <a:pt x="8" y="583"/>
                      <a:pt x="8" y="583"/>
                    </a:cubicBezTo>
                    <a:cubicBezTo>
                      <a:pt x="16" y="582"/>
                      <a:pt x="16" y="582"/>
                      <a:pt x="16" y="582"/>
                    </a:cubicBezTo>
                    <a:cubicBezTo>
                      <a:pt x="16" y="582"/>
                      <a:pt x="15" y="585"/>
                      <a:pt x="15" y="586"/>
                    </a:cubicBezTo>
                    <a:cubicBezTo>
                      <a:pt x="15" y="587"/>
                      <a:pt x="9" y="593"/>
                      <a:pt x="9" y="593"/>
                    </a:cubicBezTo>
                    <a:cubicBezTo>
                      <a:pt x="9" y="593"/>
                      <a:pt x="10" y="596"/>
                      <a:pt x="9" y="596"/>
                    </a:cubicBezTo>
                    <a:cubicBezTo>
                      <a:pt x="7" y="597"/>
                      <a:pt x="5" y="598"/>
                      <a:pt x="4" y="599"/>
                    </a:cubicBezTo>
                    <a:cubicBezTo>
                      <a:pt x="4" y="600"/>
                      <a:pt x="4" y="602"/>
                      <a:pt x="4" y="603"/>
                    </a:cubicBezTo>
                    <a:cubicBezTo>
                      <a:pt x="5" y="605"/>
                      <a:pt x="7" y="608"/>
                      <a:pt x="7" y="609"/>
                    </a:cubicBezTo>
                    <a:cubicBezTo>
                      <a:pt x="8" y="610"/>
                      <a:pt x="6" y="612"/>
                      <a:pt x="6" y="612"/>
                    </a:cubicBezTo>
                    <a:cubicBezTo>
                      <a:pt x="4" y="620"/>
                      <a:pt x="4" y="620"/>
                      <a:pt x="4" y="620"/>
                    </a:cubicBezTo>
                    <a:cubicBezTo>
                      <a:pt x="4" y="620"/>
                      <a:pt x="4" y="624"/>
                      <a:pt x="4" y="625"/>
                    </a:cubicBezTo>
                    <a:cubicBezTo>
                      <a:pt x="4" y="626"/>
                      <a:pt x="0" y="627"/>
                      <a:pt x="2" y="630"/>
                    </a:cubicBezTo>
                    <a:cubicBezTo>
                      <a:pt x="4" y="632"/>
                      <a:pt x="5" y="633"/>
                      <a:pt x="6" y="634"/>
                    </a:cubicBezTo>
                    <a:cubicBezTo>
                      <a:pt x="8" y="634"/>
                      <a:pt x="13" y="634"/>
                      <a:pt x="13" y="635"/>
                    </a:cubicBezTo>
                    <a:cubicBezTo>
                      <a:pt x="13" y="635"/>
                      <a:pt x="13" y="636"/>
                      <a:pt x="10" y="637"/>
                    </a:cubicBezTo>
                    <a:cubicBezTo>
                      <a:pt x="8" y="637"/>
                      <a:pt x="6" y="636"/>
                      <a:pt x="6" y="638"/>
                    </a:cubicBezTo>
                    <a:cubicBezTo>
                      <a:pt x="5" y="639"/>
                      <a:pt x="1" y="645"/>
                      <a:pt x="1" y="645"/>
                    </a:cubicBezTo>
                    <a:cubicBezTo>
                      <a:pt x="6" y="651"/>
                      <a:pt x="6" y="651"/>
                      <a:pt x="6" y="651"/>
                    </a:cubicBezTo>
                    <a:cubicBezTo>
                      <a:pt x="6" y="651"/>
                      <a:pt x="8" y="649"/>
                      <a:pt x="9" y="649"/>
                    </a:cubicBezTo>
                    <a:cubicBezTo>
                      <a:pt x="10" y="648"/>
                      <a:pt x="13" y="649"/>
                      <a:pt x="13" y="650"/>
                    </a:cubicBezTo>
                    <a:cubicBezTo>
                      <a:pt x="13" y="650"/>
                      <a:pt x="11" y="653"/>
                      <a:pt x="10" y="653"/>
                    </a:cubicBezTo>
                    <a:cubicBezTo>
                      <a:pt x="10" y="654"/>
                      <a:pt x="7" y="655"/>
                      <a:pt x="7" y="656"/>
                    </a:cubicBezTo>
                    <a:cubicBezTo>
                      <a:pt x="7" y="656"/>
                      <a:pt x="10" y="660"/>
                      <a:pt x="10" y="660"/>
                    </a:cubicBezTo>
                    <a:cubicBezTo>
                      <a:pt x="10" y="660"/>
                      <a:pt x="12" y="660"/>
                      <a:pt x="12" y="662"/>
                    </a:cubicBezTo>
                    <a:cubicBezTo>
                      <a:pt x="12" y="663"/>
                      <a:pt x="8" y="665"/>
                      <a:pt x="8" y="665"/>
                    </a:cubicBezTo>
                    <a:cubicBezTo>
                      <a:pt x="9" y="668"/>
                      <a:pt x="9" y="668"/>
                      <a:pt x="9" y="668"/>
                    </a:cubicBezTo>
                    <a:cubicBezTo>
                      <a:pt x="6" y="674"/>
                      <a:pt x="6" y="674"/>
                      <a:pt x="6" y="674"/>
                    </a:cubicBezTo>
                    <a:cubicBezTo>
                      <a:pt x="11" y="677"/>
                      <a:pt x="11" y="677"/>
                      <a:pt x="11" y="677"/>
                    </a:cubicBezTo>
                    <a:cubicBezTo>
                      <a:pt x="11" y="677"/>
                      <a:pt x="15" y="677"/>
                      <a:pt x="14" y="680"/>
                    </a:cubicBezTo>
                    <a:cubicBezTo>
                      <a:pt x="12" y="682"/>
                      <a:pt x="9" y="684"/>
                      <a:pt x="9" y="685"/>
                    </a:cubicBezTo>
                    <a:cubicBezTo>
                      <a:pt x="9" y="687"/>
                      <a:pt x="8" y="689"/>
                      <a:pt x="10" y="690"/>
                    </a:cubicBezTo>
                    <a:cubicBezTo>
                      <a:pt x="12" y="690"/>
                      <a:pt x="12" y="691"/>
                      <a:pt x="13" y="690"/>
                    </a:cubicBezTo>
                    <a:cubicBezTo>
                      <a:pt x="15" y="689"/>
                      <a:pt x="17" y="688"/>
                      <a:pt x="17" y="688"/>
                    </a:cubicBezTo>
                    <a:cubicBezTo>
                      <a:pt x="17" y="688"/>
                      <a:pt x="20" y="686"/>
                      <a:pt x="22" y="686"/>
                    </a:cubicBezTo>
                    <a:cubicBezTo>
                      <a:pt x="23" y="686"/>
                      <a:pt x="25" y="687"/>
                      <a:pt x="26" y="688"/>
                    </a:cubicBezTo>
                    <a:cubicBezTo>
                      <a:pt x="26" y="689"/>
                      <a:pt x="26" y="690"/>
                      <a:pt x="27" y="691"/>
                    </a:cubicBezTo>
                    <a:cubicBezTo>
                      <a:pt x="28" y="691"/>
                      <a:pt x="26" y="696"/>
                      <a:pt x="26" y="696"/>
                    </a:cubicBezTo>
                    <a:cubicBezTo>
                      <a:pt x="23" y="700"/>
                      <a:pt x="23" y="700"/>
                      <a:pt x="23" y="700"/>
                    </a:cubicBezTo>
                    <a:cubicBezTo>
                      <a:pt x="23" y="700"/>
                      <a:pt x="26" y="704"/>
                      <a:pt x="25" y="704"/>
                    </a:cubicBezTo>
                    <a:cubicBezTo>
                      <a:pt x="25" y="704"/>
                      <a:pt x="20" y="705"/>
                      <a:pt x="19" y="705"/>
                    </a:cubicBezTo>
                    <a:cubicBezTo>
                      <a:pt x="18" y="705"/>
                      <a:pt x="17" y="704"/>
                      <a:pt x="17" y="706"/>
                    </a:cubicBezTo>
                    <a:cubicBezTo>
                      <a:pt x="16" y="708"/>
                      <a:pt x="13" y="713"/>
                      <a:pt x="13" y="713"/>
                    </a:cubicBezTo>
                    <a:cubicBezTo>
                      <a:pt x="13" y="713"/>
                      <a:pt x="12" y="715"/>
                      <a:pt x="13" y="717"/>
                    </a:cubicBezTo>
                    <a:cubicBezTo>
                      <a:pt x="14" y="719"/>
                      <a:pt x="18" y="726"/>
                      <a:pt x="18" y="726"/>
                    </a:cubicBezTo>
                    <a:cubicBezTo>
                      <a:pt x="18" y="727"/>
                      <a:pt x="20" y="730"/>
                      <a:pt x="23" y="732"/>
                    </a:cubicBezTo>
                    <a:cubicBezTo>
                      <a:pt x="26" y="734"/>
                      <a:pt x="28" y="734"/>
                      <a:pt x="28" y="736"/>
                    </a:cubicBezTo>
                    <a:cubicBezTo>
                      <a:pt x="29" y="738"/>
                      <a:pt x="29" y="738"/>
                      <a:pt x="29" y="738"/>
                    </a:cubicBezTo>
                    <a:cubicBezTo>
                      <a:pt x="33" y="742"/>
                      <a:pt x="33" y="742"/>
                      <a:pt x="33" y="742"/>
                    </a:cubicBezTo>
                    <a:cubicBezTo>
                      <a:pt x="33" y="742"/>
                      <a:pt x="35" y="743"/>
                      <a:pt x="38" y="743"/>
                    </a:cubicBezTo>
                    <a:cubicBezTo>
                      <a:pt x="41" y="744"/>
                      <a:pt x="45" y="744"/>
                      <a:pt x="45" y="745"/>
                    </a:cubicBezTo>
                    <a:cubicBezTo>
                      <a:pt x="46" y="745"/>
                      <a:pt x="42" y="748"/>
                      <a:pt x="42" y="748"/>
                    </a:cubicBezTo>
                    <a:cubicBezTo>
                      <a:pt x="42" y="748"/>
                      <a:pt x="37" y="752"/>
                      <a:pt x="39" y="753"/>
                    </a:cubicBezTo>
                    <a:cubicBezTo>
                      <a:pt x="41" y="754"/>
                      <a:pt x="55" y="757"/>
                      <a:pt x="55" y="757"/>
                    </a:cubicBezTo>
                    <a:cubicBezTo>
                      <a:pt x="55" y="757"/>
                      <a:pt x="57" y="758"/>
                      <a:pt x="57" y="759"/>
                    </a:cubicBezTo>
                    <a:cubicBezTo>
                      <a:pt x="57" y="760"/>
                      <a:pt x="60" y="758"/>
                      <a:pt x="60" y="758"/>
                    </a:cubicBezTo>
                    <a:cubicBezTo>
                      <a:pt x="61" y="757"/>
                      <a:pt x="65" y="759"/>
                      <a:pt x="66" y="759"/>
                    </a:cubicBezTo>
                    <a:cubicBezTo>
                      <a:pt x="66" y="759"/>
                      <a:pt x="72" y="758"/>
                      <a:pt x="72" y="758"/>
                    </a:cubicBezTo>
                    <a:cubicBezTo>
                      <a:pt x="77" y="756"/>
                      <a:pt x="77" y="756"/>
                      <a:pt x="77" y="756"/>
                    </a:cubicBezTo>
                    <a:cubicBezTo>
                      <a:pt x="77" y="756"/>
                      <a:pt x="80" y="751"/>
                      <a:pt x="82" y="752"/>
                    </a:cubicBezTo>
                    <a:cubicBezTo>
                      <a:pt x="85" y="753"/>
                      <a:pt x="84" y="755"/>
                      <a:pt x="86" y="755"/>
                    </a:cubicBezTo>
                    <a:cubicBezTo>
                      <a:pt x="87" y="755"/>
                      <a:pt x="89" y="755"/>
                      <a:pt x="91" y="752"/>
                    </a:cubicBezTo>
                    <a:cubicBezTo>
                      <a:pt x="93" y="750"/>
                      <a:pt x="95" y="748"/>
                      <a:pt x="96" y="747"/>
                    </a:cubicBezTo>
                    <a:cubicBezTo>
                      <a:pt x="97" y="747"/>
                      <a:pt x="109" y="740"/>
                      <a:pt x="109" y="740"/>
                    </a:cubicBezTo>
                    <a:cubicBezTo>
                      <a:pt x="117" y="726"/>
                      <a:pt x="117" y="726"/>
                      <a:pt x="117" y="726"/>
                    </a:cubicBezTo>
                    <a:cubicBezTo>
                      <a:pt x="120" y="716"/>
                      <a:pt x="120" y="716"/>
                      <a:pt x="120" y="716"/>
                    </a:cubicBezTo>
                    <a:cubicBezTo>
                      <a:pt x="120" y="716"/>
                      <a:pt x="124" y="711"/>
                      <a:pt x="127" y="711"/>
                    </a:cubicBezTo>
                    <a:cubicBezTo>
                      <a:pt x="129" y="711"/>
                      <a:pt x="136" y="708"/>
                      <a:pt x="135" y="706"/>
                    </a:cubicBezTo>
                    <a:cubicBezTo>
                      <a:pt x="135" y="703"/>
                      <a:pt x="138" y="702"/>
                      <a:pt x="138" y="706"/>
                    </a:cubicBezTo>
                    <a:cubicBezTo>
                      <a:pt x="139" y="710"/>
                      <a:pt x="138" y="714"/>
                      <a:pt x="140" y="712"/>
                    </a:cubicBezTo>
                    <a:cubicBezTo>
                      <a:pt x="143" y="710"/>
                      <a:pt x="148" y="704"/>
                      <a:pt x="148" y="704"/>
                    </a:cubicBezTo>
                    <a:cubicBezTo>
                      <a:pt x="148" y="704"/>
                      <a:pt x="151" y="701"/>
                      <a:pt x="153" y="700"/>
                    </a:cubicBezTo>
                    <a:cubicBezTo>
                      <a:pt x="155" y="700"/>
                      <a:pt x="158" y="693"/>
                      <a:pt x="158" y="693"/>
                    </a:cubicBezTo>
                    <a:cubicBezTo>
                      <a:pt x="158" y="693"/>
                      <a:pt x="162" y="690"/>
                      <a:pt x="164" y="693"/>
                    </a:cubicBezTo>
                    <a:cubicBezTo>
                      <a:pt x="165" y="697"/>
                      <a:pt x="169" y="702"/>
                      <a:pt x="169" y="704"/>
                    </a:cubicBezTo>
                    <a:cubicBezTo>
                      <a:pt x="169" y="704"/>
                      <a:pt x="171" y="705"/>
                      <a:pt x="173" y="706"/>
                    </a:cubicBezTo>
                    <a:cubicBezTo>
                      <a:pt x="173" y="704"/>
                      <a:pt x="173" y="704"/>
                      <a:pt x="173" y="704"/>
                    </a:cubicBezTo>
                    <a:cubicBezTo>
                      <a:pt x="173" y="698"/>
                      <a:pt x="173" y="698"/>
                      <a:pt x="173" y="698"/>
                    </a:cubicBezTo>
                    <a:cubicBezTo>
                      <a:pt x="173" y="698"/>
                      <a:pt x="180" y="704"/>
                      <a:pt x="180" y="704"/>
                    </a:cubicBezTo>
                    <a:cubicBezTo>
                      <a:pt x="181" y="705"/>
                      <a:pt x="181" y="711"/>
                      <a:pt x="181" y="711"/>
                    </a:cubicBezTo>
                    <a:cubicBezTo>
                      <a:pt x="183" y="711"/>
                      <a:pt x="183" y="711"/>
                      <a:pt x="183" y="711"/>
                    </a:cubicBezTo>
                    <a:cubicBezTo>
                      <a:pt x="183" y="710"/>
                      <a:pt x="183" y="710"/>
                      <a:pt x="183" y="710"/>
                    </a:cubicBezTo>
                    <a:cubicBezTo>
                      <a:pt x="185" y="711"/>
                      <a:pt x="185" y="711"/>
                      <a:pt x="185" y="711"/>
                    </a:cubicBezTo>
                    <a:cubicBezTo>
                      <a:pt x="186" y="710"/>
                      <a:pt x="186" y="710"/>
                      <a:pt x="186" y="710"/>
                    </a:cubicBezTo>
                    <a:cubicBezTo>
                      <a:pt x="187" y="704"/>
                      <a:pt x="187" y="704"/>
                      <a:pt x="187" y="704"/>
                    </a:cubicBezTo>
                    <a:cubicBezTo>
                      <a:pt x="188" y="697"/>
                      <a:pt x="188" y="697"/>
                      <a:pt x="188" y="697"/>
                    </a:cubicBezTo>
                    <a:cubicBezTo>
                      <a:pt x="191" y="691"/>
                      <a:pt x="191" y="691"/>
                      <a:pt x="191" y="691"/>
                    </a:cubicBezTo>
                    <a:cubicBezTo>
                      <a:pt x="191" y="685"/>
                      <a:pt x="191" y="685"/>
                      <a:pt x="191" y="685"/>
                    </a:cubicBezTo>
                    <a:cubicBezTo>
                      <a:pt x="187" y="678"/>
                      <a:pt x="187" y="678"/>
                      <a:pt x="187" y="678"/>
                    </a:cubicBezTo>
                    <a:cubicBezTo>
                      <a:pt x="185" y="672"/>
                      <a:pt x="185" y="672"/>
                      <a:pt x="185" y="672"/>
                    </a:cubicBezTo>
                    <a:cubicBezTo>
                      <a:pt x="188" y="671"/>
                      <a:pt x="188" y="671"/>
                      <a:pt x="188" y="671"/>
                    </a:cubicBezTo>
                    <a:cubicBezTo>
                      <a:pt x="188" y="670"/>
                      <a:pt x="188" y="670"/>
                      <a:pt x="188" y="670"/>
                    </a:cubicBezTo>
                    <a:cubicBezTo>
                      <a:pt x="189" y="670"/>
                      <a:pt x="189" y="670"/>
                      <a:pt x="189" y="670"/>
                    </a:cubicBezTo>
                    <a:cubicBezTo>
                      <a:pt x="191" y="668"/>
                      <a:pt x="191" y="668"/>
                      <a:pt x="191" y="668"/>
                    </a:cubicBezTo>
                    <a:cubicBezTo>
                      <a:pt x="192" y="663"/>
                      <a:pt x="192" y="663"/>
                      <a:pt x="192" y="663"/>
                    </a:cubicBezTo>
                    <a:cubicBezTo>
                      <a:pt x="190" y="661"/>
                      <a:pt x="190" y="661"/>
                      <a:pt x="190" y="661"/>
                    </a:cubicBezTo>
                    <a:cubicBezTo>
                      <a:pt x="190" y="658"/>
                      <a:pt x="190" y="658"/>
                      <a:pt x="190" y="658"/>
                    </a:cubicBezTo>
                    <a:cubicBezTo>
                      <a:pt x="190" y="658"/>
                      <a:pt x="192" y="656"/>
                      <a:pt x="192" y="656"/>
                    </a:cubicBezTo>
                    <a:cubicBezTo>
                      <a:pt x="192" y="656"/>
                      <a:pt x="192" y="656"/>
                      <a:pt x="192" y="656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3" y="655"/>
                      <a:pt x="193" y="655"/>
                      <a:pt x="193" y="655"/>
                    </a:cubicBezTo>
                    <a:cubicBezTo>
                      <a:pt x="194" y="655"/>
                      <a:pt x="194" y="655"/>
                      <a:pt x="194" y="655"/>
                    </a:cubicBezTo>
                    <a:cubicBezTo>
                      <a:pt x="194" y="655"/>
                      <a:pt x="194" y="655"/>
                      <a:pt x="194" y="655"/>
                    </a:cubicBezTo>
                    <a:cubicBezTo>
                      <a:pt x="194" y="655"/>
                      <a:pt x="194" y="655"/>
                      <a:pt x="194" y="655"/>
                    </a:cubicBezTo>
                    <a:cubicBezTo>
                      <a:pt x="194" y="655"/>
                      <a:pt x="194" y="655"/>
                      <a:pt x="194" y="655"/>
                    </a:cubicBezTo>
                    <a:cubicBezTo>
                      <a:pt x="194" y="655"/>
                      <a:pt x="195" y="654"/>
                      <a:pt x="195" y="654"/>
                    </a:cubicBezTo>
                    <a:cubicBezTo>
                      <a:pt x="196" y="654"/>
                      <a:pt x="198" y="654"/>
                      <a:pt x="198" y="654"/>
                    </a:cubicBezTo>
                    <a:cubicBezTo>
                      <a:pt x="199" y="654"/>
                      <a:pt x="199" y="654"/>
                      <a:pt x="199" y="654"/>
                    </a:cubicBezTo>
                    <a:cubicBezTo>
                      <a:pt x="201" y="652"/>
                      <a:pt x="201" y="652"/>
                      <a:pt x="201" y="652"/>
                    </a:cubicBezTo>
                    <a:cubicBezTo>
                      <a:pt x="201" y="652"/>
                      <a:pt x="205" y="649"/>
                      <a:pt x="205" y="648"/>
                    </a:cubicBezTo>
                    <a:cubicBezTo>
                      <a:pt x="205" y="647"/>
                      <a:pt x="207" y="644"/>
                      <a:pt x="207" y="644"/>
                    </a:cubicBezTo>
                    <a:cubicBezTo>
                      <a:pt x="207" y="639"/>
                      <a:pt x="207" y="639"/>
                      <a:pt x="207" y="639"/>
                    </a:cubicBezTo>
                    <a:cubicBezTo>
                      <a:pt x="205" y="634"/>
                      <a:pt x="205" y="634"/>
                      <a:pt x="205" y="634"/>
                    </a:cubicBezTo>
                    <a:cubicBezTo>
                      <a:pt x="207" y="631"/>
                      <a:pt x="207" y="631"/>
                      <a:pt x="207" y="631"/>
                    </a:cubicBezTo>
                    <a:cubicBezTo>
                      <a:pt x="210" y="625"/>
                      <a:pt x="210" y="625"/>
                      <a:pt x="210" y="625"/>
                    </a:cubicBezTo>
                    <a:cubicBezTo>
                      <a:pt x="208" y="619"/>
                      <a:pt x="208" y="619"/>
                      <a:pt x="208" y="619"/>
                    </a:cubicBezTo>
                    <a:cubicBezTo>
                      <a:pt x="202" y="612"/>
                      <a:pt x="202" y="612"/>
                      <a:pt x="202" y="612"/>
                    </a:cubicBezTo>
                    <a:cubicBezTo>
                      <a:pt x="199" y="603"/>
                      <a:pt x="199" y="603"/>
                      <a:pt x="199" y="603"/>
                    </a:cubicBezTo>
                    <a:cubicBezTo>
                      <a:pt x="197" y="597"/>
                      <a:pt x="197" y="597"/>
                      <a:pt x="197" y="597"/>
                    </a:cubicBezTo>
                    <a:cubicBezTo>
                      <a:pt x="202" y="592"/>
                      <a:pt x="202" y="592"/>
                      <a:pt x="202" y="592"/>
                    </a:cubicBezTo>
                    <a:cubicBezTo>
                      <a:pt x="203" y="591"/>
                      <a:pt x="203" y="591"/>
                      <a:pt x="203" y="591"/>
                    </a:cubicBezTo>
                    <a:cubicBezTo>
                      <a:pt x="203" y="591"/>
                      <a:pt x="203" y="591"/>
                      <a:pt x="203" y="591"/>
                    </a:cubicBezTo>
                    <a:cubicBezTo>
                      <a:pt x="204" y="591"/>
                      <a:pt x="204" y="591"/>
                      <a:pt x="204" y="591"/>
                    </a:cubicBezTo>
                    <a:cubicBezTo>
                      <a:pt x="207" y="591"/>
                      <a:pt x="207" y="591"/>
                      <a:pt x="207" y="591"/>
                    </a:cubicBezTo>
                    <a:cubicBezTo>
                      <a:pt x="207" y="591"/>
                      <a:pt x="212" y="591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90"/>
                      <a:pt x="212" y="590"/>
                      <a:pt x="212" y="590"/>
                    </a:cubicBezTo>
                    <a:cubicBezTo>
                      <a:pt x="212" y="589"/>
                      <a:pt x="212" y="589"/>
                      <a:pt x="212" y="589"/>
                    </a:cubicBezTo>
                    <a:cubicBezTo>
                      <a:pt x="212" y="589"/>
                      <a:pt x="212" y="589"/>
                      <a:pt x="212" y="589"/>
                    </a:cubicBezTo>
                    <a:cubicBezTo>
                      <a:pt x="212" y="589"/>
                      <a:pt x="212" y="589"/>
                      <a:pt x="212" y="589"/>
                    </a:cubicBezTo>
                    <a:cubicBezTo>
                      <a:pt x="212" y="589"/>
                      <a:pt x="212" y="589"/>
                      <a:pt x="212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9"/>
                      <a:pt x="213" y="589"/>
                      <a:pt x="213" y="589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8"/>
                      <a:pt x="213" y="588"/>
                      <a:pt x="213" y="588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7"/>
                      <a:pt x="213" y="587"/>
                      <a:pt x="213" y="587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6"/>
                      <a:pt x="213" y="586"/>
                      <a:pt x="213" y="586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5"/>
                      <a:pt x="213" y="585"/>
                      <a:pt x="213" y="585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3" y="583"/>
                      <a:pt x="213" y="583"/>
                      <a:pt x="213" y="583"/>
                    </a:cubicBezTo>
                    <a:cubicBezTo>
                      <a:pt x="214" y="583"/>
                      <a:pt x="214" y="583"/>
                      <a:pt x="214" y="583"/>
                    </a:cubicBezTo>
                    <a:cubicBezTo>
                      <a:pt x="214" y="583"/>
                      <a:pt x="214" y="583"/>
                      <a:pt x="214" y="583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4" y="582"/>
                      <a:pt x="214" y="582"/>
                      <a:pt x="214" y="582"/>
                    </a:cubicBezTo>
                    <a:cubicBezTo>
                      <a:pt x="213" y="573"/>
                      <a:pt x="213" y="573"/>
                      <a:pt x="213" y="573"/>
                    </a:cubicBezTo>
                    <a:cubicBezTo>
                      <a:pt x="207" y="568"/>
                      <a:pt x="207" y="568"/>
                      <a:pt x="207" y="568"/>
                    </a:cubicBezTo>
                    <a:cubicBezTo>
                      <a:pt x="200" y="563"/>
                      <a:pt x="200" y="563"/>
                      <a:pt x="200" y="563"/>
                    </a:cubicBezTo>
                    <a:cubicBezTo>
                      <a:pt x="197" y="555"/>
                      <a:pt x="197" y="555"/>
                      <a:pt x="197" y="555"/>
                    </a:cubicBezTo>
                    <a:cubicBezTo>
                      <a:pt x="196" y="524"/>
                      <a:pt x="196" y="524"/>
                      <a:pt x="196" y="524"/>
                    </a:cubicBezTo>
                    <a:cubicBezTo>
                      <a:pt x="196" y="524"/>
                      <a:pt x="189" y="511"/>
                      <a:pt x="189" y="510"/>
                    </a:cubicBezTo>
                    <a:cubicBezTo>
                      <a:pt x="188" y="508"/>
                      <a:pt x="188" y="506"/>
                      <a:pt x="190" y="504"/>
                    </a:cubicBezTo>
                    <a:cubicBezTo>
                      <a:pt x="191" y="503"/>
                      <a:pt x="190" y="501"/>
                      <a:pt x="190" y="501"/>
                    </a:cubicBezTo>
                    <a:cubicBezTo>
                      <a:pt x="189" y="494"/>
                      <a:pt x="189" y="494"/>
                      <a:pt x="189" y="494"/>
                    </a:cubicBezTo>
                    <a:cubicBezTo>
                      <a:pt x="191" y="491"/>
                      <a:pt x="191" y="491"/>
                      <a:pt x="191" y="491"/>
                    </a:cubicBezTo>
                    <a:cubicBezTo>
                      <a:pt x="191" y="485"/>
                      <a:pt x="191" y="485"/>
                      <a:pt x="191" y="485"/>
                    </a:cubicBezTo>
                    <a:cubicBezTo>
                      <a:pt x="187" y="477"/>
                      <a:pt x="187" y="477"/>
                      <a:pt x="187" y="477"/>
                    </a:cubicBezTo>
                    <a:cubicBezTo>
                      <a:pt x="187" y="477"/>
                      <a:pt x="187" y="471"/>
                      <a:pt x="187" y="470"/>
                    </a:cubicBezTo>
                    <a:cubicBezTo>
                      <a:pt x="187" y="468"/>
                      <a:pt x="190" y="464"/>
                      <a:pt x="190" y="464"/>
                    </a:cubicBezTo>
                    <a:cubicBezTo>
                      <a:pt x="191" y="457"/>
                      <a:pt x="191" y="457"/>
                      <a:pt x="191" y="457"/>
                    </a:cubicBezTo>
                    <a:cubicBezTo>
                      <a:pt x="193" y="447"/>
                      <a:pt x="193" y="447"/>
                      <a:pt x="193" y="447"/>
                    </a:cubicBezTo>
                    <a:cubicBezTo>
                      <a:pt x="206" y="430"/>
                      <a:pt x="206" y="430"/>
                      <a:pt x="206" y="430"/>
                    </a:cubicBezTo>
                    <a:cubicBezTo>
                      <a:pt x="209" y="430"/>
                      <a:pt x="209" y="430"/>
                      <a:pt x="209" y="430"/>
                    </a:cubicBezTo>
                    <a:cubicBezTo>
                      <a:pt x="230" y="429"/>
                      <a:pt x="230" y="429"/>
                      <a:pt x="230" y="429"/>
                    </a:cubicBezTo>
                    <a:cubicBezTo>
                      <a:pt x="231" y="427"/>
                      <a:pt x="231" y="427"/>
                      <a:pt x="231" y="427"/>
                    </a:cubicBezTo>
                    <a:cubicBezTo>
                      <a:pt x="232" y="426"/>
                      <a:pt x="232" y="426"/>
                      <a:pt x="232" y="426"/>
                    </a:cubicBezTo>
                    <a:cubicBezTo>
                      <a:pt x="234" y="420"/>
                      <a:pt x="234" y="420"/>
                      <a:pt x="234" y="420"/>
                    </a:cubicBezTo>
                    <a:cubicBezTo>
                      <a:pt x="233" y="404"/>
                      <a:pt x="233" y="404"/>
                      <a:pt x="233" y="404"/>
                    </a:cubicBezTo>
                    <a:cubicBezTo>
                      <a:pt x="224" y="402"/>
                      <a:pt x="224" y="402"/>
                      <a:pt x="224" y="402"/>
                    </a:cubicBezTo>
                    <a:cubicBezTo>
                      <a:pt x="222" y="397"/>
                      <a:pt x="222" y="397"/>
                      <a:pt x="222" y="397"/>
                    </a:cubicBezTo>
                    <a:cubicBezTo>
                      <a:pt x="237" y="371"/>
                      <a:pt x="237" y="371"/>
                      <a:pt x="237" y="371"/>
                    </a:cubicBezTo>
                    <a:cubicBezTo>
                      <a:pt x="236" y="365"/>
                      <a:pt x="236" y="365"/>
                      <a:pt x="236" y="365"/>
                    </a:cubicBezTo>
                    <a:cubicBezTo>
                      <a:pt x="240" y="362"/>
                      <a:pt x="240" y="362"/>
                      <a:pt x="240" y="362"/>
                    </a:cubicBezTo>
                    <a:cubicBezTo>
                      <a:pt x="240" y="362"/>
                      <a:pt x="239" y="358"/>
                      <a:pt x="238" y="356"/>
                    </a:cubicBezTo>
                    <a:cubicBezTo>
                      <a:pt x="237" y="355"/>
                      <a:pt x="239" y="349"/>
                      <a:pt x="239" y="349"/>
                    </a:cubicBez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37" y="317"/>
                      <a:pt x="237" y="317"/>
                      <a:pt x="237" y="317"/>
                    </a:cubicBezTo>
                    <a:cubicBezTo>
                      <a:pt x="240" y="314"/>
                      <a:pt x="240" y="314"/>
                      <a:pt x="240" y="314"/>
                    </a:cubicBezTo>
                    <a:cubicBezTo>
                      <a:pt x="244" y="314"/>
                      <a:pt x="244" y="314"/>
                      <a:pt x="244" y="314"/>
                    </a:cubicBezTo>
                    <a:cubicBezTo>
                      <a:pt x="245" y="314"/>
                      <a:pt x="247" y="313"/>
                      <a:pt x="249" y="313"/>
                    </a:cubicBezTo>
                    <a:cubicBezTo>
                      <a:pt x="251" y="312"/>
                      <a:pt x="252" y="311"/>
                      <a:pt x="255" y="308"/>
                    </a:cubicBezTo>
                    <a:cubicBezTo>
                      <a:pt x="256" y="306"/>
                      <a:pt x="256" y="306"/>
                      <a:pt x="256" y="306"/>
                    </a:cubicBezTo>
                    <a:cubicBezTo>
                      <a:pt x="257" y="301"/>
                      <a:pt x="257" y="301"/>
                      <a:pt x="257" y="301"/>
                    </a:cubicBezTo>
                    <a:cubicBezTo>
                      <a:pt x="257" y="292"/>
                      <a:pt x="257" y="292"/>
                      <a:pt x="257" y="292"/>
                    </a:cubicBezTo>
                    <a:cubicBezTo>
                      <a:pt x="262" y="279"/>
                      <a:pt x="262" y="279"/>
                      <a:pt x="262" y="279"/>
                    </a:cubicBezTo>
                    <a:cubicBezTo>
                      <a:pt x="262" y="279"/>
                      <a:pt x="270" y="269"/>
                      <a:pt x="271" y="267"/>
                    </a:cubicBezTo>
                    <a:cubicBezTo>
                      <a:pt x="272" y="265"/>
                      <a:pt x="275" y="258"/>
                      <a:pt x="275" y="258"/>
                    </a:cubicBezTo>
                    <a:cubicBezTo>
                      <a:pt x="275" y="258"/>
                      <a:pt x="273" y="250"/>
                      <a:pt x="272" y="248"/>
                    </a:cubicBezTo>
                    <a:cubicBezTo>
                      <a:pt x="270" y="247"/>
                      <a:pt x="267" y="241"/>
                      <a:pt x="267" y="241"/>
                    </a:cubicBezTo>
                    <a:cubicBezTo>
                      <a:pt x="267" y="236"/>
                      <a:pt x="267" y="236"/>
                      <a:pt x="267" y="236"/>
                    </a:cubicBezTo>
                    <a:cubicBezTo>
                      <a:pt x="273" y="232"/>
                      <a:pt x="273" y="232"/>
                      <a:pt x="273" y="232"/>
                    </a:cubicBezTo>
                    <a:cubicBezTo>
                      <a:pt x="275" y="228"/>
                      <a:pt x="275" y="228"/>
                      <a:pt x="275" y="228"/>
                    </a:cubicBezTo>
                    <a:cubicBezTo>
                      <a:pt x="275" y="228"/>
                      <a:pt x="275" y="221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20"/>
                      <a:pt x="275" y="220"/>
                      <a:pt x="275" y="220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9"/>
                      <a:pt x="275" y="219"/>
                      <a:pt x="275" y="219"/>
                    </a:cubicBezTo>
                    <a:cubicBezTo>
                      <a:pt x="275" y="218"/>
                      <a:pt x="275" y="218"/>
                      <a:pt x="275" y="218"/>
                    </a:cubicBezTo>
                    <a:cubicBezTo>
                      <a:pt x="275" y="218"/>
                      <a:pt x="275" y="218"/>
                      <a:pt x="275" y="218"/>
                    </a:cubicBezTo>
                    <a:cubicBezTo>
                      <a:pt x="275" y="218"/>
                      <a:pt x="275" y="218"/>
                      <a:pt x="275" y="218"/>
                    </a:cubicBezTo>
                    <a:cubicBezTo>
                      <a:pt x="275" y="218"/>
                      <a:pt x="275" y="218"/>
                      <a:pt x="275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7"/>
                      <a:pt x="276" y="217"/>
                      <a:pt x="276" y="217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6" y="216"/>
                      <a:pt x="276" y="216"/>
                      <a:pt x="276" y="216"/>
                    </a:cubicBezTo>
                    <a:cubicBezTo>
                      <a:pt x="277" y="216"/>
                      <a:pt x="277" y="216"/>
                      <a:pt x="277" y="216"/>
                    </a:cubicBezTo>
                    <a:cubicBezTo>
                      <a:pt x="277" y="216"/>
                      <a:pt x="277" y="216"/>
                      <a:pt x="277" y="216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5"/>
                      <a:pt x="277" y="215"/>
                      <a:pt x="277" y="215"/>
                    </a:cubicBezTo>
                    <a:cubicBezTo>
                      <a:pt x="277" y="213"/>
                      <a:pt x="281" y="209"/>
                      <a:pt x="281" y="209"/>
                    </a:cubicBezTo>
                    <a:cubicBezTo>
                      <a:pt x="285" y="201"/>
                      <a:pt x="285" y="201"/>
                      <a:pt x="285" y="201"/>
                    </a:cubicBezTo>
                    <a:cubicBezTo>
                      <a:pt x="295" y="206"/>
                      <a:pt x="295" y="206"/>
                      <a:pt x="295" y="206"/>
                    </a:cubicBezTo>
                    <a:cubicBezTo>
                      <a:pt x="300" y="206"/>
                      <a:pt x="300" y="206"/>
                      <a:pt x="300" y="206"/>
                    </a:cubicBezTo>
                    <a:cubicBezTo>
                      <a:pt x="302" y="202"/>
                      <a:pt x="302" y="202"/>
                      <a:pt x="302" y="202"/>
                    </a:cubicBezTo>
                    <a:cubicBezTo>
                      <a:pt x="301" y="199"/>
                      <a:pt x="300" y="178"/>
                      <a:pt x="303" y="174"/>
                    </a:cubicBezTo>
                    <a:cubicBezTo>
                      <a:pt x="303" y="174"/>
                      <a:pt x="317" y="175"/>
                      <a:pt x="319" y="174"/>
                    </a:cubicBezTo>
                    <a:cubicBezTo>
                      <a:pt x="320" y="174"/>
                      <a:pt x="325" y="176"/>
                      <a:pt x="326" y="177"/>
                    </a:cubicBezTo>
                    <a:cubicBezTo>
                      <a:pt x="326" y="177"/>
                      <a:pt x="326" y="177"/>
                      <a:pt x="326" y="177"/>
                    </a:cubicBezTo>
                    <a:cubicBezTo>
                      <a:pt x="326" y="177"/>
                      <a:pt x="326" y="177"/>
                      <a:pt x="326" y="177"/>
                    </a:cubicBezTo>
                    <a:cubicBezTo>
                      <a:pt x="327" y="178"/>
                      <a:pt x="328" y="178"/>
                      <a:pt x="329" y="178"/>
                    </a:cubicBezTo>
                    <a:cubicBezTo>
                      <a:pt x="331" y="179"/>
                      <a:pt x="333" y="179"/>
                      <a:pt x="333" y="179"/>
                    </a:cubicBezTo>
                    <a:cubicBezTo>
                      <a:pt x="339" y="178"/>
                      <a:pt x="339" y="178"/>
                      <a:pt x="339" y="178"/>
                    </a:cubicBezTo>
                    <a:cubicBezTo>
                      <a:pt x="343" y="173"/>
                      <a:pt x="343" y="173"/>
                      <a:pt x="343" y="173"/>
                    </a:cubicBezTo>
                    <a:cubicBezTo>
                      <a:pt x="339" y="169"/>
                      <a:pt x="339" y="169"/>
                      <a:pt x="339" y="169"/>
                    </a:cubicBezTo>
                    <a:cubicBezTo>
                      <a:pt x="343" y="164"/>
                      <a:pt x="343" y="157"/>
                      <a:pt x="342" y="156"/>
                    </a:cubicBezTo>
                    <a:cubicBezTo>
                      <a:pt x="341" y="154"/>
                      <a:pt x="339" y="145"/>
                      <a:pt x="338" y="144"/>
                    </a:cubicBezTo>
                    <a:cubicBezTo>
                      <a:pt x="338" y="143"/>
                      <a:pt x="340" y="142"/>
                      <a:pt x="340" y="142"/>
                    </a:cubicBezTo>
                    <a:cubicBezTo>
                      <a:pt x="342" y="142"/>
                      <a:pt x="342" y="142"/>
                      <a:pt x="342" y="142"/>
                    </a:cubicBezTo>
                    <a:cubicBezTo>
                      <a:pt x="342" y="142"/>
                      <a:pt x="343" y="141"/>
                      <a:pt x="344" y="141"/>
                    </a:cubicBezTo>
                    <a:cubicBezTo>
                      <a:pt x="349" y="137"/>
                      <a:pt x="349" y="137"/>
                      <a:pt x="349" y="137"/>
                    </a:cubicBezTo>
                    <a:cubicBezTo>
                      <a:pt x="354" y="138"/>
                      <a:pt x="354" y="138"/>
                      <a:pt x="354" y="138"/>
                    </a:cubicBezTo>
                    <a:cubicBezTo>
                      <a:pt x="354" y="138"/>
                      <a:pt x="354" y="137"/>
                      <a:pt x="355" y="137"/>
                    </a:cubicBezTo>
                    <a:cubicBezTo>
                      <a:pt x="356" y="137"/>
                      <a:pt x="356" y="136"/>
                      <a:pt x="356" y="136"/>
                    </a:cubicBezTo>
                    <a:cubicBezTo>
                      <a:pt x="356" y="136"/>
                      <a:pt x="353" y="130"/>
                      <a:pt x="355" y="127"/>
                    </a:cubicBezTo>
                    <a:cubicBezTo>
                      <a:pt x="356" y="125"/>
                      <a:pt x="357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0" y="125"/>
                      <a:pt x="360" y="125"/>
                      <a:pt x="360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63" y="125"/>
                      <a:pt x="363" y="125"/>
                      <a:pt x="363" y="125"/>
                    </a:cubicBezTo>
                    <a:cubicBezTo>
                      <a:pt x="363" y="125"/>
                      <a:pt x="363" y="125"/>
                      <a:pt x="363" y="125"/>
                    </a:cubicBezTo>
                    <a:cubicBezTo>
                      <a:pt x="363" y="125"/>
                      <a:pt x="363" y="125"/>
                      <a:pt x="363" y="125"/>
                    </a:cubicBezTo>
                    <a:cubicBezTo>
                      <a:pt x="363" y="125"/>
                      <a:pt x="363" y="125"/>
                      <a:pt x="363" y="125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ubicBezTo>
                      <a:pt x="363" y="126"/>
                      <a:pt x="363" y="126"/>
                      <a:pt x="363" y="126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Freeform 102">
                <a:extLst>
                  <a:ext uri="{FF2B5EF4-FFF2-40B4-BE49-F238E27FC236}">
                    <a16:creationId xmlns:a16="http://schemas.microsoft.com/office/drawing/2014/main" id="{AFC5C73B-232C-E844-A9AE-9F48A7D549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8550" y="-33603"/>
                <a:ext cx="3373052" cy="3300666"/>
              </a:xfrm>
              <a:custGeom>
                <a:avLst/>
                <a:gdLst>
                  <a:gd name="T0" fmla="*/ 395 w 1479"/>
                  <a:gd name="T1" fmla="*/ 1054 h 1493"/>
                  <a:gd name="T2" fmla="*/ 339 w 1479"/>
                  <a:gd name="T3" fmla="*/ 1061 h 1493"/>
                  <a:gd name="T4" fmla="*/ 359 w 1479"/>
                  <a:gd name="T5" fmla="*/ 1012 h 1493"/>
                  <a:gd name="T6" fmla="*/ 298 w 1479"/>
                  <a:gd name="T7" fmla="*/ 970 h 1493"/>
                  <a:gd name="T8" fmla="*/ 266 w 1479"/>
                  <a:gd name="T9" fmla="*/ 914 h 1493"/>
                  <a:gd name="T10" fmla="*/ 197 w 1479"/>
                  <a:gd name="T11" fmla="*/ 908 h 1493"/>
                  <a:gd name="T12" fmla="*/ 159 w 1479"/>
                  <a:gd name="T13" fmla="*/ 875 h 1493"/>
                  <a:gd name="T14" fmla="*/ 149 w 1479"/>
                  <a:gd name="T15" fmla="*/ 820 h 1493"/>
                  <a:gd name="T16" fmla="*/ 130 w 1479"/>
                  <a:gd name="T17" fmla="*/ 737 h 1493"/>
                  <a:gd name="T18" fmla="*/ 185 w 1479"/>
                  <a:gd name="T19" fmla="*/ 696 h 1493"/>
                  <a:gd name="T20" fmla="*/ 122 w 1479"/>
                  <a:gd name="T21" fmla="*/ 671 h 1493"/>
                  <a:gd name="T22" fmla="*/ 160 w 1479"/>
                  <a:gd name="T23" fmla="*/ 558 h 1493"/>
                  <a:gd name="T24" fmla="*/ 101 w 1479"/>
                  <a:gd name="T25" fmla="*/ 459 h 1493"/>
                  <a:gd name="T26" fmla="*/ 76 w 1479"/>
                  <a:gd name="T27" fmla="*/ 383 h 1493"/>
                  <a:gd name="T28" fmla="*/ 12 w 1479"/>
                  <a:gd name="T29" fmla="*/ 272 h 1493"/>
                  <a:gd name="T30" fmla="*/ 0 w 1479"/>
                  <a:gd name="T31" fmla="*/ 237 h 1493"/>
                  <a:gd name="T32" fmla="*/ 0 w 1479"/>
                  <a:gd name="T33" fmla="*/ 237 h 1493"/>
                  <a:gd name="T34" fmla="*/ 1 w 1479"/>
                  <a:gd name="T35" fmla="*/ 236 h 1493"/>
                  <a:gd name="T36" fmla="*/ 3 w 1479"/>
                  <a:gd name="T37" fmla="*/ 234 h 1493"/>
                  <a:gd name="T38" fmla="*/ 8 w 1479"/>
                  <a:gd name="T39" fmla="*/ 229 h 1493"/>
                  <a:gd name="T40" fmla="*/ 47 w 1479"/>
                  <a:gd name="T41" fmla="*/ 167 h 1493"/>
                  <a:gd name="T42" fmla="*/ 56 w 1479"/>
                  <a:gd name="T43" fmla="*/ 176 h 1493"/>
                  <a:gd name="T44" fmla="*/ 92 w 1479"/>
                  <a:gd name="T45" fmla="*/ 183 h 1493"/>
                  <a:gd name="T46" fmla="*/ 196 w 1479"/>
                  <a:gd name="T47" fmla="*/ 194 h 1493"/>
                  <a:gd name="T48" fmla="*/ 258 w 1479"/>
                  <a:gd name="T49" fmla="*/ 207 h 1493"/>
                  <a:gd name="T50" fmla="*/ 281 w 1479"/>
                  <a:gd name="T51" fmla="*/ 280 h 1493"/>
                  <a:gd name="T52" fmla="*/ 161 w 1479"/>
                  <a:gd name="T53" fmla="*/ 320 h 1493"/>
                  <a:gd name="T54" fmla="*/ 109 w 1479"/>
                  <a:gd name="T55" fmla="*/ 310 h 1493"/>
                  <a:gd name="T56" fmla="*/ 150 w 1479"/>
                  <a:gd name="T57" fmla="*/ 340 h 1493"/>
                  <a:gd name="T58" fmla="*/ 189 w 1479"/>
                  <a:gd name="T59" fmla="*/ 388 h 1493"/>
                  <a:gd name="T60" fmla="*/ 232 w 1479"/>
                  <a:gd name="T61" fmla="*/ 422 h 1493"/>
                  <a:gd name="T62" fmla="*/ 288 w 1479"/>
                  <a:gd name="T63" fmla="*/ 416 h 1493"/>
                  <a:gd name="T64" fmla="*/ 239 w 1479"/>
                  <a:gd name="T65" fmla="*/ 380 h 1493"/>
                  <a:gd name="T66" fmla="*/ 322 w 1479"/>
                  <a:gd name="T67" fmla="*/ 369 h 1493"/>
                  <a:gd name="T68" fmla="*/ 315 w 1479"/>
                  <a:gd name="T69" fmla="*/ 253 h 1493"/>
                  <a:gd name="T70" fmla="*/ 350 w 1479"/>
                  <a:gd name="T71" fmla="*/ 213 h 1493"/>
                  <a:gd name="T72" fmla="*/ 283 w 1479"/>
                  <a:gd name="T73" fmla="*/ 136 h 1493"/>
                  <a:gd name="T74" fmla="*/ 351 w 1479"/>
                  <a:gd name="T75" fmla="*/ 157 h 1493"/>
                  <a:gd name="T76" fmla="*/ 407 w 1479"/>
                  <a:gd name="T77" fmla="*/ 178 h 1493"/>
                  <a:gd name="T78" fmla="*/ 420 w 1479"/>
                  <a:gd name="T79" fmla="*/ 84 h 1493"/>
                  <a:gd name="T80" fmla="*/ 447 w 1479"/>
                  <a:gd name="T81" fmla="*/ 17 h 1493"/>
                  <a:gd name="T82" fmla="*/ 1446 w 1479"/>
                  <a:gd name="T83" fmla="*/ 837 h 1493"/>
                  <a:gd name="T84" fmla="*/ 1247 w 1479"/>
                  <a:gd name="T85" fmla="*/ 947 h 1493"/>
                  <a:gd name="T86" fmla="*/ 1027 w 1479"/>
                  <a:gd name="T87" fmla="*/ 1015 h 1493"/>
                  <a:gd name="T88" fmla="*/ 1113 w 1479"/>
                  <a:gd name="T89" fmla="*/ 1192 h 1493"/>
                  <a:gd name="T90" fmla="*/ 1187 w 1479"/>
                  <a:gd name="T91" fmla="*/ 1460 h 1493"/>
                  <a:gd name="T92" fmla="*/ 1119 w 1479"/>
                  <a:gd name="T93" fmla="*/ 1449 h 1493"/>
                  <a:gd name="T94" fmla="*/ 1105 w 1479"/>
                  <a:gd name="T95" fmla="*/ 1486 h 1493"/>
                  <a:gd name="T96" fmla="*/ 1061 w 1479"/>
                  <a:gd name="T97" fmla="*/ 1452 h 1493"/>
                  <a:gd name="T98" fmla="*/ 988 w 1479"/>
                  <a:gd name="T99" fmla="*/ 1445 h 1493"/>
                  <a:gd name="T100" fmla="*/ 919 w 1479"/>
                  <a:gd name="T101" fmla="*/ 1435 h 1493"/>
                  <a:gd name="T102" fmla="*/ 899 w 1479"/>
                  <a:gd name="T103" fmla="*/ 1437 h 1493"/>
                  <a:gd name="T104" fmla="*/ 898 w 1479"/>
                  <a:gd name="T105" fmla="*/ 1438 h 1493"/>
                  <a:gd name="T106" fmla="*/ 883 w 1479"/>
                  <a:gd name="T107" fmla="*/ 1439 h 1493"/>
                  <a:gd name="T108" fmla="*/ 693 w 1479"/>
                  <a:gd name="T109" fmla="*/ 1413 h 1493"/>
                  <a:gd name="T110" fmla="*/ 650 w 1479"/>
                  <a:gd name="T111" fmla="*/ 1303 h 1493"/>
                  <a:gd name="T112" fmla="*/ 648 w 1479"/>
                  <a:gd name="T113" fmla="*/ 1232 h 1493"/>
                  <a:gd name="T114" fmla="*/ 664 w 1479"/>
                  <a:gd name="T115" fmla="*/ 1146 h 1493"/>
                  <a:gd name="T116" fmla="*/ 594 w 1479"/>
                  <a:gd name="T117" fmla="*/ 1113 h 1493"/>
                  <a:gd name="T118" fmla="*/ 521 w 1479"/>
                  <a:gd name="T119" fmla="*/ 1124 h 1493"/>
                  <a:gd name="T120" fmla="*/ 382 w 1479"/>
                  <a:gd name="T121" fmla="*/ 71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79" h="1493">
                    <a:moveTo>
                      <a:pt x="460" y="1096"/>
                    </a:moveTo>
                    <a:cubicBezTo>
                      <a:pt x="452" y="1098"/>
                      <a:pt x="452" y="1098"/>
                      <a:pt x="452" y="1098"/>
                    </a:cubicBezTo>
                    <a:cubicBezTo>
                      <a:pt x="452" y="1098"/>
                      <a:pt x="447" y="1103"/>
                      <a:pt x="447" y="1101"/>
                    </a:cubicBezTo>
                    <a:cubicBezTo>
                      <a:pt x="446" y="1099"/>
                      <a:pt x="448" y="1095"/>
                      <a:pt x="448" y="1093"/>
                    </a:cubicBezTo>
                    <a:cubicBezTo>
                      <a:pt x="447" y="1092"/>
                      <a:pt x="442" y="1095"/>
                      <a:pt x="443" y="1091"/>
                    </a:cubicBezTo>
                    <a:cubicBezTo>
                      <a:pt x="444" y="1089"/>
                      <a:pt x="443" y="1086"/>
                      <a:pt x="442" y="1085"/>
                    </a:cubicBezTo>
                    <a:cubicBezTo>
                      <a:pt x="440" y="1083"/>
                      <a:pt x="434" y="1083"/>
                      <a:pt x="436" y="1079"/>
                    </a:cubicBezTo>
                    <a:cubicBezTo>
                      <a:pt x="438" y="1076"/>
                      <a:pt x="443" y="1074"/>
                      <a:pt x="443" y="1074"/>
                    </a:cubicBezTo>
                    <a:cubicBezTo>
                      <a:pt x="443" y="1072"/>
                      <a:pt x="443" y="1072"/>
                      <a:pt x="443" y="1072"/>
                    </a:cubicBezTo>
                    <a:cubicBezTo>
                      <a:pt x="439" y="1068"/>
                      <a:pt x="439" y="1068"/>
                      <a:pt x="439" y="1068"/>
                    </a:cubicBezTo>
                    <a:cubicBezTo>
                      <a:pt x="428" y="1063"/>
                      <a:pt x="428" y="1063"/>
                      <a:pt x="428" y="1063"/>
                    </a:cubicBezTo>
                    <a:cubicBezTo>
                      <a:pt x="428" y="1063"/>
                      <a:pt x="427" y="1057"/>
                      <a:pt x="425" y="1057"/>
                    </a:cubicBezTo>
                    <a:cubicBezTo>
                      <a:pt x="424" y="1056"/>
                      <a:pt x="421" y="1053"/>
                      <a:pt x="421" y="1053"/>
                    </a:cubicBezTo>
                    <a:cubicBezTo>
                      <a:pt x="421" y="1053"/>
                      <a:pt x="418" y="1049"/>
                      <a:pt x="414" y="1048"/>
                    </a:cubicBezTo>
                    <a:cubicBezTo>
                      <a:pt x="410" y="1046"/>
                      <a:pt x="407" y="1055"/>
                      <a:pt x="407" y="1055"/>
                    </a:cubicBezTo>
                    <a:cubicBezTo>
                      <a:pt x="403" y="1051"/>
                      <a:pt x="403" y="1051"/>
                      <a:pt x="403" y="1051"/>
                    </a:cubicBezTo>
                    <a:cubicBezTo>
                      <a:pt x="395" y="1054"/>
                      <a:pt x="395" y="1054"/>
                      <a:pt x="395" y="1054"/>
                    </a:cubicBezTo>
                    <a:cubicBezTo>
                      <a:pt x="389" y="1063"/>
                      <a:pt x="389" y="1063"/>
                      <a:pt x="389" y="1063"/>
                    </a:cubicBezTo>
                    <a:cubicBezTo>
                      <a:pt x="385" y="1064"/>
                      <a:pt x="385" y="1064"/>
                      <a:pt x="385" y="1064"/>
                    </a:cubicBezTo>
                    <a:cubicBezTo>
                      <a:pt x="379" y="1065"/>
                      <a:pt x="379" y="1065"/>
                      <a:pt x="379" y="1065"/>
                    </a:cubicBezTo>
                    <a:cubicBezTo>
                      <a:pt x="370" y="1067"/>
                      <a:pt x="370" y="1067"/>
                      <a:pt x="370" y="1067"/>
                    </a:cubicBezTo>
                    <a:cubicBezTo>
                      <a:pt x="368" y="1073"/>
                      <a:pt x="368" y="1073"/>
                      <a:pt x="368" y="1073"/>
                    </a:cubicBezTo>
                    <a:cubicBezTo>
                      <a:pt x="369" y="1079"/>
                      <a:pt x="369" y="1079"/>
                      <a:pt x="369" y="1079"/>
                    </a:cubicBezTo>
                    <a:cubicBezTo>
                      <a:pt x="364" y="1083"/>
                      <a:pt x="364" y="1083"/>
                      <a:pt x="364" y="1083"/>
                    </a:cubicBezTo>
                    <a:cubicBezTo>
                      <a:pt x="352" y="1082"/>
                      <a:pt x="352" y="1082"/>
                      <a:pt x="352" y="1082"/>
                    </a:cubicBezTo>
                    <a:cubicBezTo>
                      <a:pt x="354" y="1082"/>
                      <a:pt x="354" y="1082"/>
                      <a:pt x="354" y="1082"/>
                    </a:cubicBezTo>
                    <a:cubicBezTo>
                      <a:pt x="347" y="1078"/>
                      <a:pt x="347" y="1078"/>
                      <a:pt x="347" y="1078"/>
                    </a:cubicBezTo>
                    <a:cubicBezTo>
                      <a:pt x="347" y="1075"/>
                      <a:pt x="347" y="1075"/>
                      <a:pt x="347" y="1075"/>
                    </a:cubicBezTo>
                    <a:cubicBezTo>
                      <a:pt x="343" y="1075"/>
                      <a:pt x="343" y="1075"/>
                      <a:pt x="343" y="1075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2" y="1072"/>
                      <a:pt x="342" y="1072"/>
                      <a:pt x="342" y="1072"/>
                    </a:cubicBezTo>
                    <a:cubicBezTo>
                      <a:pt x="340" y="1069"/>
                      <a:pt x="340" y="1069"/>
                      <a:pt x="340" y="1069"/>
                    </a:cubicBezTo>
                    <a:cubicBezTo>
                      <a:pt x="337" y="1063"/>
                      <a:pt x="337" y="1063"/>
                      <a:pt x="337" y="1063"/>
                    </a:cubicBezTo>
                    <a:cubicBezTo>
                      <a:pt x="339" y="1061"/>
                      <a:pt x="339" y="1061"/>
                      <a:pt x="339" y="1061"/>
                    </a:cubicBezTo>
                    <a:cubicBezTo>
                      <a:pt x="335" y="1059"/>
                      <a:pt x="335" y="1059"/>
                      <a:pt x="335" y="1059"/>
                    </a:cubicBezTo>
                    <a:cubicBezTo>
                      <a:pt x="333" y="1057"/>
                      <a:pt x="333" y="1057"/>
                      <a:pt x="333" y="1057"/>
                    </a:cubicBezTo>
                    <a:cubicBezTo>
                      <a:pt x="335" y="1053"/>
                      <a:pt x="335" y="1053"/>
                      <a:pt x="335" y="1053"/>
                    </a:cubicBezTo>
                    <a:cubicBezTo>
                      <a:pt x="333" y="1050"/>
                      <a:pt x="333" y="1050"/>
                      <a:pt x="333" y="1050"/>
                    </a:cubicBezTo>
                    <a:cubicBezTo>
                      <a:pt x="330" y="1046"/>
                      <a:pt x="330" y="1046"/>
                      <a:pt x="330" y="1046"/>
                    </a:cubicBezTo>
                    <a:cubicBezTo>
                      <a:pt x="325" y="1045"/>
                      <a:pt x="325" y="1045"/>
                      <a:pt x="325" y="1045"/>
                    </a:cubicBezTo>
                    <a:cubicBezTo>
                      <a:pt x="321" y="1042"/>
                      <a:pt x="321" y="1042"/>
                      <a:pt x="321" y="1042"/>
                    </a:cubicBezTo>
                    <a:cubicBezTo>
                      <a:pt x="321" y="1039"/>
                      <a:pt x="321" y="1039"/>
                      <a:pt x="321" y="1039"/>
                    </a:cubicBezTo>
                    <a:cubicBezTo>
                      <a:pt x="323" y="1032"/>
                      <a:pt x="323" y="1032"/>
                      <a:pt x="323" y="1032"/>
                    </a:cubicBezTo>
                    <a:cubicBezTo>
                      <a:pt x="323" y="1032"/>
                      <a:pt x="323" y="1031"/>
                      <a:pt x="327" y="1029"/>
                    </a:cubicBezTo>
                    <a:cubicBezTo>
                      <a:pt x="331" y="1028"/>
                      <a:pt x="332" y="1029"/>
                      <a:pt x="332" y="1029"/>
                    </a:cubicBezTo>
                    <a:cubicBezTo>
                      <a:pt x="338" y="1031"/>
                      <a:pt x="338" y="1031"/>
                      <a:pt x="338" y="1031"/>
                    </a:cubicBezTo>
                    <a:cubicBezTo>
                      <a:pt x="345" y="1029"/>
                      <a:pt x="345" y="1029"/>
                      <a:pt x="345" y="1029"/>
                    </a:cubicBezTo>
                    <a:cubicBezTo>
                      <a:pt x="345" y="1029"/>
                      <a:pt x="352" y="1023"/>
                      <a:pt x="353" y="1022"/>
                    </a:cubicBezTo>
                    <a:cubicBezTo>
                      <a:pt x="355" y="1021"/>
                      <a:pt x="353" y="1016"/>
                      <a:pt x="353" y="1016"/>
                    </a:cubicBezTo>
                    <a:cubicBezTo>
                      <a:pt x="357" y="1015"/>
                      <a:pt x="357" y="1015"/>
                      <a:pt x="357" y="1015"/>
                    </a:cubicBezTo>
                    <a:cubicBezTo>
                      <a:pt x="359" y="1012"/>
                      <a:pt x="359" y="1012"/>
                      <a:pt x="359" y="1012"/>
                    </a:cubicBezTo>
                    <a:cubicBezTo>
                      <a:pt x="359" y="1006"/>
                      <a:pt x="359" y="1006"/>
                      <a:pt x="359" y="1006"/>
                    </a:cubicBezTo>
                    <a:cubicBezTo>
                      <a:pt x="354" y="1004"/>
                      <a:pt x="354" y="1004"/>
                      <a:pt x="354" y="1004"/>
                    </a:cubicBezTo>
                    <a:cubicBezTo>
                      <a:pt x="350" y="1003"/>
                      <a:pt x="350" y="1003"/>
                      <a:pt x="350" y="1003"/>
                    </a:cubicBezTo>
                    <a:cubicBezTo>
                      <a:pt x="346" y="1000"/>
                      <a:pt x="346" y="1000"/>
                      <a:pt x="346" y="1000"/>
                    </a:cubicBezTo>
                    <a:cubicBezTo>
                      <a:pt x="348" y="995"/>
                      <a:pt x="348" y="995"/>
                      <a:pt x="348" y="995"/>
                    </a:cubicBezTo>
                    <a:cubicBezTo>
                      <a:pt x="343" y="995"/>
                      <a:pt x="343" y="995"/>
                      <a:pt x="343" y="995"/>
                    </a:cubicBezTo>
                    <a:cubicBezTo>
                      <a:pt x="338" y="994"/>
                      <a:pt x="338" y="994"/>
                      <a:pt x="338" y="994"/>
                    </a:cubicBezTo>
                    <a:cubicBezTo>
                      <a:pt x="334" y="993"/>
                      <a:pt x="334" y="993"/>
                      <a:pt x="334" y="993"/>
                    </a:cubicBezTo>
                    <a:cubicBezTo>
                      <a:pt x="331" y="994"/>
                      <a:pt x="331" y="994"/>
                      <a:pt x="331" y="994"/>
                    </a:cubicBezTo>
                    <a:cubicBezTo>
                      <a:pt x="328" y="997"/>
                      <a:pt x="328" y="997"/>
                      <a:pt x="328" y="997"/>
                    </a:cubicBezTo>
                    <a:cubicBezTo>
                      <a:pt x="323" y="997"/>
                      <a:pt x="323" y="997"/>
                      <a:pt x="323" y="997"/>
                    </a:cubicBezTo>
                    <a:cubicBezTo>
                      <a:pt x="322" y="988"/>
                      <a:pt x="322" y="988"/>
                      <a:pt x="322" y="988"/>
                    </a:cubicBezTo>
                    <a:cubicBezTo>
                      <a:pt x="320" y="984"/>
                      <a:pt x="320" y="984"/>
                      <a:pt x="320" y="984"/>
                    </a:cubicBezTo>
                    <a:cubicBezTo>
                      <a:pt x="315" y="982"/>
                      <a:pt x="315" y="982"/>
                      <a:pt x="315" y="982"/>
                    </a:cubicBezTo>
                    <a:cubicBezTo>
                      <a:pt x="304" y="980"/>
                      <a:pt x="304" y="980"/>
                      <a:pt x="304" y="980"/>
                    </a:cubicBezTo>
                    <a:cubicBezTo>
                      <a:pt x="299" y="973"/>
                      <a:pt x="299" y="973"/>
                      <a:pt x="299" y="973"/>
                    </a:cubicBezTo>
                    <a:cubicBezTo>
                      <a:pt x="298" y="970"/>
                      <a:pt x="298" y="970"/>
                      <a:pt x="298" y="970"/>
                    </a:cubicBezTo>
                    <a:cubicBezTo>
                      <a:pt x="298" y="970"/>
                      <a:pt x="297" y="970"/>
                      <a:pt x="294" y="969"/>
                    </a:cubicBezTo>
                    <a:cubicBezTo>
                      <a:pt x="291" y="969"/>
                      <a:pt x="293" y="966"/>
                      <a:pt x="293" y="966"/>
                    </a:cubicBezTo>
                    <a:cubicBezTo>
                      <a:pt x="293" y="961"/>
                      <a:pt x="293" y="961"/>
                      <a:pt x="293" y="961"/>
                    </a:cubicBezTo>
                    <a:cubicBezTo>
                      <a:pt x="289" y="961"/>
                      <a:pt x="289" y="961"/>
                      <a:pt x="289" y="961"/>
                    </a:cubicBezTo>
                    <a:cubicBezTo>
                      <a:pt x="285" y="957"/>
                      <a:pt x="285" y="957"/>
                      <a:pt x="285" y="957"/>
                    </a:cubicBezTo>
                    <a:cubicBezTo>
                      <a:pt x="278" y="955"/>
                      <a:pt x="278" y="955"/>
                      <a:pt x="278" y="955"/>
                    </a:cubicBezTo>
                    <a:cubicBezTo>
                      <a:pt x="281" y="947"/>
                      <a:pt x="281" y="947"/>
                      <a:pt x="281" y="947"/>
                    </a:cubicBezTo>
                    <a:cubicBezTo>
                      <a:pt x="281" y="944"/>
                      <a:pt x="281" y="944"/>
                      <a:pt x="281" y="944"/>
                    </a:cubicBezTo>
                    <a:cubicBezTo>
                      <a:pt x="282" y="939"/>
                      <a:pt x="282" y="939"/>
                      <a:pt x="282" y="939"/>
                    </a:cubicBezTo>
                    <a:cubicBezTo>
                      <a:pt x="279" y="936"/>
                      <a:pt x="279" y="936"/>
                      <a:pt x="279" y="936"/>
                    </a:cubicBezTo>
                    <a:cubicBezTo>
                      <a:pt x="273" y="932"/>
                      <a:pt x="273" y="932"/>
                      <a:pt x="273" y="932"/>
                    </a:cubicBezTo>
                    <a:cubicBezTo>
                      <a:pt x="273" y="929"/>
                      <a:pt x="273" y="929"/>
                      <a:pt x="273" y="929"/>
                    </a:cubicBezTo>
                    <a:cubicBezTo>
                      <a:pt x="273" y="926"/>
                      <a:pt x="273" y="926"/>
                      <a:pt x="273" y="926"/>
                    </a:cubicBezTo>
                    <a:cubicBezTo>
                      <a:pt x="273" y="918"/>
                      <a:pt x="273" y="918"/>
                      <a:pt x="273" y="918"/>
                    </a:cubicBezTo>
                    <a:cubicBezTo>
                      <a:pt x="271" y="914"/>
                      <a:pt x="271" y="914"/>
                      <a:pt x="271" y="914"/>
                    </a:cubicBezTo>
                    <a:cubicBezTo>
                      <a:pt x="267" y="916"/>
                      <a:pt x="267" y="916"/>
                      <a:pt x="267" y="916"/>
                    </a:cubicBezTo>
                    <a:cubicBezTo>
                      <a:pt x="266" y="914"/>
                      <a:pt x="266" y="914"/>
                      <a:pt x="266" y="914"/>
                    </a:cubicBezTo>
                    <a:cubicBezTo>
                      <a:pt x="263" y="915"/>
                      <a:pt x="263" y="915"/>
                      <a:pt x="263" y="915"/>
                    </a:cubicBezTo>
                    <a:cubicBezTo>
                      <a:pt x="260" y="913"/>
                      <a:pt x="260" y="913"/>
                      <a:pt x="260" y="913"/>
                    </a:cubicBezTo>
                    <a:cubicBezTo>
                      <a:pt x="257" y="910"/>
                      <a:pt x="257" y="910"/>
                      <a:pt x="257" y="910"/>
                    </a:cubicBezTo>
                    <a:cubicBezTo>
                      <a:pt x="248" y="908"/>
                      <a:pt x="248" y="908"/>
                      <a:pt x="248" y="908"/>
                    </a:cubicBezTo>
                    <a:cubicBezTo>
                      <a:pt x="248" y="908"/>
                      <a:pt x="245" y="909"/>
                      <a:pt x="241" y="910"/>
                    </a:cubicBezTo>
                    <a:cubicBezTo>
                      <a:pt x="238" y="911"/>
                      <a:pt x="239" y="912"/>
                      <a:pt x="237" y="912"/>
                    </a:cubicBezTo>
                    <a:cubicBezTo>
                      <a:pt x="235" y="913"/>
                      <a:pt x="234" y="915"/>
                      <a:pt x="234" y="917"/>
                    </a:cubicBezTo>
                    <a:cubicBezTo>
                      <a:pt x="233" y="919"/>
                      <a:pt x="229" y="920"/>
                      <a:pt x="228" y="920"/>
                    </a:cubicBezTo>
                    <a:cubicBezTo>
                      <a:pt x="226" y="921"/>
                      <a:pt x="224" y="918"/>
                      <a:pt x="224" y="918"/>
                    </a:cubicBezTo>
                    <a:cubicBezTo>
                      <a:pt x="224" y="915"/>
                      <a:pt x="224" y="915"/>
                      <a:pt x="224" y="915"/>
                    </a:cubicBezTo>
                    <a:cubicBezTo>
                      <a:pt x="223" y="909"/>
                      <a:pt x="223" y="909"/>
                      <a:pt x="223" y="909"/>
                    </a:cubicBezTo>
                    <a:cubicBezTo>
                      <a:pt x="215" y="909"/>
                      <a:pt x="215" y="909"/>
                      <a:pt x="215" y="909"/>
                    </a:cubicBezTo>
                    <a:cubicBezTo>
                      <a:pt x="208" y="911"/>
                      <a:pt x="208" y="911"/>
                      <a:pt x="208" y="911"/>
                    </a:cubicBezTo>
                    <a:cubicBezTo>
                      <a:pt x="207" y="913"/>
                      <a:pt x="207" y="913"/>
                      <a:pt x="207" y="913"/>
                    </a:cubicBezTo>
                    <a:cubicBezTo>
                      <a:pt x="202" y="913"/>
                      <a:pt x="202" y="913"/>
                      <a:pt x="202" y="913"/>
                    </a:cubicBezTo>
                    <a:cubicBezTo>
                      <a:pt x="200" y="909"/>
                      <a:pt x="200" y="909"/>
                      <a:pt x="200" y="909"/>
                    </a:cubicBezTo>
                    <a:cubicBezTo>
                      <a:pt x="197" y="908"/>
                      <a:pt x="197" y="908"/>
                      <a:pt x="197" y="908"/>
                    </a:cubicBezTo>
                    <a:cubicBezTo>
                      <a:pt x="192" y="910"/>
                      <a:pt x="192" y="910"/>
                      <a:pt x="192" y="910"/>
                    </a:cubicBezTo>
                    <a:cubicBezTo>
                      <a:pt x="192" y="910"/>
                      <a:pt x="191" y="912"/>
                      <a:pt x="190" y="912"/>
                    </a:cubicBezTo>
                    <a:cubicBezTo>
                      <a:pt x="189" y="913"/>
                      <a:pt x="188" y="912"/>
                      <a:pt x="187" y="912"/>
                    </a:cubicBezTo>
                    <a:cubicBezTo>
                      <a:pt x="186" y="912"/>
                      <a:pt x="184" y="911"/>
                      <a:pt x="183" y="910"/>
                    </a:cubicBezTo>
                    <a:cubicBezTo>
                      <a:pt x="183" y="909"/>
                      <a:pt x="183" y="908"/>
                      <a:pt x="183" y="907"/>
                    </a:cubicBezTo>
                    <a:cubicBezTo>
                      <a:pt x="183" y="906"/>
                      <a:pt x="183" y="904"/>
                      <a:pt x="183" y="904"/>
                    </a:cubicBezTo>
                    <a:cubicBezTo>
                      <a:pt x="184" y="899"/>
                      <a:pt x="184" y="899"/>
                      <a:pt x="184" y="899"/>
                    </a:cubicBezTo>
                    <a:cubicBezTo>
                      <a:pt x="184" y="899"/>
                      <a:pt x="180" y="896"/>
                      <a:pt x="179" y="895"/>
                    </a:cubicBezTo>
                    <a:cubicBezTo>
                      <a:pt x="179" y="893"/>
                      <a:pt x="178" y="890"/>
                      <a:pt x="178" y="890"/>
                    </a:cubicBezTo>
                    <a:cubicBezTo>
                      <a:pt x="178" y="890"/>
                      <a:pt x="176" y="889"/>
                      <a:pt x="175" y="888"/>
                    </a:cubicBezTo>
                    <a:cubicBezTo>
                      <a:pt x="174" y="888"/>
                      <a:pt x="173" y="887"/>
                      <a:pt x="173" y="887"/>
                    </a:cubicBezTo>
                    <a:cubicBezTo>
                      <a:pt x="174" y="884"/>
                      <a:pt x="174" y="884"/>
                      <a:pt x="174" y="884"/>
                    </a:cubicBezTo>
                    <a:cubicBezTo>
                      <a:pt x="170" y="882"/>
                      <a:pt x="170" y="882"/>
                      <a:pt x="170" y="882"/>
                    </a:cubicBezTo>
                    <a:cubicBezTo>
                      <a:pt x="165" y="878"/>
                      <a:pt x="165" y="878"/>
                      <a:pt x="165" y="878"/>
                    </a:cubicBezTo>
                    <a:cubicBezTo>
                      <a:pt x="167" y="875"/>
                      <a:pt x="167" y="875"/>
                      <a:pt x="167" y="875"/>
                    </a:cubicBezTo>
                    <a:cubicBezTo>
                      <a:pt x="163" y="872"/>
                      <a:pt x="163" y="872"/>
                      <a:pt x="163" y="872"/>
                    </a:cubicBezTo>
                    <a:cubicBezTo>
                      <a:pt x="159" y="875"/>
                      <a:pt x="159" y="875"/>
                      <a:pt x="159" y="875"/>
                    </a:cubicBezTo>
                    <a:cubicBezTo>
                      <a:pt x="159" y="871"/>
                      <a:pt x="159" y="871"/>
                      <a:pt x="159" y="871"/>
                    </a:cubicBezTo>
                    <a:cubicBezTo>
                      <a:pt x="157" y="863"/>
                      <a:pt x="157" y="863"/>
                      <a:pt x="157" y="863"/>
                    </a:cubicBezTo>
                    <a:cubicBezTo>
                      <a:pt x="159" y="860"/>
                      <a:pt x="159" y="860"/>
                      <a:pt x="159" y="860"/>
                    </a:cubicBezTo>
                    <a:cubicBezTo>
                      <a:pt x="158" y="850"/>
                      <a:pt x="158" y="850"/>
                      <a:pt x="158" y="850"/>
                    </a:cubicBezTo>
                    <a:cubicBezTo>
                      <a:pt x="158" y="850"/>
                      <a:pt x="156" y="849"/>
                      <a:pt x="155" y="849"/>
                    </a:cubicBezTo>
                    <a:cubicBezTo>
                      <a:pt x="154" y="849"/>
                      <a:pt x="151" y="847"/>
                      <a:pt x="151" y="847"/>
                    </a:cubicBezTo>
                    <a:cubicBezTo>
                      <a:pt x="147" y="846"/>
                      <a:pt x="147" y="846"/>
                      <a:pt x="147" y="846"/>
                    </a:cubicBezTo>
                    <a:cubicBezTo>
                      <a:pt x="147" y="843"/>
                      <a:pt x="147" y="843"/>
                      <a:pt x="147" y="843"/>
                    </a:cubicBezTo>
                    <a:cubicBezTo>
                      <a:pt x="144" y="840"/>
                      <a:pt x="144" y="840"/>
                      <a:pt x="144" y="840"/>
                    </a:cubicBezTo>
                    <a:cubicBezTo>
                      <a:pt x="141" y="841"/>
                      <a:pt x="141" y="841"/>
                      <a:pt x="141" y="841"/>
                    </a:cubicBezTo>
                    <a:cubicBezTo>
                      <a:pt x="141" y="841"/>
                      <a:pt x="140" y="841"/>
                      <a:pt x="140" y="840"/>
                    </a:cubicBezTo>
                    <a:cubicBezTo>
                      <a:pt x="140" y="839"/>
                      <a:pt x="138" y="835"/>
                      <a:pt x="138" y="835"/>
                    </a:cubicBezTo>
                    <a:cubicBezTo>
                      <a:pt x="141" y="832"/>
                      <a:pt x="141" y="832"/>
                      <a:pt x="141" y="832"/>
                    </a:cubicBezTo>
                    <a:cubicBezTo>
                      <a:pt x="141" y="832"/>
                      <a:pt x="141" y="828"/>
                      <a:pt x="141" y="827"/>
                    </a:cubicBezTo>
                    <a:cubicBezTo>
                      <a:pt x="141" y="825"/>
                      <a:pt x="146" y="825"/>
                      <a:pt x="146" y="825"/>
                    </a:cubicBezTo>
                    <a:cubicBezTo>
                      <a:pt x="148" y="824"/>
                      <a:pt x="148" y="824"/>
                      <a:pt x="148" y="824"/>
                    </a:cubicBezTo>
                    <a:cubicBezTo>
                      <a:pt x="149" y="820"/>
                      <a:pt x="149" y="820"/>
                      <a:pt x="149" y="820"/>
                    </a:cubicBezTo>
                    <a:cubicBezTo>
                      <a:pt x="149" y="820"/>
                      <a:pt x="146" y="820"/>
                      <a:pt x="144" y="818"/>
                    </a:cubicBezTo>
                    <a:cubicBezTo>
                      <a:pt x="143" y="816"/>
                      <a:pt x="144" y="818"/>
                      <a:pt x="144" y="817"/>
                    </a:cubicBezTo>
                    <a:cubicBezTo>
                      <a:pt x="144" y="816"/>
                      <a:pt x="143" y="817"/>
                      <a:pt x="143" y="817"/>
                    </a:cubicBezTo>
                    <a:cubicBezTo>
                      <a:pt x="143" y="817"/>
                      <a:pt x="142" y="816"/>
                      <a:pt x="142" y="815"/>
                    </a:cubicBezTo>
                    <a:cubicBezTo>
                      <a:pt x="142" y="814"/>
                      <a:pt x="142" y="812"/>
                      <a:pt x="141" y="811"/>
                    </a:cubicBezTo>
                    <a:cubicBezTo>
                      <a:pt x="140" y="810"/>
                      <a:pt x="138" y="809"/>
                      <a:pt x="138" y="809"/>
                    </a:cubicBezTo>
                    <a:cubicBezTo>
                      <a:pt x="137" y="808"/>
                      <a:pt x="137" y="809"/>
                      <a:pt x="135" y="807"/>
                    </a:cubicBezTo>
                    <a:cubicBezTo>
                      <a:pt x="134" y="805"/>
                      <a:pt x="134" y="804"/>
                      <a:pt x="134" y="804"/>
                    </a:cubicBezTo>
                    <a:cubicBezTo>
                      <a:pt x="131" y="802"/>
                      <a:pt x="133" y="797"/>
                      <a:pt x="131" y="795"/>
                    </a:cubicBezTo>
                    <a:cubicBezTo>
                      <a:pt x="127" y="791"/>
                      <a:pt x="127" y="784"/>
                      <a:pt x="125" y="782"/>
                    </a:cubicBezTo>
                    <a:cubicBezTo>
                      <a:pt x="122" y="777"/>
                      <a:pt x="124" y="776"/>
                      <a:pt x="125" y="773"/>
                    </a:cubicBezTo>
                    <a:cubicBezTo>
                      <a:pt x="126" y="767"/>
                      <a:pt x="129" y="762"/>
                      <a:pt x="130" y="752"/>
                    </a:cubicBezTo>
                    <a:cubicBezTo>
                      <a:pt x="130" y="745"/>
                      <a:pt x="130" y="745"/>
                      <a:pt x="130" y="745"/>
                    </a:cubicBezTo>
                    <a:cubicBezTo>
                      <a:pt x="135" y="741"/>
                      <a:pt x="135" y="741"/>
                      <a:pt x="135" y="741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0" y="737"/>
                      <a:pt x="130" y="737"/>
                      <a:pt x="130" y="737"/>
                    </a:cubicBezTo>
                    <a:cubicBezTo>
                      <a:pt x="130" y="737"/>
                      <a:pt x="130" y="737"/>
                      <a:pt x="130" y="737"/>
                    </a:cubicBezTo>
                    <a:cubicBezTo>
                      <a:pt x="130" y="735"/>
                      <a:pt x="130" y="735"/>
                      <a:pt x="130" y="735"/>
                    </a:cubicBezTo>
                    <a:cubicBezTo>
                      <a:pt x="127" y="724"/>
                      <a:pt x="127" y="724"/>
                      <a:pt x="127" y="724"/>
                    </a:cubicBezTo>
                    <a:cubicBezTo>
                      <a:pt x="128" y="719"/>
                      <a:pt x="128" y="719"/>
                      <a:pt x="128" y="719"/>
                    </a:cubicBezTo>
                    <a:cubicBezTo>
                      <a:pt x="131" y="722"/>
                      <a:pt x="131" y="722"/>
                      <a:pt x="131" y="722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7" y="720"/>
                      <a:pt x="137" y="720"/>
                      <a:pt x="137" y="720"/>
                    </a:cubicBezTo>
                    <a:cubicBezTo>
                      <a:pt x="136" y="715"/>
                      <a:pt x="136" y="715"/>
                      <a:pt x="136" y="715"/>
                    </a:cubicBezTo>
                    <a:cubicBezTo>
                      <a:pt x="136" y="715"/>
                      <a:pt x="137" y="712"/>
                      <a:pt x="138" y="712"/>
                    </a:cubicBezTo>
                    <a:cubicBezTo>
                      <a:pt x="139" y="713"/>
                      <a:pt x="145" y="713"/>
                      <a:pt x="145" y="713"/>
                    </a:cubicBezTo>
                    <a:cubicBezTo>
                      <a:pt x="148" y="710"/>
                      <a:pt x="148" y="710"/>
                      <a:pt x="148" y="710"/>
                    </a:cubicBezTo>
                    <a:cubicBezTo>
                      <a:pt x="148" y="704"/>
                      <a:pt x="148" y="704"/>
                      <a:pt x="148" y="704"/>
                    </a:cubicBezTo>
                    <a:cubicBezTo>
                      <a:pt x="151" y="700"/>
                      <a:pt x="151" y="700"/>
                      <a:pt x="151" y="700"/>
                    </a:cubicBezTo>
                    <a:cubicBezTo>
                      <a:pt x="157" y="699"/>
                      <a:pt x="157" y="699"/>
                      <a:pt x="157" y="699"/>
                    </a:cubicBezTo>
                    <a:cubicBezTo>
                      <a:pt x="157" y="699"/>
                      <a:pt x="168" y="699"/>
                      <a:pt x="169" y="700"/>
                    </a:cubicBezTo>
                    <a:cubicBezTo>
                      <a:pt x="170" y="700"/>
                      <a:pt x="175" y="700"/>
                      <a:pt x="176" y="700"/>
                    </a:cubicBezTo>
                    <a:cubicBezTo>
                      <a:pt x="177" y="700"/>
                      <a:pt x="183" y="700"/>
                      <a:pt x="183" y="700"/>
                    </a:cubicBezTo>
                    <a:cubicBezTo>
                      <a:pt x="185" y="696"/>
                      <a:pt x="185" y="696"/>
                      <a:pt x="185" y="696"/>
                    </a:cubicBezTo>
                    <a:cubicBezTo>
                      <a:pt x="177" y="694"/>
                      <a:pt x="177" y="694"/>
                      <a:pt x="177" y="694"/>
                    </a:cubicBezTo>
                    <a:cubicBezTo>
                      <a:pt x="171" y="693"/>
                      <a:pt x="171" y="693"/>
                      <a:pt x="171" y="693"/>
                    </a:cubicBezTo>
                    <a:cubicBezTo>
                      <a:pt x="168" y="688"/>
                      <a:pt x="168" y="688"/>
                      <a:pt x="168" y="688"/>
                    </a:cubicBezTo>
                    <a:cubicBezTo>
                      <a:pt x="162" y="688"/>
                      <a:pt x="162" y="688"/>
                      <a:pt x="162" y="688"/>
                    </a:cubicBezTo>
                    <a:cubicBezTo>
                      <a:pt x="154" y="690"/>
                      <a:pt x="154" y="690"/>
                      <a:pt x="154" y="690"/>
                    </a:cubicBezTo>
                    <a:cubicBezTo>
                      <a:pt x="149" y="691"/>
                      <a:pt x="149" y="691"/>
                      <a:pt x="149" y="691"/>
                    </a:cubicBezTo>
                    <a:cubicBezTo>
                      <a:pt x="142" y="690"/>
                      <a:pt x="142" y="690"/>
                      <a:pt x="142" y="690"/>
                    </a:cubicBezTo>
                    <a:cubicBezTo>
                      <a:pt x="140" y="687"/>
                      <a:pt x="140" y="687"/>
                      <a:pt x="140" y="687"/>
                    </a:cubicBezTo>
                    <a:cubicBezTo>
                      <a:pt x="140" y="687"/>
                      <a:pt x="135" y="686"/>
                      <a:pt x="134" y="686"/>
                    </a:cubicBezTo>
                    <a:cubicBezTo>
                      <a:pt x="133" y="686"/>
                      <a:pt x="132" y="686"/>
                      <a:pt x="131" y="685"/>
                    </a:cubicBezTo>
                    <a:cubicBezTo>
                      <a:pt x="129" y="685"/>
                      <a:pt x="126" y="678"/>
                      <a:pt x="126" y="678"/>
                    </a:cubicBezTo>
                    <a:cubicBezTo>
                      <a:pt x="126" y="674"/>
                      <a:pt x="126" y="674"/>
                      <a:pt x="126" y="674"/>
                    </a:cubicBezTo>
                    <a:cubicBezTo>
                      <a:pt x="129" y="678"/>
                      <a:pt x="129" y="678"/>
                      <a:pt x="129" y="678"/>
                    </a:cubicBezTo>
                    <a:cubicBezTo>
                      <a:pt x="129" y="678"/>
                      <a:pt x="131" y="679"/>
                      <a:pt x="131" y="678"/>
                    </a:cubicBezTo>
                    <a:cubicBezTo>
                      <a:pt x="131" y="677"/>
                      <a:pt x="130" y="671"/>
                      <a:pt x="130" y="671"/>
                    </a:cubicBezTo>
                    <a:cubicBezTo>
                      <a:pt x="130" y="671"/>
                      <a:pt x="131" y="665"/>
                      <a:pt x="128" y="666"/>
                    </a:cubicBezTo>
                    <a:cubicBezTo>
                      <a:pt x="125" y="667"/>
                      <a:pt x="122" y="669"/>
                      <a:pt x="122" y="671"/>
                    </a:cubicBezTo>
                    <a:cubicBezTo>
                      <a:pt x="122" y="672"/>
                      <a:pt x="120" y="675"/>
                      <a:pt x="120" y="677"/>
                    </a:cubicBezTo>
                    <a:cubicBezTo>
                      <a:pt x="119" y="678"/>
                      <a:pt x="118" y="679"/>
                      <a:pt x="117" y="680"/>
                    </a:cubicBezTo>
                    <a:cubicBezTo>
                      <a:pt x="116" y="681"/>
                      <a:pt x="111" y="682"/>
                      <a:pt x="111" y="682"/>
                    </a:cubicBezTo>
                    <a:cubicBezTo>
                      <a:pt x="107" y="682"/>
                      <a:pt x="107" y="682"/>
                      <a:pt x="107" y="682"/>
                    </a:cubicBezTo>
                    <a:cubicBezTo>
                      <a:pt x="110" y="678"/>
                      <a:pt x="110" y="678"/>
                      <a:pt x="110" y="678"/>
                    </a:cubicBezTo>
                    <a:cubicBezTo>
                      <a:pt x="112" y="673"/>
                      <a:pt x="112" y="673"/>
                      <a:pt x="112" y="673"/>
                    </a:cubicBezTo>
                    <a:cubicBezTo>
                      <a:pt x="112" y="673"/>
                      <a:pt x="117" y="664"/>
                      <a:pt x="117" y="662"/>
                    </a:cubicBezTo>
                    <a:cubicBezTo>
                      <a:pt x="118" y="659"/>
                      <a:pt x="119" y="657"/>
                      <a:pt x="120" y="654"/>
                    </a:cubicBezTo>
                    <a:cubicBezTo>
                      <a:pt x="121" y="652"/>
                      <a:pt x="124" y="651"/>
                      <a:pt x="124" y="651"/>
                    </a:cubicBezTo>
                    <a:cubicBezTo>
                      <a:pt x="127" y="641"/>
                      <a:pt x="127" y="641"/>
                      <a:pt x="127" y="641"/>
                    </a:cubicBezTo>
                    <a:cubicBezTo>
                      <a:pt x="140" y="615"/>
                      <a:pt x="140" y="615"/>
                      <a:pt x="140" y="615"/>
                    </a:cubicBezTo>
                    <a:cubicBezTo>
                      <a:pt x="140" y="615"/>
                      <a:pt x="142" y="607"/>
                      <a:pt x="143" y="606"/>
                    </a:cubicBezTo>
                    <a:cubicBezTo>
                      <a:pt x="143" y="604"/>
                      <a:pt x="146" y="598"/>
                      <a:pt x="146" y="596"/>
                    </a:cubicBezTo>
                    <a:cubicBezTo>
                      <a:pt x="146" y="594"/>
                      <a:pt x="149" y="587"/>
                      <a:pt x="149" y="587"/>
                    </a:cubicBezTo>
                    <a:cubicBezTo>
                      <a:pt x="149" y="587"/>
                      <a:pt x="152" y="576"/>
                      <a:pt x="152" y="574"/>
                    </a:cubicBezTo>
                    <a:cubicBezTo>
                      <a:pt x="152" y="572"/>
                      <a:pt x="154" y="571"/>
                      <a:pt x="156" y="570"/>
                    </a:cubicBezTo>
                    <a:cubicBezTo>
                      <a:pt x="157" y="569"/>
                      <a:pt x="160" y="560"/>
                      <a:pt x="160" y="558"/>
                    </a:cubicBezTo>
                    <a:cubicBezTo>
                      <a:pt x="161" y="556"/>
                      <a:pt x="163" y="538"/>
                      <a:pt x="163" y="538"/>
                    </a:cubicBezTo>
                    <a:cubicBezTo>
                      <a:pt x="161" y="526"/>
                      <a:pt x="161" y="526"/>
                      <a:pt x="161" y="526"/>
                    </a:cubicBezTo>
                    <a:cubicBezTo>
                      <a:pt x="155" y="521"/>
                      <a:pt x="155" y="521"/>
                      <a:pt x="155" y="521"/>
                    </a:cubicBezTo>
                    <a:cubicBezTo>
                      <a:pt x="149" y="518"/>
                      <a:pt x="149" y="518"/>
                      <a:pt x="149" y="518"/>
                    </a:cubicBezTo>
                    <a:cubicBezTo>
                      <a:pt x="149" y="518"/>
                      <a:pt x="142" y="514"/>
                      <a:pt x="141" y="513"/>
                    </a:cubicBezTo>
                    <a:cubicBezTo>
                      <a:pt x="140" y="512"/>
                      <a:pt x="136" y="510"/>
                      <a:pt x="135" y="510"/>
                    </a:cubicBezTo>
                    <a:cubicBezTo>
                      <a:pt x="133" y="509"/>
                      <a:pt x="128" y="508"/>
                      <a:pt x="127" y="508"/>
                    </a:cubicBezTo>
                    <a:cubicBezTo>
                      <a:pt x="126" y="508"/>
                      <a:pt x="122" y="505"/>
                      <a:pt x="119" y="503"/>
                    </a:cubicBezTo>
                    <a:cubicBezTo>
                      <a:pt x="116" y="501"/>
                      <a:pt x="112" y="496"/>
                      <a:pt x="112" y="496"/>
                    </a:cubicBezTo>
                    <a:cubicBezTo>
                      <a:pt x="117" y="488"/>
                      <a:pt x="117" y="488"/>
                      <a:pt x="117" y="488"/>
                    </a:cubicBezTo>
                    <a:cubicBezTo>
                      <a:pt x="117" y="488"/>
                      <a:pt x="118" y="482"/>
                      <a:pt x="118" y="480"/>
                    </a:cubicBezTo>
                    <a:cubicBezTo>
                      <a:pt x="118" y="479"/>
                      <a:pt x="118" y="476"/>
                      <a:pt x="118" y="476"/>
                    </a:cubicBezTo>
                    <a:cubicBezTo>
                      <a:pt x="116" y="472"/>
                      <a:pt x="116" y="472"/>
                      <a:pt x="116" y="472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3" y="467"/>
                      <a:pt x="109" y="466"/>
                      <a:pt x="107" y="466"/>
                    </a:cubicBezTo>
                    <a:cubicBezTo>
                      <a:pt x="106" y="467"/>
                      <a:pt x="106" y="464"/>
                      <a:pt x="105" y="462"/>
                    </a:cubicBezTo>
                    <a:cubicBezTo>
                      <a:pt x="105" y="460"/>
                      <a:pt x="103" y="460"/>
                      <a:pt x="101" y="459"/>
                    </a:cubicBezTo>
                    <a:cubicBezTo>
                      <a:pt x="98" y="457"/>
                      <a:pt x="97" y="454"/>
                      <a:pt x="97" y="454"/>
                    </a:cubicBezTo>
                    <a:cubicBezTo>
                      <a:pt x="100" y="448"/>
                      <a:pt x="100" y="448"/>
                      <a:pt x="100" y="448"/>
                    </a:cubicBezTo>
                    <a:cubicBezTo>
                      <a:pt x="100" y="448"/>
                      <a:pt x="99" y="445"/>
                      <a:pt x="98" y="444"/>
                    </a:cubicBezTo>
                    <a:cubicBezTo>
                      <a:pt x="98" y="443"/>
                      <a:pt x="94" y="443"/>
                      <a:pt x="94" y="443"/>
                    </a:cubicBezTo>
                    <a:cubicBezTo>
                      <a:pt x="87" y="442"/>
                      <a:pt x="87" y="442"/>
                      <a:pt x="87" y="442"/>
                    </a:cubicBezTo>
                    <a:cubicBezTo>
                      <a:pt x="82" y="434"/>
                      <a:pt x="82" y="434"/>
                      <a:pt x="82" y="434"/>
                    </a:cubicBezTo>
                    <a:cubicBezTo>
                      <a:pt x="82" y="434"/>
                      <a:pt x="83" y="427"/>
                      <a:pt x="84" y="426"/>
                    </a:cubicBezTo>
                    <a:cubicBezTo>
                      <a:pt x="85" y="424"/>
                      <a:pt x="84" y="423"/>
                      <a:pt x="84" y="423"/>
                    </a:cubicBezTo>
                    <a:cubicBezTo>
                      <a:pt x="79" y="421"/>
                      <a:pt x="79" y="421"/>
                      <a:pt x="79" y="421"/>
                    </a:cubicBezTo>
                    <a:cubicBezTo>
                      <a:pt x="81" y="417"/>
                      <a:pt x="81" y="417"/>
                      <a:pt x="81" y="417"/>
                    </a:cubicBezTo>
                    <a:cubicBezTo>
                      <a:pt x="78" y="411"/>
                      <a:pt x="78" y="411"/>
                      <a:pt x="78" y="411"/>
                    </a:cubicBezTo>
                    <a:cubicBezTo>
                      <a:pt x="79" y="407"/>
                      <a:pt x="79" y="407"/>
                      <a:pt x="79" y="407"/>
                    </a:cubicBezTo>
                    <a:cubicBezTo>
                      <a:pt x="76" y="403"/>
                      <a:pt x="76" y="403"/>
                      <a:pt x="76" y="403"/>
                    </a:cubicBezTo>
                    <a:cubicBezTo>
                      <a:pt x="76" y="400"/>
                      <a:pt x="76" y="400"/>
                      <a:pt x="76" y="400"/>
                    </a:cubicBezTo>
                    <a:cubicBezTo>
                      <a:pt x="79" y="395"/>
                      <a:pt x="79" y="395"/>
                      <a:pt x="79" y="395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6" y="383"/>
                      <a:pt x="76" y="383"/>
                      <a:pt x="76" y="383"/>
                    </a:cubicBezTo>
                    <a:cubicBezTo>
                      <a:pt x="76" y="383"/>
                      <a:pt x="73" y="378"/>
                      <a:pt x="73" y="377"/>
                    </a:cubicBezTo>
                    <a:cubicBezTo>
                      <a:pt x="73" y="376"/>
                      <a:pt x="65" y="371"/>
                      <a:pt x="65" y="371"/>
                    </a:cubicBezTo>
                    <a:cubicBezTo>
                      <a:pt x="62" y="364"/>
                      <a:pt x="62" y="364"/>
                      <a:pt x="62" y="364"/>
                    </a:cubicBezTo>
                    <a:cubicBezTo>
                      <a:pt x="54" y="355"/>
                      <a:pt x="54" y="355"/>
                      <a:pt x="54" y="355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4" y="344"/>
                      <a:pt x="44" y="344"/>
                      <a:pt x="44" y="344"/>
                    </a:cubicBezTo>
                    <a:cubicBezTo>
                      <a:pt x="41" y="337"/>
                      <a:pt x="41" y="337"/>
                      <a:pt x="41" y="337"/>
                    </a:cubicBezTo>
                    <a:cubicBezTo>
                      <a:pt x="41" y="337"/>
                      <a:pt x="43" y="329"/>
                      <a:pt x="43" y="328"/>
                    </a:cubicBezTo>
                    <a:cubicBezTo>
                      <a:pt x="43" y="326"/>
                      <a:pt x="46" y="319"/>
                      <a:pt x="46" y="314"/>
                    </a:cubicBezTo>
                    <a:cubicBezTo>
                      <a:pt x="45" y="310"/>
                      <a:pt x="48" y="305"/>
                      <a:pt x="48" y="305"/>
                    </a:cubicBezTo>
                    <a:cubicBezTo>
                      <a:pt x="49" y="296"/>
                      <a:pt x="49" y="296"/>
                      <a:pt x="49" y="296"/>
                    </a:cubicBezTo>
                    <a:cubicBezTo>
                      <a:pt x="46" y="293"/>
                      <a:pt x="46" y="293"/>
                      <a:pt x="46" y="293"/>
                    </a:cubicBezTo>
                    <a:cubicBezTo>
                      <a:pt x="40" y="289"/>
                      <a:pt x="40" y="289"/>
                      <a:pt x="40" y="289"/>
                    </a:cubicBezTo>
                    <a:cubicBezTo>
                      <a:pt x="36" y="284"/>
                      <a:pt x="36" y="284"/>
                      <a:pt x="36" y="284"/>
                    </a:cubicBezTo>
                    <a:cubicBezTo>
                      <a:pt x="36" y="284"/>
                      <a:pt x="34" y="278"/>
                      <a:pt x="27" y="276"/>
                    </a:cubicBezTo>
                    <a:cubicBezTo>
                      <a:pt x="20" y="275"/>
                      <a:pt x="19" y="276"/>
                      <a:pt x="19" y="276"/>
                    </a:cubicBezTo>
                    <a:cubicBezTo>
                      <a:pt x="12" y="272"/>
                      <a:pt x="12" y="272"/>
                      <a:pt x="12" y="272"/>
                    </a:cubicBezTo>
                    <a:cubicBezTo>
                      <a:pt x="7" y="264"/>
                      <a:pt x="7" y="264"/>
                      <a:pt x="7" y="264"/>
                    </a:cubicBezTo>
                    <a:cubicBezTo>
                      <a:pt x="3" y="258"/>
                      <a:pt x="3" y="258"/>
                      <a:pt x="3" y="258"/>
                    </a:cubicBezTo>
                    <a:cubicBezTo>
                      <a:pt x="6" y="254"/>
                      <a:pt x="6" y="254"/>
                      <a:pt x="6" y="254"/>
                    </a:cubicBezTo>
                    <a:cubicBezTo>
                      <a:pt x="7" y="248"/>
                      <a:pt x="7" y="248"/>
                      <a:pt x="7" y="248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7" y="239"/>
                      <a:pt x="7" y="239"/>
                      <a:pt x="7" y="239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6"/>
                      <a:pt x="1" y="236"/>
                      <a:pt x="1" y="236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5"/>
                      <a:pt x="2" y="235"/>
                      <a:pt x="2" y="235"/>
                    </a:cubicBezTo>
                    <a:cubicBezTo>
                      <a:pt x="2" y="234"/>
                      <a:pt x="2" y="234"/>
                      <a:pt x="2" y="234"/>
                    </a:cubicBezTo>
                    <a:cubicBezTo>
                      <a:pt x="2" y="234"/>
                      <a:pt x="2" y="234"/>
                      <a:pt x="2" y="234"/>
                    </a:cubicBezTo>
                    <a:cubicBezTo>
                      <a:pt x="2" y="234"/>
                      <a:pt x="2" y="234"/>
                      <a:pt x="2" y="234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234"/>
                      <a:pt x="3" y="234"/>
                      <a:pt x="3" y="234"/>
                    </a:cubicBezTo>
                    <a:cubicBezTo>
                      <a:pt x="3" y="233"/>
                      <a:pt x="3" y="233"/>
                      <a:pt x="3" y="233"/>
                    </a:cubicBezTo>
                    <a:cubicBezTo>
                      <a:pt x="4" y="233"/>
                      <a:pt x="4" y="233"/>
                      <a:pt x="4" y="233"/>
                    </a:cubicBezTo>
                    <a:cubicBezTo>
                      <a:pt x="4" y="233"/>
                      <a:pt x="4" y="233"/>
                      <a:pt x="4" y="233"/>
                    </a:cubicBezTo>
                    <a:cubicBezTo>
                      <a:pt x="4" y="233"/>
                      <a:pt x="4" y="233"/>
                      <a:pt x="4" y="233"/>
                    </a:cubicBezTo>
                    <a:cubicBezTo>
                      <a:pt x="4" y="233"/>
                      <a:pt x="4" y="233"/>
                      <a:pt x="4" y="233"/>
                    </a:cubicBezTo>
                    <a:cubicBezTo>
                      <a:pt x="4" y="232"/>
                      <a:pt x="4" y="232"/>
                      <a:pt x="4" y="232"/>
                    </a:cubicBezTo>
                    <a:cubicBezTo>
                      <a:pt x="4" y="232"/>
                      <a:pt x="4" y="232"/>
                      <a:pt x="4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5" y="232"/>
                      <a:pt x="5" y="232"/>
                      <a:pt x="5" y="232"/>
                    </a:cubicBezTo>
                    <a:cubicBezTo>
                      <a:pt x="6" y="230"/>
                      <a:pt x="7" y="229"/>
                      <a:pt x="8" y="229"/>
                    </a:cubicBezTo>
                    <a:cubicBezTo>
                      <a:pt x="8" y="229"/>
                      <a:pt x="8" y="228"/>
                      <a:pt x="8" y="228"/>
                    </a:cubicBezTo>
                    <a:cubicBezTo>
                      <a:pt x="9" y="228"/>
                      <a:pt x="10" y="228"/>
                      <a:pt x="12" y="228"/>
                    </a:cubicBezTo>
                    <a:cubicBezTo>
                      <a:pt x="12" y="228"/>
                      <a:pt x="14" y="219"/>
                      <a:pt x="13" y="216"/>
                    </a:cubicBezTo>
                    <a:cubicBezTo>
                      <a:pt x="12" y="212"/>
                      <a:pt x="17" y="208"/>
                      <a:pt x="17" y="208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23" y="193"/>
                      <a:pt x="23" y="193"/>
                      <a:pt x="23" y="193"/>
                    </a:cubicBezTo>
                    <a:cubicBezTo>
                      <a:pt x="31" y="194"/>
                      <a:pt x="31" y="194"/>
                      <a:pt x="31" y="194"/>
                    </a:cubicBezTo>
                    <a:cubicBezTo>
                      <a:pt x="31" y="194"/>
                      <a:pt x="37" y="191"/>
                      <a:pt x="35" y="187"/>
                    </a:cubicBezTo>
                    <a:cubicBezTo>
                      <a:pt x="34" y="185"/>
                      <a:pt x="33" y="182"/>
                      <a:pt x="32" y="180"/>
                    </a:cubicBezTo>
                    <a:cubicBezTo>
                      <a:pt x="33" y="179"/>
                      <a:pt x="33" y="179"/>
                      <a:pt x="33" y="178"/>
                    </a:cubicBezTo>
                    <a:cubicBezTo>
                      <a:pt x="33" y="178"/>
                      <a:pt x="35" y="175"/>
                      <a:pt x="35" y="175"/>
                    </a:cubicBezTo>
                    <a:cubicBezTo>
                      <a:pt x="38" y="175"/>
                      <a:pt x="38" y="175"/>
                      <a:pt x="38" y="175"/>
                    </a:cubicBezTo>
                    <a:cubicBezTo>
                      <a:pt x="41" y="176"/>
                      <a:pt x="41" y="176"/>
                      <a:pt x="41" y="176"/>
                    </a:cubicBezTo>
                    <a:cubicBezTo>
                      <a:pt x="41" y="176"/>
                      <a:pt x="43" y="177"/>
                      <a:pt x="44" y="177"/>
                    </a:cubicBezTo>
                    <a:cubicBezTo>
                      <a:pt x="46" y="177"/>
                      <a:pt x="49" y="175"/>
                      <a:pt x="49" y="175"/>
                    </a:cubicBezTo>
                    <a:cubicBezTo>
                      <a:pt x="46" y="171"/>
                      <a:pt x="46" y="171"/>
                      <a:pt x="46" y="171"/>
                    </a:cubicBezTo>
                    <a:cubicBezTo>
                      <a:pt x="47" y="167"/>
                      <a:pt x="47" y="167"/>
                      <a:pt x="47" y="167"/>
                    </a:cubicBezTo>
                    <a:cubicBezTo>
                      <a:pt x="51" y="167"/>
                      <a:pt x="51" y="167"/>
                      <a:pt x="51" y="167"/>
                    </a:cubicBezTo>
                    <a:cubicBezTo>
                      <a:pt x="53" y="167"/>
                      <a:pt x="53" y="167"/>
                      <a:pt x="53" y="167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9" y="161"/>
                      <a:pt x="50" y="158"/>
                      <a:pt x="52" y="159"/>
                    </a:cubicBezTo>
                    <a:cubicBezTo>
                      <a:pt x="53" y="159"/>
                      <a:pt x="54" y="161"/>
                      <a:pt x="55" y="161"/>
                    </a:cubicBezTo>
                    <a:cubicBezTo>
                      <a:pt x="56" y="161"/>
                      <a:pt x="59" y="162"/>
                      <a:pt x="59" y="162"/>
                    </a:cubicBezTo>
                    <a:cubicBezTo>
                      <a:pt x="63" y="163"/>
                      <a:pt x="63" y="163"/>
                      <a:pt x="63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72" y="163"/>
                      <a:pt x="72" y="163"/>
                      <a:pt x="72" y="163"/>
                    </a:cubicBezTo>
                    <a:cubicBezTo>
                      <a:pt x="74" y="166"/>
                      <a:pt x="74" y="166"/>
                      <a:pt x="74" y="166"/>
                    </a:cubicBezTo>
                    <a:cubicBezTo>
                      <a:pt x="74" y="166"/>
                      <a:pt x="75" y="168"/>
                      <a:pt x="74" y="169"/>
                    </a:cubicBezTo>
                    <a:cubicBezTo>
                      <a:pt x="74" y="170"/>
                      <a:pt x="73" y="173"/>
                      <a:pt x="73" y="173"/>
                    </a:cubicBezTo>
                    <a:cubicBezTo>
                      <a:pt x="72" y="173"/>
                      <a:pt x="71" y="173"/>
                      <a:pt x="70" y="174"/>
                    </a:cubicBezTo>
                    <a:cubicBezTo>
                      <a:pt x="69" y="174"/>
                      <a:pt x="64" y="174"/>
                      <a:pt x="64" y="174"/>
                    </a:cubicBezTo>
                    <a:cubicBezTo>
                      <a:pt x="60" y="174"/>
                      <a:pt x="60" y="174"/>
                      <a:pt x="60" y="174"/>
                    </a:cubicBezTo>
                    <a:cubicBezTo>
                      <a:pt x="57" y="174"/>
                      <a:pt x="57" y="174"/>
                      <a:pt x="57" y="174"/>
                    </a:cubicBezTo>
                    <a:cubicBezTo>
                      <a:pt x="56" y="176"/>
                      <a:pt x="56" y="176"/>
                      <a:pt x="56" y="176"/>
                    </a:cubicBezTo>
                    <a:cubicBezTo>
                      <a:pt x="56" y="176"/>
                      <a:pt x="59" y="177"/>
                      <a:pt x="60" y="178"/>
                    </a:cubicBezTo>
                    <a:cubicBezTo>
                      <a:pt x="62" y="178"/>
                      <a:pt x="62" y="178"/>
                      <a:pt x="62" y="178"/>
                    </a:cubicBezTo>
                    <a:cubicBezTo>
                      <a:pt x="63" y="179"/>
                      <a:pt x="65" y="181"/>
                      <a:pt x="65" y="181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64" y="184"/>
                      <a:pt x="67" y="180"/>
                      <a:pt x="67" y="180"/>
                    </a:cubicBezTo>
                    <a:cubicBezTo>
                      <a:pt x="68" y="180"/>
                      <a:pt x="73" y="180"/>
                      <a:pt x="73" y="180"/>
                    </a:cubicBezTo>
                    <a:cubicBezTo>
                      <a:pt x="73" y="180"/>
                      <a:pt x="77" y="178"/>
                      <a:pt x="78" y="178"/>
                    </a:cubicBezTo>
                    <a:cubicBezTo>
                      <a:pt x="78" y="178"/>
                      <a:pt x="77" y="181"/>
                      <a:pt x="77" y="181"/>
                    </a:cubicBezTo>
                    <a:cubicBezTo>
                      <a:pt x="81" y="179"/>
                      <a:pt x="81" y="179"/>
                      <a:pt x="81" y="179"/>
                    </a:cubicBezTo>
                    <a:cubicBezTo>
                      <a:pt x="85" y="177"/>
                      <a:pt x="85" y="177"/>
                      <a:pt x="85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77"/>
                      <a:pt x="88" y="180"/>
                      <a:pt x="88" y="181"/>
                    </a:cubicBezTo>
                    <a:cubicBezTo>
                      <a:pt x="87" y="182"/>
                      <a:pt x="87" y="182"/>
                      <a:pt x="87" y="184"/>
                    </a:cubicBezTo>
                    <a:cubicBezTo>
                      <a:pt x="87" y="185"/>
                      <a:pt x="86" y="186"/>
                      <a:pt x="87" y="187"/>
                    </a:cubicBezTo>
                    <a:cubicBezTo>
                      <a:pt x="87" y="187"/>
                      <a:pt x="87" y="188"/>
                      <a:pt x="88" y="188"/>
                    </a:cubicBezTo>
                    <a:cubicBezTo>
                      <a:pt x="89" y="189"/>
                      <a:pt x="90" y="188"/>
                      <a:pt x="90" y="188"/>
                    </a:cubicBezTo>
                    <a:cubicBezTo>
                      <a:pt x="92" y="183"/>
                      <a:pt x="92" y="183"/>
                      <a:pt x="92" y="183"/>
                    </a:cubicBezTo>
                    <a:cubicBezTo>
                      <a:pt x="92" y="183"/>
                      <a:pt x="94" y="181"/>
                      <a:pt x="94" y="181"/>
                    </a:cubicBezTo>
                    <a:cubicBezTo>
                      <a:pt x="95" y="181"/>
                      <a:pt x="98" y="179"/>
                      <a:pt x="98" y="179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79"/>
                      <a:pt x="108" y="178"/>
                      <a:pt x="109" y="178"/>
                    </a:cubicBezTo>
                    <a:cubicBezTo>
                      <a:pt x="109" y="179"/>
                      <a:pt x="111" y="179"/>
                      <a:pt x="112" y="179"/>
                    </a:cubicBezTo>
                    <a:cubicBezTo>
                      <a:pt x="114" y="179"/>
                      <a:pt x="115" y="179"/>
                      <a:pt x="117" y="179"/>
                    </a:cubicBezTo>
                    <a:cubicBezTo>
                      <a:pt x="118" y="179"/>
                      <a:pt x="119" y="179"/>
                      <a:pt x="119" y="179"/>
                    </a:cubicBezTo>
                    <a:cubicBezTo>
                      <a:pt x="119" y="179"/>
                      <a:pt x="121" y="177"/>
                      <a:pt x="121" y="177"/>
                    </a:cubicBezTo>
                    <a:cubicBezTo>
                      <a:pt x="121" y="176"/>
                      <a:pt x="121" y="175"/>
                      <a:pt x="121" y="175"/>
                    </a:cubicBezTo>
                    <a:cubicBezTo>
                      <a:pt x="122" y="174"/>
                      <a:pt x="123" y="172"/>
                      <a:pt x="124" y="172"/>
                    </a:cubicBezTo>
                    <a:cubicBezTo>
                      <a:pt x="125" y="172"/>
                      <a:pt x="140" y="174"/>
                      <a:pt x="140" y="174"/>
                    </a:cubicBezTo>
                    <a:cubicBezTo>
                      <a:pt x="153" y="178"/>
                      <a:pt x="153" y="178"/>
                      <a:pt x="153" y="178"/>
                    </a:cubicBezTo>
                    <a:cubicBezTo>
                      <a:pt x="162" y="180"/>
                      <a:pt x="162" y="180"/>
                      <a:pt x="162" y="180"/>
                    </a:cubicBezTo>
                    <a:cubicBezTo>
                      <a:pt x="162" y="180"/>
                      <a:pt x="169" y="184"/>
                      <a:pt x="170" y="184"/>
                    </a:cubicBezTo>
                    <a:cubicBezTo>
                      <a:pt x="171" y="185"/>
                      <a:pt x="184" y="187"/>
                      <a:pt x="184" y="187"/>
                    </a:cubicBezTo>
                    <a:cubicBezTo>
                      <a:pt x="190" y="191"/>
                      <a:pt x="190" y="191"/>
                      <a:pt x="190" y="191"/>
                    </a:cubicBezTo>
                    <a:cubicBezTo>
                      <a:pt x="190" y="191"/>
                      <a:pt x="196" y="193"/>
                      <a:pt x="196" y="194"/>
                    </a:cubicBezTo>
                    <a:cubicBezTo>
                      <a:pt x="196" y="195"/>
                      <a:pt x="200" y="197"/>
                      <a:pt x="200" y="197"/>
                    </a:cubicBezTo>
                    <a:cubicBezTo>
                      <a:pt x="204" y="195"/>
                      <a:pt x="204" y="195"/>
                      <a:pt x="204" y="195"/>
                    </a:cubicBezTo>
                    <a:cubicBezTo>
                      <a:pt x="204" y="195"/>
                      <a:pt x="209" y="196"/>
                      <a:pt x="209" y="196"/>
                    </a:cubicBezTo>
                    <a:cubicBezTo>
                      <a:pt x="210" y="197"/>
                      <a:pt x="220" y="200"/>
                      <a:pt x="220" y="200"/>
                    </a:cubicBezTo>
                    <a:cubicBezTo>
                      <a:pt x="220" y="200"/>
                      <a:pt x="227" y="202"/>
                      <a:pt x="228" y="202"/>
                    </a:cubicBezTo>
                    <a:cubicBezTo>
                      <a:pt x="229" y="202"/>
                      <a:pt x="233" y="201"/>
                      <a:pt x="233" y="201"/>
                    </a:cubicBezTo>
                    <a:cubicBezTo>
                      <a:pt x="233" y="198"/>
                      <a:pt x="233" y="198"/>
                      <a:pt x="233" y="198"/>
                    </a:cubicBezTo>
                    <a:cubicBezTo>
                      <a:pt x="233" y="198"/>
                      <a:pt x="232" y="196"/>
                      <a:pt x="234" y="197"/>
                    </a:cubicBezTo>
                    <a:cubicBezTo>
                      <a:pt x="236" y="197"/>
                      <a:pt x="237" y="197"/>
                      <a:pt x="238" y="198"/>
                    </a:cubicBezTo>
                    <a:cubicBezTo>
                      <a:pt x="238" y="199"/>
                      <a:pt x="240" y="199"/>
                      <a:pt x="241" y="200"/>
                    </a:cubicBezTo>
                    <a:cubicBezTo>
                      <a:pt x="242" y="202"/>
                      <a:pt x="246" y="203"/>
                      <a:pt x="246" y="203"/>
                    </a:cubicBezTo>
                    <a:cubicBezTo>
                      <a:pt x="251" y="205"/>
                      <a:pt x="251" y="205"/>
                      <a:pt x="251" y="205"/>
                    </a:cubicBezTo>
                    <a:cubicBezTo>
                      <a:pt x="252" y="208"/>
                      <a:pt x="252" y="208"/>
                      <a:pt x="252" y="208"/>
                    </a:cubicBezTo>
                    <a:cubicBezTo>
                      <a:pt x="253" y="209"/>
                      <a:pt x="253" y="209"/>
                      <a:pt x="253" y="209"/>
                    </a:cubicBezTo>
                    <a:cubicBezTo>
                      <a:pt x="254" y="207"/>
                      <a:pt x="254" y="207"/>
                      <a:pt x="254" y="207"/>
                    </a:cubicBezTo>
                    <a:cubicBezTo>
                      <a:pt x="255" y="206"/>
                      <a:pt x="256" y="206"/>
                      <a:pt x="256" y="206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58" y="207"/>
                      <a:pt x="260" y="207"/>
                      <a:pt x="260" y="207"/>
                    </a:cubicBezTo>
                    <a:cubicBezTo>
                      <a:pt x="261" y="207"/>
                      <a:pt x="264" y="206"/>
                      <a:pt x="264" y="206"/>
                    </a:cubicBezTo>
                    <a:cubicBezTo>
                      <a:pt x="264" y="207"/>
                      <a:pt x="266" y="209"/>
                      <a:pt x="267" y="209"/>
                    </a:cubicBezTo>
                    <a:cubicBezTo>
                      <a:pt x="267" y="210"/>
                      <a:pt x="269" y="213"/>
                      <a:pt x="269" y="213"/>
                    </a:cubicBezTo>
                    <a:cubicBezTo>
                      <a:pt x="269" y="213"/>
                      <a:pt x="269" y="214"/>
                      <a:pt x="269" y="216"/>
                    </a:cubicBezTo>
                    <a:cubicBezTo>
                      <a:pt x="269" y="217"/>
                      <a:pt x="270" y="218"/>
                      <a:pt x="270" y="218"/>
                    </a:cubicBezTo>
                    <a:cubicBezTo>
                      <a:pt x="272" y="220"/>
                      <a:pt x="272" y="220"/>
                      <a:pt x="272" y="220"/>
                    </a:cubicBezTo>
                    <a:cubicBezTo>
                      <a:pt x="277" y="228"/>
                      <a:pt x="277" y="228"/>
                      <a:pt x="277" y="228"/>
                    </a:cubicBezTo>
                    <a:cubicBezTo>
                      <a:pt x="279" y="230"/>
                      <a:pt x="279" y="230"/>
                      <a:pt x="279" y="230"/>
                    </a:cubicBezTo>
                    <a:cubicBezTo>
                      <a:pt x="281" y="228"/>
                      <a:pt x="281" y="228"/>
                      <a:pt x="281" y="228"/>
                    </a:cubicBezTo>
                    <a:cubicBezTo>
                      <a:pt x="284" y="228"/>
                      <a:pt x="284" y="228"/>
                      <a:pt x="284" y="228"/>
                    </a:cubicBezTo>
                    <a:cubicBezTo>
                      <a:pt x="287" y="235"/>
                      <a:pt x="287" y="235"/>
                      <a:pt x="287" y="235"/>
                    </a:cubicBezTo>
                    <a:cubicBezTo>
                      <a:pt x="290" y="244"/>
                      <a:pt x="290" y="244"/>
                      <a:pt x="290" y="244"/>
                    </a:cubicBezTo>
                    <a:cubicBezTo>
                      <a:pt x="288" y="256"/>
                      <a:pt x="288" y="256"/>
                      <a:pt x="288" y="256"/>
                    </a:cubicBezTo>
                    <a:cubicBezTo>
                      <a:pt x="288" y="264"/>
                      <a:pt x="288" y="264"/>
                      <a:pt x="288" y="264"/>
                    </a:cubicBezTo>
                    <a:cubicBezTo>
                      <a:pt x="288" y="264"/>
                      <a:pt x="286" y="270"/>
                      <a:pt x="286" y="271"/>
                    </a:cubicBezTo>
                    <a:cubicBezTo>
                      <a:pt x="286" y="273"/>
                      <a:pt x="281" y="280"/>
                      <a:pt x="281" y="280"/>
                    </a:cubicBezTo>
                    <a:cubicBezTo>
                      <a:pt x="281" y="280"/>
                      <a:pt x="278" y="286"/>
                      <a:pt x="277" y="287"/>
                    </a:cubicBezTo>
                    <a:cubicBezTo>
                      <a:pt x="276" y="289"/>
                      <a:pt x="272" y="297"/>
                      <a:pt x="272" y="297"/>
                    </a:cubicBezTo>
                    <a:cubicBezTo>
                      <a:pt x="260" y="309"/>
                      <a:pt x="260" y="309"/>
                      <a:pt x="260" y="309"/>
                    </a:cubicBezTo>
                    <a:cubicBezTo>
                      <a:pt x="260" y="309"/>
                      <a:pt x="254" y="312"/>
                      <a:pt x="252" y="313"/>
                    </a:cubicBezTo>
                    <a:cubicBezTo>
                      <a:pt x="251" y="315"/>
                      <a:pt x="241" y="316"/>
                      <a:pt x="241" y="316"/>
                    </a:cubicBezTo>
                    <a:cubicBezTo>
                      <a:pt x="233" y="316"/>
                      <a:pt x="233" y="316"/>
                      <a:pt x="233" y="316"/>
                    </a:cubicBezTo>
                    <a:cubicBezTo>
                      <a:pt x="221" y="313"/>
                      <a:pt x="221" y="313"/>
                      <a:pt x="221" y="313"/>
                    </a:cubicBezTo>
                    <a:cubicBezTo>
                      <a:pt x="214" y="315"/>
                      <a:pt x="214" y="315"/>
                      <a:pt x="214" y="315"/>
                    </a:cubicBezTo>
                    <a:cubicBezTo>
                      <a:pt x="205" y="318"/>
                      <a:pt x="205" y="318"/>
                      <a:pt x="205" y="318"/>
                    </a:cubicBezTo>
                    <a:cubicBezTo>
                      <a:pt x="197" y="318"/>
                      <a:pt x="197" y="318"/>
                      <a:pt x="197" y="318"/>
                    </a:cubicBezTo>
                    <a:cubicBezTo>
                      <a:pt x="187" y="320"/>
                      <a:pt x="187" y="320"/>
                      <a:pt x="187" y="320"/>
                    </a:cubicBezTo>
                    <a:cubicBezTo>
                      <a:pt x="187" y="320"/>
                      <a:pt x="185" y="320"/>
                      <a:pt x="183" y="320"/>
                    </a:cubicBezTo>
                    <a:cubicBezTo>
                      <a:pt x="182" y="320"/>
                      <a:pt x="176" y="318"/>
                      <a:pt x="176" y="318"/>
                    </a:cubicBezTo>
                    <a:cubicBezTo>
                      <a:pt x="169" y="316"/>
                      <a:pt x="169" y="316"/>
                      <a:pt x="169" y="316"/>
                    </a:cubicBezTo>
                    <a:cubicBezTo>
                      <a:pt x="164" y="316"/>
                      <a:pt x="164" y="316"/>
                      <a:pt x="164" y="316"/>
                    </a:cubicBezTo>
                    <a:cubicBezTo>
                      <a:pt x="163" y="320"/>
                      <a:pt x="163" y="320"/>
                      <a:pt x="163" y="320"/>
                    </a:cubicBezTo>
                    <a:cubicBezTo>
                      <a:pt x="163" y="320"/>
                      <a:pt x="163" y="320"/>
                      <a:pt x="161" y="320"/>
                    </a:cubicBezTo>
                    <a:cubicBezTo>
                      <a:pt x="159" y="320"/>
                      <a:pt x="157" y="320"/>
                      <a:pt x="157" y="320"/>
                    </a:cubicBezTo>
                    <a:cubicBezTo>
                      <a:pt x="157" y="316"/>
                      <a:pt x="157" y="316"/>
                      <a:pt x="157" y="316"/>
                    </a:cubicBezTo>
                    <a:cubicBezTo>
                      <a:pt x="150" y="316"/>
                      <a:pt x="150" y="316"/>
                      <a:pt x="150" y="316"/>
                    </a:cubicBezTo>
                    <a:cubicBezTo>
                      <a:pt x="150" y="316"/>
                      <a:pt x="147" y="317"/>
                      <a:pt x="145" y="317"/>
                    </a:cubicBezTo>
                    <a:cubicBezTo>
                      <a:pt x="142" y="317"/>
                      <a:pt x="139" y="314"/>
                      <a:pt x="138" y="314"/>
                    </a:cubicBezTo>
                    <a:cubicBezTo>
                      <a:pt x="137" y="314"/>
                      <a:pt x="137" y="315"/>
                      <a:pt x="137" y="315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2" y="318"/>
                      <a:pt x="132" y="318"/>
                      <a:pt x="132" y="318"/>
                    </a:cubicBezTo>
                    <a:cubicBezTo>
                      <a:pt x="126" y="316"/>
                      <a:pt x="126" y="316"/>
                      <a:pt x="126" y="316"/>
                    </a:cubicBezTo>
                    <a:cubicBezTo>
                      <a:pt x="121" y="312"/>
                      <a:pt x="121" y="312"/>
                      <a:pt x="121" y="312"/>
                    </a:cubicBezTo>
                    <a:cubicBezTo>
                      <a:pt x="117" y="308"/>
                      <a:pt x="117" y="308"/>
                      <a:pt x="117" y="308"/>
                    </a:cubicBezTo>
                    <a:cubicBezTo>
                      <a:pt x="117" y="306"/>
                      <a:pt x="117" y="306"/>
                      <a:pt x="117" y="306"/>
                    </a:cubicBezTo>
                    <a:cubicBezTo>
                      <a:pt x="112" y="306"/>
                      <a:pt x="112" y="306"/>
                      <a:pt x="112" y="306"/>
                    </a:cubicBezTo>
                    <a:cubicBezTo>
                      <a:pt x="105" y="306"/>
                      <a:pt x="105" y="306"/>
                      <a:pt x="105" y="306"/>
                    </a:cubicBezTo>
                    <a:cubicBezTo>
                      <a:pt x="101" y="308"/>
                      <a:pt x="101" y="308"/>
                      <a:pt x="101" y="308"/>
                    </a:cubicBezTo>
                    <a:cubicBezTo>
                      <a:pt x="106" y="309"/>
                      <a:pt x="106" y="309"/>
                      <a:pt x="106" y="309"/>
                    </a:cubicBezTo>
                    <a:cubicBezTo>
                      <a:pt x="109" y="310"/>
                      <a:pt x="109" y="310"/>
                      <a:pt x="109" y="310"/>
                    </a:cubicBezTo>
                    <a:cubicBezTo>
                      <a:pt x="109" y="310"/>
                      <a:pt x="113" y="309"/>
                      <a:pt x="113" y="312"/>
                    </a:cubicBezTo>
                    <a:cubicBezTo>
                      <a:pt x="113" y="314"/>
                      <a:pt x="111" y="314"/>
                      <a:pt x="113" y="316"/>
                    </a:cubicBezTo>
                    <a:cubicBezTo>
                      <a:pt x="114" y="318"/>
                      <a:pt x="118" y="320"/>
                      <a:pt x="118" y="320"/>
                    </a:cubicBezTo>
                    <a:cubicBezTo>
                      <a:pt x="118" y="320"/>
                      <a:pt x="120" y="320"/>
                      <a:pt x="121" y="320"/>
                    </a:cubicBezTo>
                    <a:cubicBezTo>
                      <a:pt x="122" y="320"/>
                      <a:pt x="123" y="320"/>
                      <a:pt x="123" y="320"/>
                    </a:cubicBezTo>
                    <a:cubicBezTo>
                      <a:pt x="125" y="323"/>
                      <a:pt x="125" y="323"/>
                      <a:pt x="125" y="323"/>
                    </a:cubicBezTo>
                    <a:cubicBezTo>
                      <a:pt x="125" y="323"/>
                      <a:pt x="124" y="324"/>
                      <a:pt x="126" y="324"/>
                    </a:cubicBezTo>
                    <a:cubicBezTo>
                      <a:pt x="127" y="324"/>
                      <a:pt x="132" y="324"/>
                      <a:pt x="132" y="324"/>
                    </a:cubicBezTo>
                    <a:cubicBezTo>
                      <a:pt x="137" y="326"/>
                      <a:pt x="137" y="326"/>
                      <a:pt x="137" y="326"/>
                    </a:cubicBezTo>
                    <a:cubicBezTo>
                      <a:pt x="137" y="329"/>
                      <a:pt x="137" y="329"/>
                      <a:pt x="137" y="329"/>
                    </a:cubicBezTo>
                    <a:cubicBezTo>
                      <a:pt x="137" y="329"/>
                      <a:pt x="136" y="331"/>
                      <a:pt x="138" y="331"/>
                    </a:cubicBezTo>
                    <a:cubicBezTo>
                      <a:pt x="139" y="332"/>
                      <a:pt x="143" y="331"/>
                      <a:pt x="143" y="331"/>
                    </a:cubicBezTo>
                    <a:cubicBezTo>
                      <a:pt x="143" y="331"/>
                      <a:pt x="142" y="330"/>
                      <a:pt x="144" y="331"/>
                    </a:cubicBezTo>
                    <a:cubicBezTo>
                      <a:pt x="145" y="332"/>
                      <a:pt x="146" y="333"/>
                      <a:pt x="146" y="333"/>
                    </a:cubicBezTo>
                    <a:cubicBezTo>
                      <a:pt x="146" y="333"/>
                      <a:pt x="147" y="335"/>
                      <a:pt x="147" y="336"/>
                    </a:cubicBezTo>
                    <a:cubicBezTo>
                      <a:pt x="147" y="337"/>
                      <a:pt x="148" y="339"/>
                      <a:pt x="148" y="339"/>
                    </a:cubicBezTo>
                    <a:cubicBezTo>
                      <a:pt x="148" y="339"/>
                      <a:pt x="145" y="340"/>
                      <a:pt x="150" y="340"/>
                    </a:cubicBezTo>
                    <a:cubicBezTo>
                      <a:pt x="155" y="340"/>
                      <a:pt x="155" y="340"/>
                      <a:pt x="155" y="340"/>
                    </a:cubicBezTo>
                    <a:cubicBezTo>
                      <a:pt x="159" y="340"/>
                      <a:pt x="159" y="340"/>
                      <a:pt x="159" y="340"/>
                    </a:cubicBezTo>
                    <a:cubicBezTo>
                      <a:pt x="163" y="341"/>
                      <a:pt x="163" y="341"/>
                      <a:pt x="163" y="341"/>
                    </a:cubicBezTo>
                    <a:cubicBezTo>
                      <a:pt x="170" y="344"/>
                      <a:pt x="170" y="344"/>
                      <a:pt x="170" y="344"/>
                    </a:cubicBezTo>
                    <a:cubicBezTo>
                      <a:pt x="177" y="348"/>
                      <a:pt x="177" y="348"/>
                      <a:pt x="177" y="348"/>
                    </a:cubicBezTo>
                    <a:cubicBezTo>
                      <a:pt x="177" y="348"/>
                      <a:pt x="176" y="351"/>
                      <a:pt x="178" y="351"/>
                    </a:cubicBezTo>
                    <a:cubicBezTo>
                      <a:pt x="179" y="351"/>
                      <a:pt x="183" y="351"/>
                      <a:pt x="183" y="351"/>
                    </a:cubicBezTo>
                    <a:cubicBezTo>
                      <a:pt x="186" y="359"/>
                      <a:pt x="186" y="359"/>
                      <a:pt x="186" y="359"/>
                    </a:cubicBezTo>
                    <a:cubicBezTo>
                      <a:pt x="181" y="359"/>
                      <a:pt x="181" y="359"/>
                      <a:pt x="181" y="359"/>
                    </a:cubicBezTo>
                    <a:cubicBezTo>
                      <a:pt x="184" y="367"/>
                      <a:pt x="184" y="367"/>
                      <a:pt x="184" y="367"/>
                    </a:cubicBezTo>
                    <a:cubicBezTo>
                      <a:pt x="186" y="371"/>
                      <a:pt x="186" y="371"/>
                      <a:pt x="186" y="371"/>
                    </a:cubicBezTo>
                    <a:cubicBezTo>
                      <a:pt x="185" y="376"/>
                      <a:pt x="185" y="376"/>
                      <a:pt x="185" y="376"/>
                    </a:cubicBezTo>
                    <a:cubicBezTo>
                      <a:pt x="182" y="379"/>
                      <a:pt x="182" y="379"/>
                      <a:pt x="182" y="379"/>
                    </a:cubicBezTo>
                    <a:cubicBezTo>
                      <a:pt x="182" y="379"/>
                      <a:pt x="182" y="381"/>
                      <a:pt x="182" y="381"/>
                    </a:cubicBezTo>
                    <a:cubicBezTo>
                      <a:pt x="182" y="382"/>
                      <a:pt x="184" y="382"/>
                      <a:pt x="184" y="382"/>
                    </a:cubicBezTo>
                    <a:cubicBezTo>
                      <a:pt x="184" y="382"/>
                      <a:pt x="186" y="384"/>
                      <a:pt x="186" y="385"/>
                    </a:cubicBezTo>
                    <a:cubicBezTo>
                      <a:pt x="186" y="386"/>
                      <a:pt x="189" y="387"/>
                      <a:pt x="189" y="388"/>
                    </a:cubicBezTo>
                    <a:cubicBezTo>
                      <a:pt x="190" y="389"/>
                      <a:pt x="193" y="392"/>
                      <a:pt x="193" y="392"/>
                    </a:cubicBezTo>
                    <a:cubicBezTo>
                      <a:pt x="194" y="394"/>
                      <a:pt x="194" y="394"/>
                      <a:pt x="194" y="394"/>
                    </a:cubicBezTo>
                    <a:cubicBezTo>
                      <a:pt x="198" y="396"/>
                      <a:pt x="198" y="396"/>
                      <a:pt x="198" y="396"/>
                    </a:cubicBezTo>
                    <a:cubicBezTo>
                      <a:pt x="198" y="396"/>
                      <a:pt x="198" y="396"/>
                      <a:pt x="198" y="397"/>
                    </a:cubicBezTo>
                    <a:cubicBezTo>
                      <a:pt x="198" y="399"/>
                      <a:pt x="200" y="401"/>
                      <a:pt x="200" y="401"/>
                    </a:cubicBezTo>
                    <a:cubicBezTo>
                      <a:pt x="204" y="404"/>
                      <a:pt x="204" y="404"/>
                      <a:pt x="204" y="404"/>
                    </a:cubicBezTo>
                    <a:cubicBezTo>
                      <a:pt x="204" y="404"/>
                      <a:pt x="204" y="403"/>
                      <a:pt x="204" y="405"/>
                    </a:cubicBezTo>
                    <a:cubicBezTo>
                      <a:pt x="204" y="407"/>
                      <a:pt x="204" y="410"/>
                      <a:pt x="204" y="410"/>
                    </a:cubicBezTo>
                    <a:cubicBezTo>
                      <a:pt x="208" y="410"/>
                      <a:pt x="208" y="410"/>
                      <a:pt x="208" y="410"/>
                    </a:cubicBezTo>
                    <a:cubicBezTo>
                      <a:pt x="207" y="414"/>
                      <a:pt x="207" y="414"/>
                      <a:pt x="207" y="414"/>
                    </a:cubicBezTo>
                    <a:cubicBezTo>
                      <a:pt x="207" y="414"/>
                      <a:pt x="205" y="414"/>
                      <a:pt x="207" y="417"/>
                    </a:cubicBezTo>
                    <a:cubicBezTo>
                      <a:pt x="209" y="419"/>
                      <a:pt x="209" y="421"/>
                      <a:pt x="209" y="421"/>
                    </a:cubicBezTo>
                    <a:cubicBezTo>
                      <a:pt x="216" y="426"/>
                      <a:pt x="216" y="426"/>
                      <a:pt x="216" y="426"/>
                    </a:cubicBezTo>
                    <a:cubicBezTo>
                      <a:pt x="220" y="426"/>
                      <a:pt x="220" y="426"/>
                      <a:pt x="220" y="426"/>
                    </a:cubicBezTo>
                    <a:cubicBezTo>
                      <a:pt x="224" y="425"/>
                      <a:pt x="224" y="425"/>
                      <a:pt x="224" y="425"/>
                    </a:cubicBezTo>
                    <a:cubicBezTo>
                      <a:pt x="226" y="421"/>
                      <a:pt x="226" y="421"/>
                      <a:pt x="226" y="421"/>
                    </a:cubicBezTo>
                    <a:cubicBezTo>
                      <a:pt x="226" y="421"/>
                      <a:pt x="229" y="421"/>
                      <a:pt x="232" y="422"/>
                    </a:cubicBezTo>
                    <a:cubicBezTo>
                      <a:pt x="234" y="423"/>
                      <a:pt x="238" y="422"/>
                      <a:pt x="238" y="422"/>
                    </a:cubicBezTo>
                    <a:cubicBezTo>
                      <a:pt x="238" y="422"/>
                      <a:pt x="238" y="422"/>
                      <a:pt x="238" y="424"/>
                    </a:cubicBezTo>
                    <a:cubicBezTo>
                      <a:pt x="239" y="426"/>
                      <a:pt x="241" y="425"/>
                      <a:pt x="241" y="425"/>
                    </a:cubicBezTo>
                    <a:cubicBezTo>
                      <a:pt x="241" y="425"/>
                      <a:pt x="244" y="425"/>
                      <a:pt x="244" y="426"/>
                    </a:cubicBezTo>
                    <a:cubicBezTo>
                      <a:pt x="244" y="427"/>
                      <a:pt x="246" y="428"/>
                      <a:pt x="247" y="430"/>
                    </a:cubicBezTo>
                    <a:cubicBezTo>
                      <a:pt x="248" y="432"/>
                      <a:pt x="248" y="431"/>
                      <a:pt x="249" y="432"/>
                    </a:cubicBezTo>
                    <a:cubicBezTo>
                      <a:pt x="249" y="433"/>
                      <a:pt x="245" y="434"/>
                      <a:pt x="250" y="434"/>
                    </a:cubicBezTo>
                    <a:cubicBezTo>
                      <a:pt x="254" y="435"/>
                      <a:pt x="264" y="436"/>
                      <a:pt x="264" y="436"/>
                    </a:cubicBezTo>
                    <a:cubicBezTo>
                      <a:pt x="264" y="436"/>
                      <a:pt x="270" y="434"/>
                      <a:pt x="273" y="434"/>
                    </a:cubicBezTo>
                    <a:cubicBezTo>
                      <a:pt x="276" y="434"/>
                      <a:pt x="276" y="435"/>
                      <a:pt x="276" y="435"/>
                    </a:cubicBezTo>
                    <a:cubicBezTo>
                      <a:pt x="279" y="435"/>
                      <a:pt x="279" y="435"/>
                      <a:pt x="279" y="435"/>
                    </a:cubicBezTo>
                    <a:cubicBezTo>
                      <a:pt x="279" y="435"/>
                      <a:pt x="281" y="434"/>
                      <a:pt x="281" y="433"/>
                    </a:cubicBezTo>
                    <a:cubicBezTo>
                      <a:pt x="281" y="432"/>
                      <a:pt x="282" y="429"/>
                      <a:pt x="282" y="429"/>
                    </a:cubicBezTo>
                    <a:cubicBezTo>
                      <a:pt x="282" y="429"/>
                      <a:pt x="281" y="427"/>
                      <a:pt x="283" y="427"/>
                    </a:cubicBezTo>
                    <a:cubicBezTo>
                      <a:pt x="285" y="427"/>
                      <a:pt x="286" y="426"/>
                      <a:pt x="286" y="426"/>
                    </a:cubicBezTo>
                    <a:cubicBezTo>
                      <a:pt x="289" y="424"/>
                      <a:pt x="289" y="424"/>
                      <a:pt x="289" y="424"/>
                    </a:cubicBezTo>
                    <a:cubicBezTo>
                      <a:pt x="288" y="416"/>
                      <a:pt x="288" y="416"/>
                      <a:pt x="288" y="416"/>
                    </a:cubicBezTo>
                    <a:cubicBezTo>
                      <a:pt x="288" y="416"/>
                      <a:pt x="288" y="413"/>
                      <a:pt x="287" y="412"/>
                    </a:cubicBezTo>
                    <a:cubicBezTo>
                      <a:pt x="285" y="411"/>
                      <a:pt x="282" y="408"/>
                      <a:pt x="282" y="408"/>
                    </a:cubicBezTo>
                    <a:cubicBezTo>
                      <a:pt x="281" y="405"/>
                      <a:pt x="281" y="405"/>
                      <a:pt x="281" y="405"/>
                    </a:cubicBezTo>
                    <a:cubicBezTo>
                      <a:pt x="277" y="402"/>
                      <a:pt x="277" y="402"/>
                      <a:pt x="277" y="402"/>
                    </a:cubicBezTo>
                    <a:cubicBezTo>
                      <a:pt x="277" y="402"/>
                      <a:pt x="276" y="400"/>
                      <a:pt x="275" y="400"/>
                    </a:cubicBezTo>
                    <a:cubicBezTo>
                      <a:pt x="274" y="401"/>
                      <a:pt x="275" y="401"/>
                      <a:pt x="273" y="404"/>
                    </a:cubicBezTo>
                    <a:cubicBezTo>
                      <a:pt x="271" y="406"/>
                      <a:pt x="268" y="407"/>
                      <a:pt x="268" y="407"/>
                    </a:cubicBezTo>
                    <a:cubicBezTo>
                      <a:pt x="262" y="409"/>
                      <a:pt x="262" y="409"/>
                      <a:pt x="262" y="409"/>
                    </a:cubicBezTo>
                    <a:cubicBezTo>
                      <a:pt x="262" y="409"/>
                      <a:pt x="258" y="407"/>
                      <a:pt x="257" y="405"/>
                    </a:cubicBezTo>
                    <a:cubicBezTo>
                      <a:pt x="256" y="404"/>
                      <a:pt x="249" y="398"/>
                      <a:pt x="249" y="398"/>
                    </a:cubicBezTo>
                    <a:cubicBezTo>
                      <a:pt x="249" y="398"/>
                      <a:pt x="245" y="395"/>
                      <a:pt x="244" y="395"/>
                    </a:cubicBezTo>
                    <a:cubicBezTo>
                      <a:pt x="242" y="395"/>
                      <a:pt x="240" y="395"/>
                      <a:pt x="240" y="395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89"/>
                      <a:pt x="236" y="389"/>
                      <a:pt x="236" y="389"/>
                    </a:cubicBezTo>
                    <a:cubicBezTo>
                      <a:pt x="236" y="389"/>
                      <a:pt x="233" y="386"/>
                      <a:pt x="235" y="386"/>
                    </a:cubicBezTo>
                    <a:cubicBezTo>
                      <a:pt x="238" y="386"/>
                      <a:pt x="239" y="383"/>
                      <a:pt x="239" y="383"/>
                    </a:cubicBezTo>
                    <a:cubicBezTo>
                      <a:pt x="239" y="380"/>
                      <a:pt x="239" y="380"/>
                      <a:pt x="239" y="380"/>
                    </a:cubicBezTo>
                    <a:cubicBezTo>
                      <a:pt x="239" y="378"/>
                      <a:pt x="239" y="378"/>
                      <a:pt x="239" y="378"/>
                    </a:cubicBezTo>
                    <a:cubicBezTo>
                      <a:pt x="238" y="373"/>
                      <a:pt x="238" y="373"/>
                      <a:pt x="238" y="373"/>
                    </a:cubicBezTo>
                    <a:cubicBezTo>
                      <a:pt x="238" y="373"/>
                      <a:pt x="237" y="368"/>
                      <a:pt x="238" y="367"/>
                    </a:cubicBezTo>
                    <a:cubicBezTo>
                      <a:pt x="240" y="367"/>
                      <a:pt x="246" y="366"/>
                      <a:pt x="246" y="366"/>
                    </a:cubicBezTo>
                    <a:cubicBezTo>
                      <a:pt x="246" y="366"/>
                      <a:pt x="249" y="367"/>
                      <a:pt x="252" y="368"/>
                    </a:cubicBezTo>
                    <a:cubicBezTo>
                      <a:pt x="254" y="368"/>
                      <a:pt x="256" y="369"/>
                      <a:pt x="256" y="369"/>
                    </a:cubicBezTo>
                    <a:cubicBezTo>
                      <a:pt x="256" y="369"/>
                      <a:pt x="262" y="372"/>
                      <a:pt x="263" y="373"/>
                    </a:cubicBezTo>
                    <a:cubicBezTo>
                      <a:pt x="263" y="374"/>
                      <a:pt x="265" y="375"/>
                      <a:pt x="267" y="376"/>
                    </a:cubicBezTo>
                    <a:cubicBezTo>
                      <a:pt x="270" y="378"/>
                      <a:pt x="276" y="376"/>
                      <a:pt x="276" y="376"/>
                    </a:cubicBezTo>
                    <a:cubicBezTo>
                      <a:pt x="276" y="376"/>
                      <a:pt x="279" y="375"/>
                      <a:pt x="281" y="375"/>
                    </a:cubicBezTo>
                    <a:cubicBezTo>
                      <a:pt x="282" y="375"/>
                      <a:pt x="291" y="375"/>
                      <a:pt x="291" y="375"/>
                    </a:cubicBezTo>
                    <a:cubicBezTo>
                      <a:pt x="291" y="375"/>
                      <a:pt x="295" y="375"/>
                      <a:pt x="296" y="375"/>
                    </a:cubicBezTo>
                    <a:cubicBezTo>
                      <a:pt x="297" y="375"/>
                      <a:pt x="301" y="375"/>
                      <a:pt x="301" y="375"/>
                    </a:cubicBezTo>
                    <a:cubicBezTo>
                      <a:pt x="309" y="377"/>
                      <a:pt x="309" y="377"/>
                      <a:pt x="309" y="377"/>
                    </a:cubicBezTo>
                    <a:cubicBezTo>
                      <a:pt x="315" y="374"/>
                      <a:pt x="315" y="374"/>
                      <a:pt x="315" y="374"/>
                    </a:cubicBezTo>
                    <a:cubicBezTo>
                      <a:pt x="315" y="374"/>
                      <a:pt x="315" y="369"/>
                      <a:pt x="317" y="369"/>
                    </a:cubicBezTo>
                    <a:cubicBezTo>
                      <a:pt x="318" y="369"/>
                      <a:pt x="320" y="369"/>
                      <a:pt x="322" y="369"/>
                    </a:cubicBezTo>
                    <a:cubicBezTo>
                      <a:pt x="324" y="370"/>
                      <a:pt x="330" y="368"/>
                      <a:pt x="330" y="368"/>
                    </a:cubicBezTo>
                    <a:cubicBezTo>
                      <a:pt x="324" y="360"/>
                      <a:pt x="324" y="360"/>
                      <a:pt x="324" y="360"/>
                    </a:cubicBezTo>
                    <a:cubicBezTo>
                      <a:pt x="324" y="360"/>
                      <a:pt x="324" y="360"/>
                      <a:pt x="322" y="356"/>
                    </a:cubicBezTo>
                    <a:cubicBezTo>
                      <a:pt x="321" y="352"/>
                      <a:pt x="318" y="348"/>
                      <a:pt x="318" y="348"/>
                    </a:cubicBezTo>
                    <a:cubicBezTo>
                      <a:pt x="318" y="348"/>
                      <a:pt x="314" y="347"/>
                      <a:pt x="311" y="346"/>
                    </a:cubicBezTo>
                    <a:cubicBezTo>
                      <a:pt x="308" y="345"/>
                      <a:pt x="310" y="346"/>
                      <a:pt x="308" y="344"/>
                    </a:cubicBezTo>
                    <a:cubicBezTo>
                      <a:pt x="306" y="343"/>
                      <a:pt x="297" y="338"/>
                      <a:pt x="297" y="338"/>
                    </a:cubicBezTo>
                    <a:cubicBezTo>
                      <a:pt x="297" y="338"/>
                      <a:pt x="293" y="337"/>
                      <a:pt x="292" y="335"/>
                    </a:cubicBezTo>
                    <a:cubicBezTo>
                      <a:pt x="291" y="332"/>
                      <a:pt x="292" y="323"/>
                      <a:pt x="292" y="323"/>
                    </a:cubicBezTo>
                    <a:cubicBezTo>
                      <a:pt x="293" y="318"/>
                      <a:pt x="293" y="318"/>
                      <a:pt x="293" y="318"/>
                    </a:cubicBezTo>
                    <a:cubicBezTo>
                      <a:pt x="298" y="308"/>
                      <a:pt x="298" y="308"/>
                      <a:pt x="298" y="308"/>
                    </a:cubicBezTo>
                    <a:cubicBezTo>
                      <a:pt x="300" y="299"/>
                      <a:pt x="300" y="299"/>
                      <a:pt x="300" y="299"/>
                    </a:cubicBezTo>
                    <a:cubicBezTo>
                      <a:pt x="310" y="287"/>
                      <a:pt x="310" y="287"/>
                      <a:pt x="310" y="287"/>
                    </a:cubicBezTo>
                    <a:cubicBezTo>
                      <a:pt x="313" y="278"/>
                      <a:pt x="313" y="278"/>
                      <a:pt x="313" y="278"/>
                    </a:cubicBezTo>
                    <a:cubicBezTo>
                      <a:pt x="315" y="269"/>
                      <a:pt x="315" y="269"/>
                      <a:pt x="315" y="269"/>
                    </a:cubicBezTo>
                    <a:cubicBezTo>
                      <a:pt x="315" y="260"/>
                      <a:pt x="315" y="260"/>
                      <a:pt x="315" y="260"/>
                    </a:cubicBezTo>
                    <a:cubicBezTo>
                      <a:pt x="315" y="253"/>
                      <a:pt x="315" y="253"/>
                      <a:pt x="315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8" y="256"/>
                      <a:pt x="328" y="256"/>
                      <a:pt x="328" y="256"/>
                    </a:cubicBezTo>
                    <a:cubicBezTo>
                      <a:pt x="328" y="256"/>
                      <a:pt x="330" y="252"/>
                      <a:pt x="331" y="252"/>
                    </a:cubicBezTo>
                    <a:cubicBezTo>
                      <a:pt x="332" y="252"/>
                      <a:pt x="340" y="247"/>
                      <a:pt x="340" y="247"/>
                    </a:cubicBezTo>
                    <a:cubicBezTo>
                      <a:pt x="343" y="249"/>
                      <a:pt x="343" y="249"/>
                      <a:pt x="343" y="249"/>
                    </a:cubicBezTo>
                    <a:cubicBezTo>
                      <a:pt x="351" y="251"/>
                      <a:pt x="351" y="251"/>
                      <a:pt x="351" y="251"/>
                    </a:cubicBezTo>
                    <a:cubicBezTo>
                      <a:pt x="351" y="251"/>
                      <a:pt x="354" y="252"/>
                      <a:pt x="353" y="254"/>
                    </a:cubicBezTo>
                    <a:cubicBezTo>
                      <a:pt x="352" y="256"/>
                      <a:pt x="352" y="256"/>
                      <a:pt x="353" y="256"/>
                    </a:cubicBezTo>
                    <a:cubicBezTo>
                      <a:pt x="354" y="256"/>
                      <a:pt x="358" y="253"/>
                      <a:pt x="358" y="253"/>
                    </a:cubicBezTo>
                    <a:cubicBezTo>
                      <a:pt x="365" y="256"/>
                      <a:pt x="365" y="256"/>
                      <a:pt x="365" y="256"/>
                    </a:cubicBezTo>
                    <a:cubicBezTo>
                      <a:pt x="359" y="249"/>
                      <a:pt x="359" y="249"/>
                      <a:pt x="359" y="249"/>
                    </a:cubicBezTo>
                    <a:cubicBezTo>
                      <a:pt x="359" y="249"/>
                      <a:pt x="358" y="244"/>
                      <a:pt x="358" y="242"/>
                    </a:cubicBezTo>
                    <a:cubicBezTo>
                      <a:pt x="358" y="240"/>
                      <a:pt x="357" y="232"/>
                      <a:pt x="357" y="232"/>
                    </a:cubicBezTo>
                    <a:cubicBezTo>
                      <a:pt x="356" y="226"/>
                      <a:pt x="356" y="226"/>
                      <a:pt x="356" y="226"/>
                    </a:cubicBezTo>
                    <a:cubicBezTo>
                      <a:pt x="354" y="221"/>
                      <a:pt x="354" y="221"/>
                      <a:pt x="354" y="221"/>
                    </a:cubicBezTo>
                    <a:cubicBezTo>
                      <a:pt x="351" y="218"/>
                      <a:pt x="351" y="218"/>
                      <a:pt x="351" y="218"/>
                    </a:cubicBezTo>
                    <a:cubicBezTo>
                      <a:pt x="350" y="213"/>
                      <a:pt x="350" y="213"/>
                      <a:pt x="350" y="213"/>
                    </a:cubicBezTo>
                    <a:cubicBezTo>
                      <a:pt x="348" y="209"/>
                      <a:pt x="348" y="209"/>
                      <a:pt x="348" y="209"/>
                    </a:cubicBezTo>
                    <a:cubicBezTo>
                      <a:pt x="341" y="205"/>
                      <a:pt x="341" y="205"/>
                      <a:pt x="341" y="205"/>
                    </a:cubicBezTo>
                    <a:cubicBezTo>
                      <a:pt x="336" y="204"/>
                      <a:pt x="336" y="204"/>
                      <a:pt x="336" y="204"/>
                    </a:cubicBezTo>
                    <a:cubicBezTo>
                      <a:pt x="332" y="205"/>
                      <a:pt x="332" y="205"/>
                      <a:pt x="332" y="205"/>
                    </a:cubicBez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25" y="200"/>
                      <a:pt x="325" y="200"/>
                      <a:pt x="325" y="200"/>
                    </a:cubicBezTo>
                    <a:cubicBezTo>
                      <a:pt x="325" y="200"/>
                      <a:pt x="324" y="193"/>
                      <a:pt x="324" y="192"/>
                    </a:cubicBezTo>
                    <a:cubicBezTo>
                      <a:pt x="324" y="191"/>
                      <a:pt x="322" y="184"/>
                      <a:pt x="322" y="184"/>
                    </a:cubicBezTo>
                    <a:cubicBezTo>
                      <a:pt x="321" y="176"/>
                      <a:pt x="321" y="176"/>
                      <a:pt x="321" y="176"/>
                    </a:cubicBezTo>
                    <a:cubicBezTo>
                      <a:pt x="318" y="168"/>
                      <a:pt x="318" y="168"/>
                      <a:pt x="318" y="168"/>
                    </a:cubicBezTo>
                    <a:cubicBezTo>
                      <a:pt x="318" y="168"/>
                      <a:pt x="316" y="163"/>
                      <a:pt x="315" y="161"/>
                    </a:cubicBezTo>
                    <a:cubicBezTo>
                      <a:pt x="314" y="159"/>
                      <a:pt x="312" y="155"/>
                      <a:pt x="312" y="155"/>
                    </a:cubicBezTo>
                    <a:cubicBezTo>
                      <a:pt x="310" y="148"/>
                      <a:pt x="310" y="148"/>
                      <a:pt x="310" y="148"/>
                    </a:cubicBezTo>
                    <a:cubicBezTo>
                      <a:pt x="302" y="146"/>
                      <a:pt x="302" y="146"/>
                      <a:pt x="302" y="146"/>
                    </a:cubicBezTo>
                    <a:cubicBezTo>
                      <a:pt x="289" y="142"/>
                      <a:pt x="289" y="142"/>
                      <a:pt x="289" y="142"/>
                    </a:cubicBezTo>
                    <a:cubicBezTo>
                      <a:pt x="282" y="139"/>
                      <a:pt x="282" y="139"/>
                      <a:pt x="282" y="139"/>
                    </a:cubicBezTo>
                    <a:cubicBezTo>
                      <a:pt x="283" y="136"/>
                      <a:pt x="283" y="136"/>
                      <a:pt x="283" y="136"/>
                    </a:cubicBezTo>
                    <a:cubicBezTo>
                      <a:pt x="287" y="135"/>
                      <a:pt x="287" y="135"/>
                      <a:pt x="287" y="135"/>
                    </a:cubicBezTo>
                    <a:cubicBezTo>
                      <a:pt x="287" y="135"/>
                      <a:pt x="289" y="135"/>
                      <a:pt x="291" y="135"/>
                    </a:cubicBezTo>
                    <a:cubicBezTo>
                      <a:pt x="294" y="135"/>
                      <a:pt x="296" y="135"/>
                      <a:pt x="298" y="135"/>
                    </a:cubicBezTo>
                    <a:cubicBezTo>
                      <a:pt x="300" y="135"/>
                      <a:pt x="303" y="135"/>
                      <a:pt x="303" y="135"/>
                    </a:cubicBezTo>
                    <a:cubicBezTo>
                      <a:pt x="307" y="130"/>
                      <a:pt x="307" y="130"/>
                      <a:pt x="307" y="130"/>
                    </a:cubicBezTo>
                    <a:cubicBezTo>
                      <a:pt x="322" y="122"/>
                      <a:pt x="322" y="122"/>
                      <a:pt x="322" y="122"/>
                    </a:cubicBezTo>
                    <a:cubicBezTo>
                      <a:pt x="329" y="121"/>
                      <a:pt x="329" y="121"/>
                      <a:pt x="329" y="121"/>
                    </a:cubicBezTo>
                    <a:cubicBezTo>
                      <a:pt x="336" y="121"/>
                      <a:pt x="336" y="121"/>
                      <a:pt x="336" y="121"/>
                    </a:cubicBezTo>
                    <a:cubicBezTo>
                      <a:pt x="336" y="121"/>
                      <a:pt x="336" y="125"/>
                      <a:pt x="338" y="126"/>
                    </a:cubicBezTo>
                    <a:cubicBezTo>
                      <a:pt x="340" y="127"/>
                      <a:pt x="341" y="127"/>
                      <a:pt x="342" y="128"/>
                    </a:cubicBezTo>
                    <a:cubicBezTo>
                      <a:pt x="344" y="128"/>
                      <a:pt x="350" y="129"/>
                      <a:pt x="350" y="129"/>
                    </a:cubicBezTo>
                    <a:cubicBezTo>
                      <a:pt x="354" y="131"/>
                      <a:pt x="354" y="131"/>
                      <a:pt x="354" y="131"/>
                    </a:cubicBezTo>
                    <a:cubicBezTo>
                      <a:pt x="358" y="137"/>
                      <a:pt x="358" y="137"/>
                      <a:pt x="358" y="137"/>
                    </a:cubicBezTo>
                    <a:cubicBezTo>
                      <a:pt x="365" y="141"/>
                      <a:pt x="365" y="141"/>
                      <a:pt x="365" y="141"/>
                    </a:cubicBezTo>
                    <a:cubicBezTo>
                      <a:pt x="365" y="141"/>
                      <a:pt x="366" y="144"/>
                      <a:pt x="365" y="145"/>
                    </a:cubicBezTo>
                    <a:cubicBezTo>
                      <a:pt x="364" y="146"/>
                      <a:pt x="365" y="149"/>
                      <a:pt x="361" y="151"/>
                    </a:cubicBezTo>
                    <a:cubicBezTo>
                      <a:pt x="357" y="153"/>
                      <a:pt x="352" y="157"/>
                      <a:pt x="351" y="157"/>
                    </a:cubicBezTo>
                    <a:cubicBezTo>
                      <a:pt x="350" y="158"/>
                      <a:pt x="347" y="162"/>
                      <a:pt x="347" y="162"/>
                    </a:cubicBezTo>
                    <a:cubicBezTo>
                      <a:pt x="345" y="166"/>
                      <a:pt x="345" y="166"/>
                      <a:pt x="345" y="166"/>
                    </a:cubicBezTo>
                    <a:cubicBezTo>
                      <a:pt x="346" y="169"/>
                      <a:pt x="346" y="169"/>
                      <a:pt x="346" y="169"/>
                    </a:cubicBezTo>
                    <a:cubicBezTo>
                      <a:pt x="346" y="169"/>
                      <a:pt x="346" y="170"/>
                      <a:pt x="346" y="171"/>
                    </a:cubicBezTo>
                    <a:cubicBezTo>
                      <a:pt x="345" y="173"/>
                      <a:pt x="344" y="176"/>
                      <a:pt x="344" y="176"/>
                    </a:cubicBezTo>
                    <a:cubicBezTo>
                      <a:pt x="345" y="181"/>
                      <a:pt x="345" y="181"/>
                      <a:pt x="345" y="181"/>
                    </a:cubicBezTo>
                    <a:cubicBezTo>
                      <a:pt x="345" y="181"/>
                      <a:pt x="346" y="183"/>
                      <a:pt x="347" y="185"/>
                    </a:cubicBezTo>
                    <a:cubicBezTo>
                      <a:pt x="347" y="186"/>
                      <a:pt x="356" y="188"/>
                      <a:pt x="356" y="188"/>
                    </a:cubicBezTo>
                    <a:cubicBezTo>
                      <a:pt x="365" y="189"/>
                      <a:pt x="365" y="189"/>
                      <a:pt x="365" y="189"/>
                    </a:cubicBezTo>
                    <a:cubicBezTo>
                      <a:pt x="372" y="196"/>
                      <a:pt x="372" y="196"/>
                      <a:pt x="372" y="196"/>
                    </a:cubicBezTo>
                    <a:cubicBezTo>
                      <a:pt x="378" y="199"/>
                      <a:pt x="378" y="199"/>
                      <a:pt x="378" y="199"/>
                    </a:cubicBezTo>
                    <a:cubicBezTo>
                      <a:pt x="385" y="198"/>
                      <a:pt x="385" y="198"/>
                      <a:pt x="385" y="198"/>
                    </a:cubicBezTo>
                    <a:cubicBezTo>
                      <a:pt x="392" y="193"/>
                      <a:pt x="392" y="193"/>
                      <a:pt x="392" y="193"/>
                    </a:cubicBezTo>
                    <a:cubicBezTo>
                      <a:pt x="397" y="190"/>
                      <a:pt x="397" y="190"/>
                      <a:pt x="397" y="190"/>
                    </a:cubicBezTo>
                    <a:cubicBezTo>
                      <a:pt x="397" y="190"/>
                      <a:pt x="400" y="186"/>
                      <a:pt x="401" y="185"/>
                    </a:cubicBezTo>
                    <a:cubicBezTo>
                      <a:pt x="402" y="184"/>
                      <a:pt x="405" y="181"/>
                      <a:pt x="405" y="181"/>
                    </a:cubicBezTo>
                    <a:cubicBezTo>
                      <a:pt x="405" y="181"/>
                      <a:pt x="407" y="179"/>
                      <a:pt x="407" y="178"/>
                    </a:cubicBezTo>
                    <a:cubicBezTo>
                      <a:pt x="407" y="177"/>
                      <a:pt x="406" y="169"/>
                      <a:pt x="406" y="169"/>
                    </a:cubicBezTo>
                    <a:cubicBezTo>
                      <a:pt x="404" y="163"/>
                      <a:pt x="404" y="163"/>
                      <a:pt x="404" y="163"/>
                    </a:cubicBezTo>
                    <a:cubicBezTo>
                      <a:pt x="401" y="156"/>
                      <a:pt x="401" y="156"/>
                      <a:pt x="401" y="156"/>
                    </a:cubicBezTo>
                    <a:cubicBezTo>
                      <a:pt x="401" y="156"/>
                      <a:pt x="399" y="153"/>
                      <a:pt x="399" y="151"/>
                    </a:cubicBezTo>
                    <a:cubicBezTo>
                      <a:pt x="399" y="150"/>
                      <a:pt x="398" y="146"/>
                      <a:pt x="398" y="146"/>
                    </a:cubicBezTo>
                    <a:cubicBezTo>
                      <a:pt x="394" y="142"/>
                      <a:pt x="394" y="142"/>
                      <a:pt x="394" y="142"/>
                    </a:cubicBezTo>
                    <a:cubicBezTo>
                      <a:pt x="396" y="138"/>
                      <a:pt x="396" y="138"/>
                      <a:pt x="396" y="138"/>
                    </a:cubicBezTo>
                    <a:cubicBezTo>
                      <a:pt x="398" y="135"/>
                      <a:pt x="398" y="135"/>
                      <a:pt x="398" y="135"/>
                    </a:cubicBezTo>
                    <a:cubicBezTo>
                      <a:pt x="403" y="129"/>
                      <a:pt x="403" y="129"/>
                      <a:pt x="403" y="129"/>
                    </a:cubicBezTo>
                    <a:cubicBezTo>
                      <a:pt x="405" y="125"/>
                      <a:pt x="405" y="125"/>
                      <a:pt x="405" y="125"/>
                    </a:cubicBezTo>
                    <a:cubicBezTo>
                      <a:pt x="401" y="120"/>
                      <a:pt x="401" y="120"/>
                      <a:pt x="401" y="120"/>
                    </a:cubicBezTo>
                    <a:cubicBezTo>
                      <a:pt x="398" y="119"/>
                      <a:pt x="398" y="119"/>
                      <a:pt x="398" y="119"/>
                    </a:cubicBezTo>
                    <a:cubicBezTo>
                      <a:pt x="404" y="116"/>
                      <a:pt x="404" y="116"/>
                      <a:pt x="404" y="116"/>
                    </a:cubicBezTo>
                    <a:cubicBezTo>
                      <a:pt x="408" y="114"/>
                      <a:pt x="408" y="114"/>
                      <a:pt x="408" y="114"/>
                    </a:cubicBezTo>
                    <a:cubicBezTo>
                      <a:pt x="413" y="102"/>
                      <a:pt x="413" y="102"/>
                      <a:pt x="413" y="102"/>
                    </a:cubicBezTo>
                    <a:cubicBezTo>
                      <a:pt x="416" y="95"/>
                      <a:pt x="416" y="95"/>
                      <a:pt x="416" y="95"/>
                    </a:cubicBezTo>
                    <a:cubicBezTo>
                      <a:pt x="420" y="84"/>
                      <a:pt x="420" y="84"/>
                      <a:pt x="420" y="84"/>
                    </a:cubicBezTo>
                    <a:cubicBezTo>
                      <a:pt x="420" y="84"/>
                      <a:pt x="422" y="76"/>
                      <a:pt x="422" y="75"/>
                    </a:cubicBezTo>
                    <a:cubicBezTo>
                      <a:pt x="422" y="74"/>
                      <a:pt x="425" y="72"/>
                      <a:pt x="425" y="72"/>
                    </a:cubicBezTo>
                    <a:cubicBezTo>
                      <a:pt x="429" y="67"/>
                      <a:pt x="429" y="67"/>
                      <a:pt x="429" y="67"/>
                    </a:cubicBezTo>
                    <a:cubicBezTo>
                      <a:pt x="432" y="61"/>
                      <a:pt x="432" y="61"/>
                      <a:pt x="432" y="61"/>
                    </a:cubicBezTo>
                    <a:cubicBezTo>
                      <a:pt x="434" y="57"/>
                      <a:pt x="434" y="57"/>
                      <a:pt x="434" y="57"/>
                    </a:cubicBezTo>
                    <a:cubicBezTo>
                      <a:pt x="439" y="49"/>
                      <a:pt x="439" y="49"/>
                      <a:pt x="439" y="49"/>
                    </a:cubicBezTo>
                    <a:cubicBezTo>
                      <a:pt x="443" y="51"/>
                      <a:pt x="443" y="51"/>
                      <a:pt x="443" y="51"/>
                    </a:cubicBezTo>
                    <a:cubicBezTo>
                      <a:pt x="443" y="51"/>
                      <a:pt x="445" y="53"/>
                      <a:pt x="445" y="55"/>
                    </a:cubicBezTo>
                    <a:cubicBezTo>
                      <a:pt x="445" y="57"/>
                      <a:pt x="444" y="58"/>
                      <a:pt x="445" y="58"/>
                    </a:cubicBezTo>
                    <a:cubicBezTo>
                      <a:pt x="447" y="58"/>
                      <a:pt x="446" y="58"/>
                      <a:pt x="447" y="57"/>
                    </a:cubicBezTo>
                    <a:cubicBezTo>
                      <a:pt x="449" y="55"/>
                      <a:pt x="450" y="51"/>
                      <a:pt x="450" y="50"/>
                    </a:cubicBezTo>
                    <a:cubicBezTo>
                      <a:pt x="450" y="49"/>
                      <a:pt x="452" y="49"/>
                      <a:pt x="450" y="48"/>
                    </a:cubicBezTo>
                    <a:cubicBezTo>
                      <a:pt x="447" y="47"/>
                      <a:pt x="443" y="45"/>
                      <a:pt x="443" y="45"/>
                    </a:cubicBezTo>
                    <a:cubicBezTo>
                      <a:pt x="443" y="45"/>
                      <a:pt x="439" y="44"/>
                      <a:pt x="439" y="43"/>
                    </a:cubicBezTo>
                    <a:cubicBezTo>
                      <a:pt x="440" y="42"/>
                      <a:pt x="443" y="33"/>
                      <a:pt x="443" y="33"/>
                    </a:cubicBezTo>
                    <a:cubicBezTo>
                      <a:pt x="447" y="23"/>
                      <a:pt x="447" y="23"/>
                      <a:pt x="447" y="23"/>
                    </a:cubicBezTo>
                    <a:cubicBezTo>
                      <a:pt x="447" y="17"/>
                      <a:pt x="447" y="17"/>
                      <a:pt x="447" y="17"/>
                    </a:cubicBezTo>
                    <a:cubicBezTo>
                      <a:pt x="450" y="12"/>
                      <a:pt x="450" y="12"/>
                      <a:pt x="450" y="12"/>
                    </a:cubicBezTo>
                    <a:cubicBezTo>
                      <a:pt x="453" y="8"/>
                      <a:pt x="455" y="2"/>
                      <a:pt x="460" y="0"/>
                    </a:cubicBezTo>
                    <a:cubicBezTo>
                      <a:pt x="1479" y="0"/>
                      <a:pt x="1479" y="0"/>
                      <a:pt x="1479" y="0"/>
                    </a:cubicBezTo>
                    <a:cubicBezTo>
                      <a:pt x="1479" y="736"/>
                      <a:pt x="1479" y="736"/>
                      <a:pt x="1479" y="736"/>
                    </a:cubicBezTo>
                    <a:cubicBezTo>
                      <a:pt x="1465" y="741"/>
                      <a:pt x="1465" y="741"/>
                      <a:pt x="1465" y="741"/>
                    </a:cubicBezTo>
                    <a:cubicBezTo>
                      <a:pt x="1463" y="741"/>
                      <a:pt x="1435" y="737"/>
                      <a:pt x="1436" y="746"/>
                    </a:cubicBezTo>
                    <a:cubicBezTo>
                      <a:pt x="1437" y="751"/>
                      <a:pt x="1442" y="752"/>
                      <a:pt x="1442" y="752"/>
                    </a:cubicBezTo>
                    <a:cubicBezTo>
                      <a:pt x="1455" y="764"/>
                      <a:pt x="1455" y="764"/>
                      <a:pt x="1455" y="764"/>
                    </a:cubicBezTo>
                    <a:cubicBezTo>
                      <a:pt x="1454" y="771"/>
                      <a:pt x="1454" y="771"/>
                      <a:pt x="1454" y="771"/>
                    </a:cubicBezTo>
                    <a:cubicBezTo>
                      <a:pt x="1462" y="773"/>
                      <a:pt x="1462" y="773"/>
                      <a:pt x="1462" y="773"/>
                    </a:cubicBezTo>
                    <a:cubicBezTo>
                      <a:pt x="1479" y="773"/>
                      <a:pt x="1479" y="773"/>
                      <a:pt x="1479" y="773"/>
                    </a:cubicBezTo>
                    <a:cubicBezTo>
                      <a:pt x="1479" y="785"/>
                      <a:pt x="1479" y="785"/>
                      <a:pt x="1479" y="785"/>
                    </a:cubicBezTo>
                    <a:cubicBezTo>
                      <a:pt x="1469" y="786"/>
                      <a:pt x="1458" y="788"/>
                      <a:pt x="1456" y="789"/>
                    </a:cubicBezTo>
                    <a:cubicBezTo>
                      <a:pt x="1445" y="801"/>
                      <a:pt x="1445" y="801"/>
                      <a:pt x="1445" y="801"/>
                    </a:cubicBezTo>
                    <a:cubicBezTo>
                      <a:pt x="1458" y="818"/>
                      <a:pt x="1458" y="818"/>
                      <a:pt x="1458" y="818"/>
                    </a:cubicBezTo>
                    <a:cubicBezTo>
                      <a:pt x="1457" y="829"/>
                      <a:pt x="1457" y="829"/>
                      <a:pt x="1457" y="829"/>
                    </a:cubicBezTo>
                    <a:cubicBezTo>
                      <a:pt x="1446" y="837"/>
                      <a:pt x="1446" y="837"/>
                      <a:pt x="1446" y="837"/>
                    </a:cubicBezTo>
                    <a:cubicBezTo>
                      <a:pt x="1455" y="846"/>
                      <a:pt x="1455" y="846"/>
                      <a:pt x="1455" y="846"/>
                    </a:cubicBezTo>
                    <a:cubicBezTo>
                      <a:pt x="1471" y="846"/>
                      <a:pt x="1471" y="846"/>
                      <a:pt x="1471" y="846"/>
                    </a:cubicBezTo>
                    <a:cubicBezTo>
                      <a:pt x="1479" y="852"/>
                      <a:pt x="1479" y="852"/>
                      <a:pt x="1479" y="852"/>
                    </a:cubicBezTo>
                    <a:cubicBezTo>
                      <a:pt x="1479" y="899"/>
                      <a:pt x="1479" y="899"/>
                      <a:pt x="1479" y="899"/>
                    </a:cubicBezTo>
                    <a:cubicBezTo>
                      <a:pt x="1476" y="899"/>
                      <a:pt x="1472" y="900"/>
                      <a:pt x="1467" y="900"/>
                    </a:cubicBezTo>
                    <a:cubicBezTo>
                      <a:pt x="1460" y="912"/>
                      <a:pt x="1460" y="912"/>
                      <a:pt x="1460" y="912"/>
                    </a:cubicBezTo>
                    <a:cubicBezTo>
                      <a:pt x="1409" y="903"/>
                      <a:pt x="1409" y="903"/>
                      <a:pt x="1409" y="903"/>
                    </a:cubicBezTo>
                    <a:cubicBezTo>
                      <a:pt x="1392" y="893"/>
                      <a:pt x="1392" y="893"/>
                      <a:pt x="1392" y="893"/>
                    </a:cubicBezTo>
                    <a:cubicBezTo>
                      <a:pt x="1379" y="902"/>
                      <a:pt x="1382" y="898"/>
                      <a:pt x="1371" y="910"/>
                    </a:cubicBezTo>
                    <a:cubicBezTo>
                      <a:pt x="1341" y="902"/>
                      <a:pt x="1341" y="902"/>
                      <a:pt x="1341" y="902"/>
                    </a:cubicBezTo>
                    <a:cubicBezTo>
                      <a:pt x="1322" y="911"/>
                      <a:pt x="1322" y="911"/>
                      <a:pt x="1322" y="911"/>
                    </a:cubicBezTo>
                    <a:cubicBezTo>
                      <a:pt x="1300" y="933"/>
                      <a:pt x="1300" y="933"/>
                      <a:pt x="1300" y="933"/>
                    </a:cubicBezTo>
                    <a:cubicBezTo>
                      <a:pt x="1263" y="931"/>
                      <a:pt x="1263" y="931"/>
                      <a:pt x="1263" y="931"/>
                    </a:cubicBezTo>
                    <a:cubicBezTo>
                      <a:pt x="1255" y="920"/>
                      <a:pt x="1255" y="920"/>
                      <a:pt x="1255" y="920"/>
                    </a:cubicBezTo>
                    <a:cubicBezTo>
                      <a:pt x="1253" y="930"/>
                      <a:pt x="1253" y="930"/>
                      <a:pt x="1253" y="930"/>
                    </a:cubicBezTo>
                    <a:cubicBezTo>
                      <a:pt x="1261" y="940"/>
                      <a:pt x="1261" y="940"/>
                      <a:pt x="1261" y="940"/>
                    </a:cubicBezTo>
                    <a:cubicBezTo>
                      <a:pt x="1247" y="947"/>
                      <a:pt x="1247" y="947"/>
                      <a:pt x="1247" y="947"/>
                    </a:cubicBezTo>
                    <a:cubicBezTo>
                      <a:pt x="1242" y="933"/>
                      <a:pt x="1242" y="933"/>
                      <a:pt x="1242" y="933"/>
                    </a:cubicBezTo>
                    <a:cubicBezTo>
                      <a:pt x="1230" y="918"/>
                      <a:pt x="1230" y="918"/>
                      <a:pt x="1230" y="918"/>
                    </a:cubicBezTo>
                    <a:cubicBezTo>
                      <a:pt x="1212" y="914"/>
                      <a:pt x="1212" y="914"/>
                      <a:pt x="1212" y="914"/>
                    </a:cubicBezTo>
                    <a:cubicBezTo>
                      <a:pt x="1202" y="907"/>
                      <a:pt x="1202" y="907"/>
                      <a:pt x="1202" y="907"/>
                    </a:cubicBezTo>
                    <a:cubicBezTo>
                      <a:pt x="1200" y="906"/>
                      <a:pt x="1163" y="910"/>
                      <a:pt x="1156" y="911"/>
                    </a:cubicBezTo>
                    <a:cubicBezTo>
                      <a:pt x="1147" y="905"/>
                      <a:pt x="1146" y="905"/>
                      <a:pt x="1136" y="900"/>
                    </a:cubicBezTo>
                    <a:cubicBezTo>
                      <a:pt x="1126" y="908"/>
                      <a:pt x="1126" y="908"/>
                      <a:pt x="1126" y="908"/>
                    </a:cubicBezTo>
                    <a:cubicBezTo>
                      <a:pt x="1126" y="908"/>
                      <a:pt x="1121" y="917"/>
                      <a:pt x="1113" y="917"/>
                    </a:cubicBezTo>
                    <a:cubicBezTo>
                      <a:pt x="1104" y="917"/>
                      <a:pt x="1105" y="905"/>
                      <a:pt x="1105" y="905"/>
                    </a:cubicBezTo>
                    <a:cubicBezTo>
                      <a:pt x="1092" y="907"/>
                      <a:pt x="1092" y="907"/>
                      <a:pt x="1092" y="907"/>
                    </a:cubicBezTo>
                    <a:cubicBezTo>
                      <a:pt x="1075" y="931"/>
                      <a:pt x="1075" y="931"/>
                      <a:pt x="1075" y="931"/>
                    </a:cubicBezTo>
                    <a:cubicBezTo>
                      <a:pt x="1054" y="949"/>
                      <a:pt x="1054" y="949"/>
                      <a:pt x="1054" y="949"/>
                    </a:cubicBezTo>
                    <a:cubicBezTo>
                      <a:pt x="1042" y="967"/>
                      <a:pt x="1042" y="967"/>
                      <a:pt x="1042" y="967"/>
                    </a:cubicBezTo>
                    <a:cubicBezTo>
                      <a:pt x="1019" y="976"/>
                      <a:pt x="1019" y="976"/>
                      <a:pt x="1019" y="976"/>
                    </a:cubicBezTo>
                    <a:cubicBezTo>
                      <a:pt x="1020" y="984"/>
                      <a:pt x="1020" y="984"/>
                      <a:pt x="1020" y="984"/>
                    </a:cubicBezTo>
                    <a:cubicBezTo>
                      <a:pt x="1043" y="1004"/>
                      <a:pt x="1043" y="1004"/>
                      <a:pt x="1043" y="1004"/>
                    </a:cubicBezTo>
                    <a:cubicBezTo>
                      <a:pt x="1027" y="1015"/>
                      <a:pt x="1027" y="1015"/>
                      <a:pt x="1027" y="1015"/>
                    </a:cubicBezTo>
                    <a:cubicBezTo>
                      <a:pt x="1003" y="990"/>
                      <a:pt x="1012" y="1009"/>
                      <a:pt x="982" y="986"/>
                    </a:cubicBezTo>
                    <a:cubicBezTo>
                      <a:pt x="977" y="1004"/>
                      <a:pt x="976" y="999"/>
                      <a:pt x="979" y="1014"/>
                    </a:cubicBezTo>
                    <a:cubicBezTo>
                      <a:pt x="966" y="1023"/>
                      <a:pt x="966" y="1023"/>
                      <a:pt x="966" y="1023"/>
                    </a:cubicBezTo>
                    <a:cubicBezTo>
                      <a:pt x="973" y="1050"/>
                      <a:pt x="968" y="1041"/>
                      <a:pt x="985" y="1059"/>
                    </a:cubicBezTo>
                    <a:cubicBezTo>
                      <a:pt x="975" y="1080"/>
                      <a:pt x="977" y="1071"/>
                      <a:pt x="978" y="1096"/>
                    </a:cubicBezTo>
                    <a:cubicBezTo>
                      <a:pt x="1001" y="1103"/>
                      <a:pt x="1001" y="1103"/>
                      <a:pt x="1001" y="1103"/>
                    </a:cubicBezTo>
                    <a:cubicBezTo>
                      <a:pt x="1007" y="1117"/>
                      <a:pt x="1007" y="1117"/>
                      <a:pt x="1007" y="1117"/>
                    </a:cubicBezTo>
                    <a:cubicBezTo>
                      <a:pt x="1022" y="1124"/>
                      <a:pt x="1022" y="1124"/>
                      <a:pt x="1022" y="1124"/>
                    </a:cubicBezTo>
                    <a:cubicBezTo>
                      <a:pt x="1037" y="1114"/>
                      <a:pt x="1037" y="1114"/>
                      <a:pt x="1037" y="1114"/>
                    </a:cubicBezTo>
                    <a:cubicBezTo>
                      <a:pt x="1059" y="1125"/>
                      <a:pt x="1059" y="1125"/>
                      <a:pt x="1059" y="1125"/>
                    </a:cubicBezTo>
                    <a:cubicBezTo>
                      <a:pt x="1088" y="1147"/>
                      <a:pt x="1088" y="1147"/>
                      <a:pt x="1088" y="1147"/>
                    </a:cubicBezTo>
                    <a:cubicBezTo>
                      <a:pt x="1105" y="1168"/>
                      <a:pt x="1105" y="1168"/>
                      <a:pt x="1105" y="1168"/>
                    </a:cubicBezTo>
                    <a:cubicBezTo>
                      <a:pt x="1095" y="1160"/>
                      <a:pt x="1095" y="1160"/>
                      <a:pt x="1095" y="1160"/>
                    </a:cubicBezTo>
                    <a:cubicBezTo>
                      <a:pt x="1089" y="1163"/>
                      <a:pt x="1089" y="1163"/>
                      <a:pt x="1089" y="1163"/>
                    </a:cubicBezTo>
                    <a:cubicBezTo>
                      <a:pt x="1093" y="1170"/>
                      <a:pt x="1093" y="1170"/>
                      <a:pt x="1093" y="1170"/>
                    </a:cubicBezTo>
                    <a:cubicBezTo>
                      <a:pt x="1114" y="1176"/>
                      <a:pt x="1114" y="1176"/>
                      <a:pt x="1114" y="1176"/>
                    </a:cubicBezTo>
                    <a:cubicBezTo>
                      <a:pt x="1113" y="1192"/>
                      <a:pt x="1113" y="1192"/>
                      <a:pt x="1113" y="1192"/>
                    </a:cubicBezTo>
                    <a:cubicBezTo>
                      <a:pt x="1097" y="1252"/>
                      <a:pt x="1097" y="1252"/>
                      <a:pt x="1097" y="1252"/>
                    </a:cubicBezTo>
                    <a:cubicBezTo>
                      <a:pt x="1084" y="1280"/>
                      <a:pt x="1084" y="1280"/>
                      <a:pt x="1084" y="1280"/>
                    </a:cubicBezTo>
                    <a:cubicBezTo>
                      <a:pt x="1081" y="1297"/>
                      <a:pt x="1081" y="1297"/>
                      <a:pt x="1081" y="1297"/>
                    </a:cubicBezTo>
                    <a:cubicBezTo>
                      <a:pt x="1079" y="1314"/>
                      <a:pt x="1079" y="1314"/>
                      <a:pt x="1079" y="1314"/>
                    </a:cubicBezTo>
                    <a:cubicBezTo>
                      <a:pt x="1083" y="1328"/>
                      <a:pt x="1083" y="1328"/>
                      <a:pt x="1083" y="1328"/>
                    </a:cubicBezTo>
                    <a:cubicBezTo>
                      <a:pt x="1083" y="1328"/>
                      <a:pt x="1083" y="1332"/>
                      <a:pt x="1087" y="1336"/>
                    </a:cubicBezTo>
                    <a:cubicBezTo>
                      <a:pt x="1091" y="1340"/>
                      <a:pt x="1092" y="1344"/>
                      <a:pt x="1097" y="1348"/>
                    </a:cubicBezTo>
                    <a:cubicBezTo>
                      <a:pt x="1102" y="1351"/>
                      <a:pt x="1100" y="1353"/>
                      <a:pt x="1118" y="1354"/>
                    </a:cubicBezTo>
                    <a:cubicBezTo>
                      <a:pt x="1135" y="1356"/>
                      <a:pt x="1119" y="1364"/>
                      <a:pt x="1120" y="1367"/>
                    </a:cubicBezTo>
                    <a:cubicBezTo>
                      <a:pt x="1121" y="1369"/>
                      <a:pt x="1122" y="1383"/>
                      <a:pt x="1129" y="1397"/>
                    </a:cubicBezTo>
                    <a:cubicBezTo>
                      <a:pt x="1136" y="1411"/>
                      <a:pt x="1140" y="1409"/>
                      <a:pt x="1151" y="1415"/>
                    </a:cubicBezTo>
                    <a:cubicBezTo>
                      <a:pt x="1162" y="1420"/>
                      <a:pt x="1157" y="1422"/>
                      <a:pt x="1164" y="1436"/>
                    </a:cubicBezTo>
                    <a:cubicBezTo>
                      <a:pt x="1171" y="1449"/>
                      <a:pt x="1188" y="1443"/>
                      <a:pt x="1191" y="1443"/>
                    </a:cubicBezTo>
                    <a:cubicBezTo>
                      <a:pt x="1193" y="1443"/>
                      <a:pt x="1195" y="1446"/>
                      <a:pt x="1198" y="1450"/>
                    </a:cubicBezTo>
                    <a:cubicBezTo>
                      <a:pt x="1198" y="1450"/>
                      <a:pt x="1198" y="1450"/>
                      <a:pt x="1198" y="1450"/>
                    </a:cubicBezTo>
                    <a:cubicBezTo>
                      <a:pt x="1198" y="1450"/>
                      <a:pt x="1192" y="1456"/>
                      <a:pt x="1190" y="1457"/>
                    </a:cubicBezTo>
                    <a:cubicBezTo>
                      <a:pt x="1189" y="1458"/>
                      <a:pt x="1188" y="1459"/>
                      <a:pt x="1187" y="1460"/>
                    </a:cubicBezTo>
                    <a:cubicBezTo>
                      <a:pt x="1186" y="1462"/>
                      <a:pt x="1189" y="1463"/>
                      <a:pt x="1187" y="1464"/>
                    </a:cubicBezTo>
                    <a:cubicBezTo>
                      <a:pt x="1185" y="1465"/>
                      <a:pt x="1183" y="1469"/>
                      <a:pt x="1183" y="1471"/>
                    </a:cubicBezTo>
                    <a:cubicBezTo>
                      <a:pt x="1184" y="1473"/>
                      <a:pt x="1182" y="1476"/>
                      <a:pt x="1182" y="1476"/>
                    </a:cubicBezTo>
                    <a:cubicBezTo>
                      <a:pt x="1182" y="1476"/>
                      <a:pt x="1178" y="1481"/>
                      <a:pt x="1173" y="1481"/>
                    </a:cubicBezTo>
                    <a:cubicBezTo>
                      <a:pt x="1169" y="1482"/>
                      <a:pt x="1166" y="1480"/>
                      <a:pt x="1162" y="1479"/>
                    </a:cubicBezTo>
                    <a:cubicBezTo>
                      <a:pt x="1158" y="1478"/>
                      <a:pt x="1158" y="1478"/>
                      <a:pt x="1158" y="1478"/>
                    </a:cubicBezTo>
                    <a:cubicBezTo>
                      <a:pt x="1158" y="1478"/>
                      <a:pt x="1155" y="1478"/>
                      <a:pt x="1151" y="1477"/>
                    </a:cubicBezTo>
                    <a:cubicBezTo>
                      <a:pt x="1147" y="1475"/>
                      <a:pt x="1150" y="1475"/>
                      <a:pt x="1150" y="1475"/>
                    </a:cubicBezTo>
                    <a:cubicBezTo>
                      <a:pt x="1146" y="1471"/>
                      <a:pt x="1146" y="1471"/>
                      <a:pt x="1146" y="1471"/>
                    </a:cubicBezTo>
                    <a:cubicBezTo>
                      <a:pt x="1142" y="1466"/>
                      <a:pt x="1142" y="1466"/>
                      <a:pt x="1142" y="1466"/>
                    </a:cubicBezTo>
                    <a:cubicBezTo>
                      <a:pt x="1142" y="1466"/>
                      <a:pt x="1141" y="1465"/>
                      <a:pt x="1141" y="1463"/>
                    </a:cubicBezTo>
                    <a:cubicBezTo>
                      <a:pt x="1140" y="1461"/>
                      <a:pt x="1140" y="1463"/>
                      <a:pt x="1138" y="1463"/>
                    </a:cubicBezTo>
                    <a:cubicBezTo>
                      <a:pt x="1136" y="1463"/>
                      <a:pt x="1135" y="1464"/>
                      <a:pt x="1133" y="1463"/>
                    </a:cubicBezTo>
                    <a:cubicBezTo>
                      <a:pt x="1132" y="1462"/>
                      <a:pt x="1132" y="1461"/>
                      <a:pt x="1132" y="1460"/>
                    </a:cubicBezTo>
                    <a:cubicBezTo>
                      <a:pt x="1132" y="1459"/>
                      <a:pt x="1129" y="1457"/>
                      <a:pt x="1126" y="1457"/>
                    </a:cubicBezTo>
                    <a:cubicBezTo>
                      <a:pt x="1123" y="1456"/>
                      <a:pt x="1124" y="1454"/>
                      <a:pt x="1120" y="1454"/>
                    </a:cubicBezTo>
                    <a:cubicBezTo>
                      <a:pt x="1116" y="1454"/>
                      <a:pt x="1119" y="1451"/>
                      <a:pt x="1119" y="1449"/>
                    </a:cubicBezTo>
                    <a:cubicBezTo>
                      <a:pt x="1118" y="1448"/>
                      <a:pt x="1115" y="1451"/>
                      <a:pt x="1114" y="1452"/>
                    </a:cubicBezTo>
                    <a:cubicBezTo>
                      <a:pt x="1113" y="1453"/>
                      <a:pt x="1112" y="1455"/>
                      <a:pt x="1110" y="1455"/>
                    </a:cubicBezTo>
                    <a:cubicBezTo>
                      <a:pt x="1109" y="1456"/>
                      <a:pt x="1108" y="1450"/>
                      <a:pt x="1108" y="1450"/>
                    </a:cubicBezTo>
                    <a:cubicBezTo>
                      <a:pt x="1108" y="1450"/>
                      <a:pt x="1108" y="1450"/>
                      <a:pt x="1104" y="1450"/>
                    </a:cubicBezTo>
                    <a:cubicBezTo>
                      <a:pt x="1099" y="1450"/>
                      <a:pt x="1102" y="1452"/>
                      <a:pt x="1102" y="1452"/>
                    </a:cubicBezTo>
                    <a:cubicBezTo>
                      <a:pt x="1099" y="1459"/>
                      <a:pt x="1099" y="1459"/>
                      <a:pt x="1099" y="1459"/>
                    </a:cubicBezTo>
                    <a:cubicBezTo>
                      <a:pt x="1094" y="1463"/>
                      <a:pt x="1094" y="1463"/>
                      <a:pt x="1094" y="1463"/>
                    </a:cubicBezTo>
                    <a:cubicBezTo>
                      <a:pt x="1094" y="1463"/>
                      <a:pt x="1095" y="1466"/>
                      <a:pt x="1096" y="1468"/>
                    </a:cubicBezTo>
                    <a:cubicBezTo>
                      <a:pt x="1096" y="1470"/>
                      <a:pt x="1099" y="1471"/>
                      <a:pt x="1099" y="1471"/>
                    </a:cubicBezTo>
                    <a:cubicBezTo>
                      <a:pt x="1099" y="1471"/>
                      <a:pt x="1102" y="1473"/>
                      <a:pt x="1105" y="1475"/>
                    </a:cubicBezTo>
                    <a:cubicBezTo>
                      <a:pt x="1108" y="1477"/>
                      <a:pt x="1107" y="1477"/>
                      <a:pt x="1109" y="1477"/>
                    </a:cubicBezTo>
                    <a:cubicBezTo>
                      <a:pt x="1111" y="1478"/>
                      <a:pt x="1114" y="1479"/>
                      <a:pt x="1118" y="1481"/>
                    </a:cubicBezTo>
                    <a:cubicBezTo>
                      <a:pt x="1122" y="1482"/>
                      <a:pt x="1120" y="1481"/>
                      <a:pt x="1126" y="1486"/>
                    </a:cubicBezTo>
                    <a:cubicBezTo>
                      <a:pt x="1131" y="1490"/>
                      <a:pt x="1125" y="1486"/>
                      <a:pt x="1124" y="1489"/>
                    </a:cubicBezTo>
                    <a:cubicBezTo>
                      <a:pt x="1123" y="1493"/>
                      <a:pt x="1117" y="1485"/>
                      <a:pt x="1113" y="1487"/>
                    </a:cubicBezTo>
                    <a:cubicBezTo>
                      <a:pt x="1109" y="1488"/>
                      <a:pt x="1108" y="1485"/>
                      <a:pt x="1105" y="1486"/>
                    </a:cubicBezTo>
                    <a:cubicBezTo>
                      <a:pt x="1105" y="1486"/>
                      <a:pt x="1105" y="1486"/>
                      <a:pt x="1105" y="1486"/>
                    </a:cubicBezTo>
                    <a:cubicBezTo>
                      <a:pt x="1104" y="1486"/>
                      <a:pt x="1104" y="1486"/>
                      <a:pt x="1104" y="1486"/>
                    </a:cubicBezTo>
                    <a:cubicBezTo>
                      <a:pt x="1104" y="1485"/>
                      <a:pt x="1103" y="1484"/>
                      <a:pt x="1103" y="1483"/>
                    </a:cubicBezTo>
                    <a:cubicBezTo>
                      <a:pt x="1102" y="1482"/>
                      <a:pt x="1097" y="1482"/>
                      <a:pt x="1097" y="1482"/>
                    </a:cubicBezTo>
                    <a:cubicBezTo>
                      <a:pt x="1093" y="1481"/>
                      <a:pt x="1093" y="1481"/>
                      <a:pt x="1093" y="1481"/>
                    </a:cubicBezTo>
                    <a:cubicBezTo>
                      <a:pt x="1090" y="1480"/>
                      <a:pt x="1090" y="1480"/>
                      <a:pt x="1090" y="1480"/>
                    </a:cubicBezTo>
                    <a:cubicBezTo>
                      <a:pt x="1087" y="1475"/>
                      <a:pt x="1087" y="1475"/>
                      <a:pt x="1087" y="1475"/>
                    </a:cubicBezTo>
                    <a:cubicBezTo>
                      <a:pt x="1084" y="1473"/>
                      <a:pt x="1084" y="1473"/>
                      <a:pt x="1084" y="1473"/>
                    </a:cubicBezTo>
                    <a:cubicBezTo>
                      <a:pt x="1081" y="1469"/>
                      <a:pt x="1081" y="1469"/>
                      <a:pt x="1081" y="1469"/>
                    </a:cubicBezTo>
                    <a:cubicBezTo>
                      <a:pt x="1082" y="1467"/>
                      <a:pt x="1082" y="1467"/>
                      <a:pt x="1082" y="1467"/>
                    </a:cubicBezTo>
                    <a:cubicBezTo>
                      <a:pt x="1085" y="1463"/>
                      <a:pt x="1085" y="1463"/>
                      <a:pt x="1085" y="1463"/>
                    </a:cubicBezTo>
                    <a:cubicBezTo>
                      <a:pt x="1085" y="1463"/>
                      <a:pt x="1086" y="1463"/>
                      <a:pt x="1087" y="1461"/>
                    </a:cubicBezTo>
                    <a:cubicBezTo>
                      <a:pt x="1089" y="1458"/>
                      <a:pt x="1087" y="1458"/>
                      <a:pt x="1087" y="1458"/>
                    </a:cubicBezTo>
                    <a:cubicBezTo>
                      <a:pt x="1087" y="1458"/>
                      <a:pt x="1083" y="1456"/>
                      <a:pt x="1081" y="1455"/>
                    </a:cubicBezTo>
                    <a:cubicBezTo>
                      <a:pt x="1079" y="1454"/>
                      <a:pt x="1076" y="1457"/>
                      <a:pt x="1076" y="1457"/>
                    </a:cubicBezTo>
                    <a:cubicBezTo>
                      <a:pt x="1070" y="1456"/>
                      <a:pt x="1070" y="1456"/>
                      <a:pt x="1070" y="1456"/>
                    </a:cubicBezTo>
                    <a:cubicBezTo>
                      <a:pt x="1065" y="1456"/>
                      <a:pt x="1065" y="1456"/>
                      <a:pt x="1065" y="1456"/>
                    </a:cubicBezTo>
                    <a:cubicBezTo>
                      <a:pt x="1061" y="1452"/>
                      <a:pt x="1061" y="1452"/>
                      <a:pt x="1061" y="1452"/>
                    </a:cubicBezTo>
                    <a:cubicBezTo>
                      <a:pt x="1054" y="1450"/>
                      <a:pt x="1054" y="1450"/>
                      <a:pt x="1054" y="1450"/>
                    </a:cubicBezTo>
                    <a:cubicBezTo>
                      <a:pt x="1050" y="1448"/>
                      <a:pt x="1050" y="1448"/>
                      <a:pt x="1050" y="1448"/>
                    </a:cubicBezTo>
                    <a:cubicBezTo>
                      <a:pt x="1050" y="1448"/>
                      <a:pt x="1050" y="1440"/>
                      <a:pt x="1050" y="1439"/>
                    </a:cubicBezTo>
                    <a:cubicBezTo>
                      <a:pt x="1050" y="1437"/>
                      <a:pt x="1050" y="1434"/>
                      <a:pt x="1050" y="1434"/>
                    </a:cubicBezTo>
                    <a:cubicBezTo>
                      <a:pt x="1050" y="1434"/>
                      <a:pt x="1044" y="1433"/>
                      <a:pt x="1041" y="1434"/>
                    </a:cubicBezTo>
                    <a:cubicBezTo>
                      <a:pt x="1039" y="1435"/>
                      <a:pt x="1036" y="1434"/>
                      <a:pt x="1036" y="1434"/>
                    </a:cubicBezTo>
                    <a:cubicBezTo>
                      <a:pt x="1036" y="1434"/>
                      <a:pt x="1028" y="1433"/>
                      <a:pt x="1027" y="1431"/>
                    </a:cubicBezTo>
                    <a:cubicBezTo>
                      <a:pt x="1027" y="1429"/>
                      <a:pt x="1027" y="1430"/>
                      <a:pt x="1026" y="1430"/>
                    </a:cubicBezTo>
                    <a:cubicBezTo>
                      <a:pt x="1024" y="1430"/>
                      <a:pt x="1018" y="1430"/>
                      <a:pt x="1018" y="1430"/>
                    </a:cubicBezTo>
                    <a:cubicBezTo>
                      <a:pt x="1012" y="1428"/>
                      <a:pt x="1012" y="1428"/>
                      <a:pt x="1012" y="1428"/>
                    </a:cubicBezTo>
                    <a:cubicBezTo>
                      <a:pt x="1012" y="1437"/>
                      <a:pt x="1012" y="1437"/>
                      <a:pt x="1012" y="1437"/>
                    </a:cubicBezTo>
                    <a:cubicBezTo>
                      <a:pt x="1011" y="1435"/>
                      <a:pt x="1011" y="1435"/>
                      <a:pt x="1011" y="1435"/>
                    </a:cubicBezTo>
                    <a:cubicBezTo>
                      <a:pt x="1001" y="1434"/>
                      <a:pt x="1001" y="1434"/>
                      <a:pt x="1001" y="1434"/>
                    </a:cubicBezTo>
                    <a:cubicBezTo>
                      <a:pt x="995" y="1437"/>
                      <a:pt x="995" y="1437"/>
                      <a:pt x="995" y="1437"/>
                    </a:cubicBezTo>
                    <a:cubicBezTo>
                      <a:pt x="990" y="1439"/>
                      <a:pt x="990" y="1439"/>
                      <a:pt x="990" y="1439"/>
                    </a:cubicBezTo>
                    <a:cubicBezTo>
                      <a:pt x="990" y="1442"/>
                      <a:pt x="990" y="1442"/>
                      <a:pt x="990" y="1442"/>
                    </a:cubicBezTo>
                    <a:cubicBezTo>
                      <a:pt x="988" y="1445"/>
                      <a:pt x="988" y="1445"/>
                      <a:pt x="988" y="1445"/>
                    </a:cubicBezTo>
                    <a:cubicBezTo>
                      <a:pt x="988" y="1445"/>
                      <a:pt x="985" y="1446"/>
                      <a:pt x="983" y="1446"/>
                    </a:cubicBezTo>
                    <a:cubicBezTo>
                      <a:pt x="983" y="1447"/>
                      <a:pt x="982" y="1449"/>
                      <a:pt x="982" y="1450"/>
                    </a:cubicBezTo>
                    <a:cubicBezTo>
                      <a:pt x="981" y="1451"/>
                      <a:pt x="979" y="1451"/>
                      <a:pt x="979" y="1451"/>
                    </a:cubicBezTo>
                    <a:cubicBezTo>
                      <a:pt x="975" y="1450"/>
                      <a:pt x="975" y="1450"/>
                      <a:pt x="975" y="1450"/>
                    </a:cubicBezTo>
                    <a:cubicBezTo>
                      <a:pt x="972" y="1450"/>
                      <a:pt x="972" y="1450"/>
                      <a:pt x="972" y="1450"/>
                    </a:cubicBezTo>
                    <a:cubicBezTo>
                      <a:pt x="970" y="1448"/>
                      <a:pt x="970" y="1448"/>
                      <a:pt x="970" y="1448"/>
                    </a:cubicBezTo>
                    <a:cubicBezTo>
                      <a:pt x="972" y="1444"/>
                      <a:pt x="972" y="1444"/>
                      <a:pt x="972" y="1444"/>
                    </a:cubicBezTo>
                    <a:cubicBezTo>
                      <a:pt x="972" y="1442"/>
                      <a:pt x="972" y="1442"/>
                      <a:pt x="972" y="1442"/>
                    </a:cubicBezTo>
                    <a:cubicBezTo>
                      <a:pt x="972" y="1442"/>
                      <a:pt x="972" y="1442"/>
                      <a:pt x="972" y="1442"/>
                    </a:cubicBezTo>
                    <a:cubicBezTo>
                      <a:pt x="972" y="1442"/>
                      <a:pt x="972" y="1442"/>
                      <a:pt x="972" y="1442"/>
                    </a:cubicBezTo>
                    <a:cubicBezTo>
                      <a:pt x="966" y="1442"/>
                      <a:pt x="966" y="1442"/>
                      <a:pt x="966" y="1442"/>
                    </a:cubicBezTo>
                    <a:cubicBezTo>
                      <a:pt x="960" y="1440"/>
                      <a:pt x="960" y="1440"/>
                      <a:pt x="960" y="1440"/>
                    </a:cubicBezTo>
                    <a:cubicBezTo>
                      <a:pt x="947" y="1439"/>
                      <a:pt x="947" y="1439"/>
                      <a:pt x="947" y="1439"/>
                    </a:cubicBezTo>
                    <a:cubicBezTo>
                      <a:pt x="939" y="1437"/>
                      <a:pt x="939" y="1437"/>
                      <a:pt x="939" y="1437"/>
                    </a:cubicBezTo>
                    <a:cubicBezTo>
                      <a:pt x="934" y="1432"/>
                      <a:pt x="934" y="1432"/>
                      <a:pt x="934" y="1432"/>
                    </a:cubicBezTo>
                    <a:cubicBezTo>
                      <a:pt x="926" y="1430"/>
                      <a:pt x="926" y="1430"/>
                      <a:pt x="926" y="1430"/>
                    </a:cubicBezTo>
                    <a:cubicBezTo>
                      <a:pt x="919" y="1435"/>
                      <a:pt x="919" y="1435"/>
                      <a:pt x="919" y="1435"/>
                    </a:cubicBezTo>
                    <a:cubicBezTo>
                      <a:pt x="919" y="1435"/>
                      <a:pt x="912" y="1432"/>
                      <a:pt x="909" y="1432"/>
                    </a:cubicBezTo>
                    <a:cubicBezTo>
                      <a:pt x="907" y="1433"/>
                      <a:pt x="903" y="1434"/>
                      <a:pt x="902" y="1435"/>
                    </a:cubicBezTo>
                    <a:cubicBezTo>
                      <a:pt x="901" y="1435"/>
                      <a:pt x="901" y="1436"/>
                      <a:pt x="900" y="1436"/>
                    </a:cubicBezTo>
                    <a:cubicBezTo>
                      <a:pt x="900" y="1436"/>
                      <a:pt x="900" y="1436"/>
                      <a:pt x="900" y="1436"/>
                    </a:cubicBezTo>
                    <a:cubicBezTo>
                      <a:pt x="900" y="1436"/>
                      <a:pt x="900" y="1436"/>
                      <a:pt x="900" y="1436"/>
                    </a:cubicBezTo>
                    <a:cubicBezTo>
                      <a:pt x="900" y="1436"/>
                      <a:pt x="900" y="1436"/>
                      <a:pt x="900" y="1436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900" y="1437"/>
                      <a:pt x="900" y="1437"/>
                      <a:pt x="900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7"/>
                      <a:pt x="899" y="1437"/>
                      <a:pt x="899" y="1437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9" y="1438"/>
                      <a:pt x="899" y="1438"/>
                      <a:pt x="899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8" y="1438"/>
                      <a:pt x="898" y="1438"/>
                      <a:pt x="898" y="1438"/>
                    </a:cubicBezTo>
                    <a:cubicBezTo>
                      <a:pt x="896" y="1439"/>
                      <a:pt x="894" y="1438"/>
                      <a:pt x="892" y="1438"/>
                    </a:cubicBezTo>
                    <a:cubicBezTo>
                      <a:pt x="891" y="1439"/>
                      <a:pt x="890" y="1440"/>
                      <a:pt x="888" y="1440"/>
                    </a:cubicBezTo>
                    <a:cubicBezTo>
                      <a:pt x="886" y="1440"/>
                      <a:pt x="885" y="1439"/>
                      <a:pt x="883" y="1439"/>
                    </a:cubicBezTo>
                    <a:cubicBezTo>
                      <a:pt x="882" y="1440"/>
                      <a:pt x="881" y="1441"/>
                      <a:pt x="879" y="1441"/>
                    </a:cubicBezTo>
                    <a:cubicBezTo>
                      <a:pt x="877" y="1441"/>
                      <a:pt x="876" y="1439"/>
                      <a:pt x="876" y="1439"/>
                    </a:cubicBezTo>
                    <a:cubicBezTo>
                      <a:pt x="873" y="1439"/>
                      <a:pt x="873" y="1439"/>
                      <a:pt x="873" y="1439"/>
                    </a:cubicBezTo>
                    <a:cubicBezTo>
                      <a:pt x="870" y="1436"/>
                      <a:pt x="870" y="1436"/>
                      <a:pt x="870" y="1436"/>
                    </a:cubicBezTo>
                    <a:cubicBezTo>
                      <a:pt x="870" y="1436"/>
                      <a:pt x="869" y="1438"/>
                      <a:pt x="866" y="1438"/>
                    </a:cubicBezTo>
                    <a:cubicBezTo>
                      <a:pt x="864" y="1437"/>
                      <a:pt x="862" y="1436"/>
                      <a:pt x="860" y="1437"/>
                    </a:cubicBezTo>
                    <a:cubicBezTo>
                      <a:pt x="858" y="1437"/>
                      <a:pt x="855" y="1438"/>
                      <a:pt x="855" y="1438"/>
                    </a:cubicBezTo>
                    <a:cubicBezTo>
                      <a:pt x="847" y="1435"/>
                      <a:pt x="847" y="1435"/>
                      <a:pt x="847" y="1435"/>
                    </a:cubicBezTo>
                    <a:cubicBezTo>
                      <a:pt x="842" y="1434"/>
                      <a:pt x="842" y="1434"/>
                      <a:pt x="842" y="1434"/>
                    </a:cubicBezTo>
                    <a:cubicBezTo>
                      <a:pt x="838" y="1433"/>
                      <a:pt x="838" y="1433"/>
                      <a:pt x="838" y="1433"/>
                    </a:cubicBezTo>
                    <a:cubicBezTo>
                      <a:pt x="836" y="1436"/>
                      <a:pt x="836" y="1436"/>
                      <a:pt x="836" y="1436"/>
                    </a:cubicBezTo>
                    <a:cubicBezTo>
                      <a:pt x="831" y="1436"/>
                      <a:pt x="831" y="1436"/>
                      <a:pt x="831" y="1436"/>
                    </a:cubicBezTo>
                    <a:cubicBezTo>
                      <a:pt x="831" y="1436"/>
                      <a:pt x="825" y="1434"/>
                      <a:pt x="821" y="1435"/>
                    </a:cubicBezTo>
                    <a:cubicBezTo>
                      <a:pt x="820" y="1435"/>
                      <a:pt x="817" y="1438"/>
                      <a:pt x="816" y="1438"/>
                    </a:cubicBezTo>
                    <a:cubicBezTo>
                      <a:pt x="815" y="1439"/>
                      <a:pt x="819" y="1442"/>
                      <a:pt x="817" y="1442"/>
                    </a:cubicBezTo>
                    <a:cubicBezTo>
                      <a:pt x="787" y="1439"/>
                      <a:pt x="752" y="1427"/>
                      <a:pt x="722" y="1419"/>
                    </a:cubicBezTo>
                    <a:cubicBezTo>
                      <a:pt x="722" y="1419"/>
                      <a:pt x="697" y="1413"/>
                      <a:pt x="693" y="1413"/>
                    </a:cubicBezTo>
                    <a:cubicBezTo>
                      <a:pt x="689" y="1413"/>
                      <a:pt x="681" y="1402"/>
                      <a:pt x="681" y="1399"/>
                    </a:cubicBezTo>
                    <a:cubicBezTo>
                      <a:pt x="681" y="1396"/>
                      <a:pt x="680" y="1387"/>
                      <a:pt x="684" y="1385"/>
                    </a:cubicBezTo>
                    <a:cubicBezTo>
                      <a:pt x="688" y="1383"/>
                      <a:pt x="688" y="1383"/>
                      <a:pt x="695" y="1377"/>
                    </a:cubicBezTo>
                    <a:cubicBezTo>
                      <a:pt x="701" y="1370"/>
                      <a:pt x="701" y="1365"/>
                      <a:pt x="701" y="1365"/>
                    </a:cubicBezTo>
                    <a:cubicBezTo>
                      <a:pt x="686" y="1356"/>
                      <a:pt x="686" y="1356"/>
                      <a:pt x="686" y="1356"/>
                    </a:cubicBezTo>
                    <a:cubicBezTo>
                      <a:pt x="686" y="1356"/>
                      <a:pt x="669" y="1365"/>
                      <a:pt x="666" y="1363"/>
                    </a:cubicBezTo>
                    <a:cubicBezTo>
                      <a:pt x="662" y="1361"/>
                      <a:pt x="646" y="1372"/>
                      <a:pt x="646" y="1372"/>
                    </a:cubicBezTo>
                    <a:cubicBezTo>
                      <a:pt x="630" y="1373"/>
                      <a:pt x="630" y="1373"/>
                      <a:pt x="630" y="1373"/>
                    </a:cubicBezTo>
                    <a:cubicBezTo>
                      <a:pt x="630" y="1371"/>
                      <a:pt x="630" y="1371"/>
                      <a:pt x="630" y="1371"/>
                    </a:cubicBezTo>
                    <a:cubicBezTo>
                      <a:pt x="630" y="1371"/>
                      <a:pt x="633" y="1361"/>
                      <a:pt x="637" y="1363"/>
                    </a:cubicBezTo>
                    <a:cubicBezTo>
                      <a:pt x="641" y="1351"/>
                      <a:pt x="641" y="1351"/>
                      <a:pt x="641" y="1351"/>
                    </a:cubicBezTo>
                    <a:cubicBezTo>
                      <a:pt x="639" y="1337"/>
                      <a:pt x="639" y="1337"/>
                      <a:pt x="639" y="1337"/>
                    </a:cubicBezTo>
                    <a:cubicBezTo>
                      <a:pt x="635" y="1318"/>
                      <a:pt x="635" y="1318"/>
                      <a:pt x="635" y="1318"/>
                    </a:cubicBezTo>
                    <a:cubicBezTo>
                      <a:pt x="655" y="1317"/>
                      <a:pt x="655" y="1317"/>
                      <a:pt x="655" y="1317"/>
                    </a:cubicBezTo>
                    <a:cubicBezTo>
                      <a:pt x="673" y="1307"/>
                      <a:pt x="673" y="1307"/>
                      <a:pt x="673" y="1307"/>
                    </a:cubicBezTo>
                    <a:cubicBezTo>
                      <a:pt x="667" y="1297"/>
                      <a:pt x="667" y="1297"/>
                      <a:pt x="667" y="1297"/>
                    </a:cubicBezTo>
                    <a:cubicBezTo>
                      <a:pt x="650" y="1303"/>
                      <a:pt x="650" y="1303"/>
                      <a:pt x="650" y="1303"/>
                    </a:cubicBezTo>
                    <a:cubicBezTo>
                      <a:pt x="634" y="1300"/>
                      <a:pt x="634" y="1300"/>
                      <a:pt x="634" y="1300"/>
                    </a:cubicBezTo>
                    <a:cubicBezTo>
                      <a:pt x="613" y="1318"/>
                      <a:pt x="613" y="1318"/>
                      <a:pt x="613" y="1318"/>
                    </a:cubicBezTo>
                    <a:cubicBezTo>
                      <a:pt x="589" y="1318"/>
                      <a:pt x="589" y="1318"/>
                      <a:pt x="589" y="1318"/>
                    </a:cubicBezTo>
                    <a:cubicBezTo>
                      <a:pt x="581" y="1317"/>
                      <a:pt x="581" y="1317"/>
                      <a:pt x="581" y="1317"/>
                    </a:cubicBezTo>
                    <a:cubicBezTo>
                      <a:pt x="582" y="1315"/>
                      <a:pt x="582" y="1313"/>
                      <a:pt x="583" y="1313"/>
                    </a:cubicBezTo>
                    <a:cubicBezTo>
                      <a:pt x="585" y="1312"/>
                      <a:pt x="600" y="1307"/>
                      <a:pt x="600" y="1307"/>
                    </a:cubicBezTo>
                    <a:cubicBezTo>
                      <a:pt x="610" y="1301"/>
                      <a:pt x="610" y="1301"/>
                      <a:pt x="610" y="1301"/>
                    </a:cubicBezTo>
                    <a:cubicBezTo>
                      <a:pt x="610" y="1301"/>
                      <a:pt x="615" y="1294"/>
                      <a:pt x="617" y="1293"/>
                    </a:cubicBezTo>
                    <a:cubicBezTo>
                      <a:pt x="619" y="1293"/>
                      <a:pt x="621" y="1289"/>
                      <a:pt x="623" y="1284"/>
                    </a:cubicBezTo>
                    <a:cubicBezTo>
                      <a:pt x="626" y="1280"/>
                      <a:pt x="628" y="1277"/>
                      <a:pt x="628" y="1277"/>
                    </a:cubicBezTo>
                    <a:cubicBezTo>
                      <a:pt x="628" y="1277"/>
                      <a:pt x="640" y="1274"/>
                      <a:pt x="639" y="1273"/>
                    </a:cubicBezTo>
                    <a:cubicBezTo>
                      <a:pt x="639" y="1271"/>
                      <a:pt x="634" y="1267"/>
                      <a:pt x="640" y="1267"/>
                    </a:cubicBezTo>
                    <a:cubicBezTo>
                      <a:pt x="646" y="1267"/>
                      <a:pt x="646" y="1267"/>
                      <a:pt x="649" y="1265"/>
                    </a:cubicBezTo>
                    <a:cubicBezTo>
                      <a:pt x="651" y="1264"/>
                      <a:pt x="650" y="1263"/>
                      <a:pt x="651" y="1260"/>
                    </a:cubicBezTo>
                    <a:cubicBezTo>
                      <a:pt x="653" y="1258"/>
                      <a:pt x="654" y="1255"/>
                      <a:pt x="654" y="1253"/>
                    </a:cubicBezTo>
                    <a:cubicBezTo>
                      <a:pt x="653" y="1251"/>
                      <a:pt x="648" y="1243"/>
                      <a:pt x="648" y="1241"/>
                    </a:cubicBezTo>
                    <a:cubicBezTo>
                      <a:pt x="647" y="1238"/>
                      <a:pt x="648" y="1232"/>
                      <a:pt x="648" y="1232"/>
                    </a:cubicBezTo>
                    <a:cubicBezTo>
                      <a:pt x="648" y="1232"/>
                      <a:pt x="651" y="1231"/>
                      <a:pt x="654" y="1230"/>
                    </a:cubicBezTo>
                    <a:cubicBezTo>
                      <a:pt x="656" y="1228"/>
                      <a:pt x="660" y="1221"/>
                      <a:pt x="660" y="1221"/>
                    </a:cubicBezTo>
                    <a:cubicBezTo>
                      <a:pt x="661" y="1216"/>
                      <a:pt x="661" y="1216"/>
                      <a:pt x="661" y="1216"/>
                    </a:cubicBezTo>
                    <a:cubicBezTo>
                      <a:pt x="661" y="1216"/>
                      <a:pt x="665" y="1213"/>
                      <a:pt x="666" y="1213"/>
                    </a:cubicBezTo>
                    <a:cubicBezTo>
                      <a:pt x="668" y="1212"/>
                      <a:pt x="684" y="1206"/>
                      <a:pt x="685" y="1206"/>
                    </a:cubicBezTo>
                    <a:cubicBezTo>
                      <a:pt x="686" y="1206"/>
                      <a:pt x="696" y="1207"/>
                      <a:pt x="693" y="1202"/>
                    </a:cubicBezTo>
                    <a:cubicBezTo>
                      <a:pt x="690" y="1198"/>
                      <a:pt x="689" y="1196"/>
                      <a:pt x="688" y="1193"/>
                    </a:cubicBezTo>
                    <a:cubicBezTo>
                      <a:pt x="687" y="1190"/>
                      <a:pt x="687" y="1183"/>
                      <a:pt x="687" y="1182"/>
                    </a:cubicBezTo>
                    <a:cubicBezTo>
                      <a:pt x="688" y="1181"/>
                      <a:pt x="696" y="1178"/>
                      <a:pt x="687" y="1177"/>
                    </a:cubicBezTo>
                    <a:cubicBezTo>
                      <a:pt x="678" y="1176"/>
                      <a:pt x="685" y="1173"/>
                      <a:pt x="683" y="1171"/>
                    </a:cubicBezTo>
                    <a:cubicBezTo>
                      <a:pt x="680" y="1169"/>
                      <a:pt x="674" y="1165"/>
                      <a:pt x="674" y="1165"/>
                    </a:cubicBezTo>
                    <a:cubicBezTo>
                      <a:pt x="671" y="1165"/>
                      <a:pt x="671" y="1165"/>
                      <a:pt x="671" y="1165"/>
                    </a:cubicBezTo>
                    <a:cubicBezTo>
                      <a:pt x="672" y="1155"/>
                      <a:pt x="672" y="1155"/>
                      <a:pt x="672" y="1155"/>
                    </a:cubicBezTo>
                    <a:cubicBezTo>
                      <a:pt x="672" y="1155"/>
                      <a:pt x="675" y="1151"/>
                      <a:pt x="676" y="1151"/>
                    </a:cubicBezTo>
                    <a:cubicBezTo>
                      <a:pt x="677" y="1150"/>
                      <a:pt x="678" y="1146"/>
                      <a:pt x="676" y="1146"/>
                    </a:cubicBezTo>
                    <a:cubicBezTo>
                      <a:pt x="674" y="1147"/>
                      <a:pt x="668" y="1148"/>
                      <a:pt x="668" y="1148"/>
                    </a:cubicBezTo>
                    <a:cubicBezTo>
                      <a:pt x="668" y="1148"/>
                      <a:pt x="663" y="1148"/>
                      <a:pt x="664" y="1146"/>
                    </a:cubicBezTo>
                    <a:cubicBezTo>
                      <a:pt x="664" y="1143"/>
                      <a:pt x="666" y="1143"/>
                      <a:pt x="669" y="1140"/>
                    </a:cubicBezTo>
                    <a:cubicBezTo>
                      <a:pt x="672" y="1137"/>
                      <a:pt x="673" y="1135"/>
                      <a:pt x="673" y="1135"/>
                    </a:cubicBezTo>
                    <a:cubicBezTo>
                      <a:pt x="672" y="1129"/>
                      <a:pt x="672" y="1129"/>
                      <a:pt x="672" y="1129"/>
                    </a:cubicBezTo>
                    <a:cubicBezTo>
                      <a:pt x="672" y="1129"/>
                      <a:pt x="672" y="1125"/>
                      <a:pt x="671" y="1125"/>
                    </a:cubicBezTo>
                    <a:cubicBezTo>
                      <a:pt x="671" y="1124"/>
                      <a:pt x="665" y="1112"/>
                      <a:pt x="665" y="1112"/>
                    </a:cubicBezTo>
                    <a:cubicBezTo>
                      <a:pt x="665" y="1112"/>
                      <a:pt x="659" y="1110"/>
                      <a:pt x="658" y="1112"/>
                    </a:cubicBezTo>
                    <a:cubicBezTo>
                      <a:pt x="658" y="1114"/>
                      <a:pt x="656" y="1118"/>
                      <a:pt x="656" y="1118"/>
                    </a:cubicBezTo>
                    <a:cubicBezTo>
                      <a:pt x="649" y="1118"/>
                      <a:pt x="649" y="1118"/>
                      <a:pt x="649" y="1118"/>
                    </a:cubicBezTo>
                    <a:cubicBezTo>
                      <a:pt x="645" y="1115"/>
                      <a:pt x="645" y="1115"/>
                      <a:pt x="645" y="1115"/>
                    </a:cubicBezTo>
                    <a:cubicBezTo>
                      <a:pt x="637" y="1113"/>
                      <a:pt x="637" y="1113"/>
                      <a:pt x="637" y="1113"/>
                    </a:cubicBezTo>
                    <a:cubicBezTo>
                      <a:pt x="637" y="1113"/>
                      <a:pt x="636" y="1114"/>
                      <a:pt x="635" y="1115"/>
                    </a:cubicBezTo>
                    <a:cubicBezTo>
                      <a:pt x="635" y="1116"/>
                      <a:pt x="627" y="1111"/>
                      <a:pt x="627" y="1111"/>
                    </a:cubicBezTo>
                    <a:cubicBezTo>
                      <a:pt x="627" y="1111"/>
                      <a:pt x="624" y="1115"/>
                      <a:pt x="623" y="1116"/>
                    </a:cubicBezTo>
                    <a:cubicBezTo>
                      <a:pt x="623" y="1116"/>
                      <a:pt x="615" y="1114"/>
                      <a:pt x="615" y="1114"/>
                    </a:cubicBezTo>
                    <a:cubicBezTo>
                      <a:pt x="607" y="1115"/>
                      <a:pt x="607" y="1115"/>
                      <a:pt x="607" y="1115"/>
                    </a:cubicBezTo>
                    <a:cubicBezTo>
                      <a:pt x="600" y="1116"/>
                      <a:pt x="600" y="1116"/>
                      <a:pt x="600" y="1116"/>
                    </a:cubicBezTo>
                    <a:cubicBezTo>
                      <a:pt x="594" y="1113"/>
                      <a:pt x="594" y="1113"/>
                      <a:pt x="594" y="1113"/>
                    </a:cubicBezTo>
                    <a:cubicBezTo>
                      <a:pt x="592" y="1116"/>
                      <a:pt x="592" y="1116"/>
                      <a:pt x="592" y="1116"/>
                    </a:cubicBezTo>
                    <a:cubicBezTo>
                      <a:pt x="593" y="1121"/>
                      <a:pt x="593" y="1121"/>
                      <a:pt x="593" y="1121"/>
                    </a:cubicBezTo>
                    <a:cubicBezTo>
                      <a:pt x="588" y="1124"/>
                      <a:pt x="588" y="1124"/>
                      <a:pt x="588" y="1124"/>
                    </a:cubicBezTo>
                    <a:cubicBezTo>
                      <a:pt x="582" y="1120"/>
                      <a:pt x="582" y="1120"/>
                      <a:pt x="582" y="1120"/>
                    </a:cubicBezTo>
                    <a:cubicBezTo>
                      <a:pt x="577" y="1119"/>
                      <a:pt x="577" y="1119"/>
                      <a:pt x="577" y="1119"/>
                    </a:cubicBezTo>
                    <a:cubicBezTo>
                      <a:pt x="570" y="1112"/>
                      <a:pt x="570" y="1112"/>
                      <a:pt x="570" y="1112"/>
                    </a:cubicBezTo>
                    <a:cubicBezTo>
                      <a:pt x="564" y="1110"/>
                      <a:pt x="564" y="1110"/>
                      <a:pt x="564" y="1110"/>
                    </a:cubicBezTo>
                    <a:cubicBezTo>
                      <a:pt x="558" y="1107"/>
                      <a:pt x="558" y="1107"/>
                      <a:pt x="558" y="1107"/>
                    </a:cubicBezTo>
                    <a:cubicBezTo>
                      <a:pt x="558" y="1107"/>
                      <a:pt x="555" y="1115"/>
                      <a:pt x="554" y="1116"/>
                    </a:cubicBezTo>
                    <a:cubicBezTo>
                      <a:pt x="553" y="1116"/>
                      <a:pt x="548" y="1118"/>
                      <a:pt x="547" y="1118"/>
                    </a:cubicBezTo>
                    <a:cubicBezTo>
                      <a:pt x="545" y="1119"/>
                      <a:pt x="544" y="1124"/>
                      <a:pt x="544" y="1124"/>
                    </a:cubicBezTo>
                    <a:cubicBezTo>
                      <a:pt x="539" y="1127"/>
                      <a:pt x="539" y="1127"/>
                      <a:pt x="539" y="1127"/>
                    </a:cubicBezTo>
                    <a:cubicBezTo>
                      <a:pt x="539" y="1127"/>
                      <a:pt x="536" y="1125"/>
                      <a:pt x="534" y="1125"/>
                    </a:cubicBezTo>
                    <a:cubicBezTo>
                      <a:pt x="533" y="1125"/>
                      <a:pt x="532" y="1126"/>
                      <a:pt x="532" y="1126"/>
                    </a:cubicBezTo>
                    <a:cubicBezTo>
                      <a:pt x="530" y="1129"/>
                      <a:pt x="530" y="1129"/>
                      <a:pt x="530" y="1129"/>
                    </a:cubicBezTo>
                    <a:cubicBezTo>
                      <a:pt x="530" y="1129"/>
                      <a:pt x="529" y="1129"/>
                      <a:pt x="526" y="1127"/>
                    </a:cubicBezTo>
                    <a:cubicBezTo>
                      <a:pt x="524" y="1126"/>
                      <a:pt x="521" y="1124"/>
                      <a:pt x="521" y="1124"/>
                    </a:cubicBezTo>
                    <a:cubicBezTo>
                      <a:pt x="518" y="1123"/>
                      <a:pt x="518" y="1123"/>
                      <a:pt x="518" y="1123"/>
                    </a:cubicBezTo>
                    <a:cubicBezTo>
                      <a:pt x="518" y="1123"/>
                      <a:pt x="509" y="1127"/>
                      <a:pt x="508" y="1128"/>
                    </a:cubicBezTo>
                    <a:cubicBezTo>
                      <a:pt x="508" y="1129"/>
                      <a:pt x="506" y="1132"/>
                      <a:pt x="506" y="1132"/>
                    </a:cubicBezTo>
                    <a:cubicBezTo>
                      <a:pt x="501" y="1128"/>
                      <a:pt x="501" y="1128"/>
                      <a:pt x="501" y="1128"/>
                    </a:cubicBezTo>
                    <a:cubicBezTo>
                      <a:pt x="495" y="1124"/>
                      <a:pt x="495" y="1124"/>
                      <a:pt x="495" y="1124"/>
                    </a:cubicBezTo>
                    <a:cubicBezTo>
                      <a:pt x="494" y="1117"/>
                      <a:pt x="494" y="1117"/>
                      <a:pt x="494" y="1117"/>
                    </a:cubicBezTo>
                    <a:cubicBezTo>
                      <a:pt x="483" y="1107"/>
                      <a:pt x="483" y="1107"/>
                      <a:pt x="483" y="1107"/>
                    </a:cubicBezTo>
                    <a:cubicBezTo>
                      <a:pt x="481" y="1097"/>
                      <a:pt x="481" y="1097"/>
                      <a:pt x="481" y="1097"/>
                    </a:cubicBezTo>
                    <a:cubicBezTo>
                      <a:pt x="473" y="1091"/>
                      <a:pt x="473" y="1091"/>
                      <a:pt x="473" y="1091"/>
                    </a:cubicBezTo>
                    <a:cubicBezTo>
                      <a:pt x="468" y="1097"/>
                      <a:pt x="468" y="1097"/>
                      <a:pt x="468" y="1097"/>
                    </a:cubicBezTo>
                    <a:cubicBezTo>
                      <a:pt x="460" y="1096"/>
                      <a:pt x="460" y="1096"/>
                      <a:pt x="460" y="1096"/>
                    </a:cubicBezTo>
                    <a:close/>
                    <a:moveTo>
                      <a:pt x="357" y="73"/>
                    </a:moveTo>
                    <a:cubicBezTo>
                      <a:pt x="357" y="73"/>
                      <a:pt x="357" y="73"/>
                      <a:pt x="357" y="73"/>
                    </a:cubicBezTo>
                    <a:cubicBezTo>
                      <a:pt x="358" y="74"/>
                      <a:pt x="358" y="74"/>
                      <a:pt x="358" y="74"/>
                    </a:cubicBezTo>
                    <a:cubicBezTo>
                      <a:pt x="358" y="74"/>
                      <a:pt x="364" y="80"/>
                      <a:pt x="369" y="80"/>
                    </a:cubicBezTo>
                    <a:cubicBezTo>
                      <a:pt x="374" y="80"/>
                      <a:pt x="370" y="80"/>
                      <a:pt x="375" y="79"/>
                    </a:cubicBezTo>
                    <a:cubicBezTo>
                      <a:pt x="379" y="77"/>
                      <a:pt x="380" y="74"/>
                      <a:pt x="382" y="71"/>
                    </a:cubicBezTo>
                    <a:cubicBezTo>
                      <a:pt x="384" y="68"/>
                      <a:pt x="384" y="68"/>
                      <a:pt x="384" y="65"/>
                    </a:cubicBezTo>
                    <a:cubicBezTo>
                      <a:pt x="384" y="62"/>
                      <a:pt x="384" y="57"/>
                      <a:pt x="384" y="54"/>
                    </a:cubicBezTo>
                    <a:cubicBezTo>
                      <a:pt x="384" y="51"/>
                      <a:pt x="387" y="52"/>
                      <a:pt x="390" y="52"/>
                    </a:cubicBezTo>
                    <a:cubicBezTo>
                      <a:pt x="392" y="52"/>
                      <a:pt x="388" y="44"/>
                      <a:pt x="388" y="44"/>
                    </a:cubicBezTo>
                    <a:cubicBezTo>
                      <a:pt x="388" y="44"/>
                      <a:pt x="379" y="40"/>
                      <a:pt x="375" y="40"/>
                    </a:cubicBezTo>
                    <a:cubicBezTo>
                      <a:pt x="371" y="40"/>
                      <a:pt x="362" y="39"/>
                      <a:pt x="362" y="39"/>
                    </a:cubicBezTo>
                    <a:cubicBezTo>
                      <a:pt x="351" y="53"/>
                      <a:pt x="351" y="53"/>
                      <a:pt x="351" y="53"/>
                    </a:cubicBezTo>
                    <a:cubicBezTo>
                      <a:pt x="351" y="53"/>
                      <a:pt x="355" y="72"/>
                      <a:pt x="357" y="73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Freeform 109">
                <a:extLst>
                  <a:ext uri="{FF2B5EF4-FFF2-40B4-BE49-F238E27FC236}">
                    <a16:creationId xmlns:a16="http://schemas.microsoft.com/office/drawing/2014/main" id="{E44E519B-7E47-924F-8D84-AF1FB0064E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3036" y="1542151"/>
                <a:ext cx="664056" cy="1216708"/>
              </a:xfrm>
              <a:custGeom>
                <a:avLst/>
                <a:gdLst>
                  <a:gd name="T0" fmla="*/ 29 w 291"/>
                  <a:gd name="T1" fmla="*/ 540 h 550"/>
                  <a:gd name="T2" fmla="*/ 96 w 291"/>
                  <a:gd name="T3" fmla="*/ 541 h 550"/>
                  <a:gd name="T4" fmla="*/ 173 w 291"/>
                  <a:gd name="T5" fmla="*/ 531 h 550"/>
                  <a:gd name="T6" fmla="*/ 212 w 291"/>
                  <a:gd name="T7" fmla="*/ 534 h 550"/>
                  <a:gd name="T8" fmla="*/ 254 w 291"/>
                  <a:gd name="T9" fmla="*/ 506 h 550"/>
                  <a:gd name="T10" fmla="*/ 285 w 291"/>
                  <a:gd name="T11" fmla="*/ 469 h 550"/>
                  <a:gd name="T12" fmla="*/ 250 w 291"/>
                  <a:gd name="T13" fmla="*/ 407 h 550"/>
                  <a:gd name="T14" fmla="*/ 238 w 291"/>
                  <a:gd name="T15" fmla="*/ 368 h 550"/>
                  <a:gd name="T16" fmla="*/ 207 w 291"/>
                  <a:gd name="T17" fmla="*/ 282 h 550"/>
                  <a:gd name="T18" fmla="*/ 158 w 291"/>
                  <a:gd name="T19" fmla="*/ 243 h 550"/>
                  <a:gd name="T20" fmla="*/ 165 w 291"/>
                  <a:gd name="T21" fmla="*/ 227 h 550"/>
                  <a:gd name="T22" fmla="*/ 220 w 291"/>
                  <a:gd name="T23" fmla="*/ 173 h 550"/>
                  <a:gd name="T24" fmla="*/ 167 w 291"/>
                  <a:gd name="T25" fmla="*/ 157 h 550"/>
                  <a:gd name="T26" fmla="*/ 143 w 291"/>
                  <a:gd name="T27" fmla="*/ 156 h 550"/>
                  <a:gd name="T28" fmla="*/ 166 w 291"/>
                  <a:gd name="T29" fmla="*/ 136 h 550"/>
                  <a:gd name="T30" fmla="*/ 157 w 291"/>
                  <a:gd name="T31" fmla="*/ 107 h 550"/>
                  <a:gd name="T32" fmla="*/ 136 w 291"/>
                  <a:gd name="T33" fmla="*/ 106 h 550"/>
                  <a:gd name="T34" fmla="*/ 128 w 291"/>
                  <a:gd name="T35" fmla="*/ 138 h 550"/>
                  <a:gd name="T36" fmla="*/ 111 w 291"/>
                  <a:gd name="T37" fmla="*/ 142 h 550"/>
                  <a:gd name="T38" fmla="*/ 107 w 291"/>
                  <a:gd name="T39" fmla="*/ 165 h 550"/>
                  <a:gd name="T40" fmla="*/ 90 w 291"/>
                  <a:gd name="T41" fmla="*/ 144 h 550"/>
                  <a:gd name="T42" fmla="*/ 84 w 291"/>
                  <a:gd name="T43" fmla="*/ 159 h 550"/>
                  <a:gd name="T44" fmla="*/ 104 w 291"/>
                  <a:gd name="T45" fmla="*/ 172 h 550"/>
                  <a:gd name="T46" fmla="*/ 84 w 291"/>
                  <a:gd name="T47" fmla="*/ 191 h 550"/>
                  <a:gd name="T48" fmla="*/ 95 w 291"/>
                  <a:gd name="T49" fmla="*/ 210 h 550"/>
                  <a:gd name="T50" fmla="*/ 65 w 291"/>
                  <a:gd name="T51" fmla="*/ 241 h 550"/>
                  <a:gd name="T52" fmla="*/ 87 w 291"/>
                  <a:gd name="T53" fmla="*/ 231 h 550"/>
                  <a:gd name="T54" fmla="*/ 83 w 291"/>
                  <a:gd name="T55" fmla="*/ 256 h 550"/>
                  <a:gd name="T56" fmla="*/ 101 w 291"/>
                  <a:gd name="T57" fmla="*/ 237 h 550"/>
                  <a:gd name="T58" fmla="*/ 98 w 291"/>
                  <a:gd name="T59" fmla="*/ 306 h 550"/>
                  <a:gd name="T60" fmla="*/ 133 w 291"/>
                  <a:gd name="T61" fmla="*/ 306 h 550"/>
                  <a:gd name="T62" fmla="*/ 142 w 291"/>
                  <a:gd name="T63" fmla="*/ 337 h 550"/>
                  <a:gd name="T64" fmla="*/ 144 w 291"/>
                  <a:gd name="T65" fmla="*/ 382 h 550"/>
                  <a:gd name="T66" fmla="*/ 97 w 291"/>
                  <a:gd name="T67" fmla="*/ 376 h 550"/>
                  <a:gd name="T68" fmla="*/ 103 w 291"/>
                  <a:gd name="T69" fmla="*/ 422 h 550"/>
                  <a:gd name="T70" fmla="*/ 62 w 291"/>
                  <a:gd name="T71" fmla="*/ 461 h 550"/>
                  <a:gd name="T72" fmla="*/ 101 w 291"/>
                  <a:gd name="T73" fmla="*/ 472 h 550"/>
                  <a:gd name="T74" fmla="*/ 139 w 291"/>
                  <a:gd name="T75" fmla="*/ 482 h 550"/>
                  <a:gd name="T76" fmla="*/ 50 w 291"/>
                  <a:gd name="T77" fmla="*/ 266 h 550"/>
                  <a:gd name="T78" fmla="*/ 80 w 291"/>
                  <a:gd name="T79" fmla="*/ 314 h 550"/>
                  <a:gd name="T80" fmla="*/ 41 w 291"/>
                  <a:gd name="T81" fmla="*/ 324 h 550"/>
                  <a:gd name="T82" fmla="*/ 13 w 291"/>
                  <a:gd name="T83" fmla="*/ 287 h 550"/>
                  <a:gd name="T84" fmla="*/ 75 w 291"/>
                  <a:gd name="T85" fmla="*/ 227 h 550"/>
                  <a:gd name="T86" fmla="*/ 103 w 291"/>
                  <a:gd name="T87" fmla="*/ 263 h 550"/>
                  <a:gd name="T88" fmla="*/ 65 w 291"/>
                  <a:gd name="T89" fmla="*/ 199 h 550"/>
                  <a:gd name="T90" fmla="*/ 78 w 291"/>
                  <a:gd name="T91" fmla="*/ 171 h 550"/>
                  <a:gd name="T92" fmla="*/ 46 w 291"/>
                  <a:gd name="T93" fmla="*/ 177 h 550"/>
                  <a:gd name="T94" fmla="*/ 59 w 291"/>
                  <a:gd name="T95" fmla="*/ 158 h 550"/>
                  <a:gd name="T96" fmla="*/ 69 w 291"/>
                  <a:gd name="T97" fmla="*/ 132 h 550"/>
                  <a:gd name="T98" fmla="*/ 80 w 291"/>
                  <a:gd name="T99" fmla="*/ 106 h 550"/>
                  <a:gd name="T100" fmla="*/ 94 w 291"/>
                  <a:gd name="T101" fmla="*/ 116 h 550"/>
                  <a:gd name="T102" fmla="*/ 267 w 291"/>
                  <a:gd name="T103" fmla="*/ 15 h 550"/>
                  <a:gd name="T104" fmla="*/ 245 w 291"/>
                  <a:gd name="T105" fmla="*/ 27 h 550"/>
                  <a:gd name="T106" fmla="*/ 269 w 291"/>
                  <a:gd name="T107" fmla="*/ 2 h 550"/>
                  <a:gd name="T108" fmla="*/ 259 w 291"/>
                  <a:gd name="T109" fmla="*/ 29 h 550"/>
                  <a:gd name="T110" fmla="*/ 243 w 291"/>
                  <a:gd name="T111" fmla="*/ 64 h 550"/>
                  <a:gd name="T112" fmla="*/ 221 w 291"/>
                  <a:gd name="T113" fmla="*/ 72 h 550"/>
                  <a:gd name="T114" fmla="*/ 205 w 291"/>
                  <a:gd name="T115" fmla="*/ 80 h 550"/>
                  <a:gd name="T116" fmla="*/ 204 w 291"/>
                  <a:gd name="T117" fmla="*/ 75 h 550"/>
                  <a:gd name="T118" fmla="*/ 191 w 291"/>
                  <a:gd name="T119" fmla="*/ 91 h 550"/>
                  <a:gd name="T120" fmla="*/ 187 w 291"/>
                  <a:gd name="T121" fmla="*/ 92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1" h="550">
                    <a:moveTo>
                      <a:pt x="73" y="501"/>
                    </a:moveTo>
                    <a:cubicBezTo>
                      <a:pt x="69" y="504"/>
                      <a:pt x="69" y="504"/>
                      <a:pt x="69" y="504"/>
                    </a:cubicBezTo>
                    <a:cubicBezTo>
                      <a:pt x="69" y="508"/>
                      <a:pt x="69" y="508"/>
                      <a:pt x="69" y="508"/>
                    </a:cubicBezTo>
                    <a:cubicBezTo>
                      <a:pt x="67" y="512"/>
                      <a:pt x="67" y="512"/>
                      <a:pt x="67" y="512"/>
                    </a:cubicBezTo>
                    <a:cubicBezTo>
                      <a:pt x="67" y="512"/>
                      <a:pt x="65" y="513"/>
                      <a:pt x="65" y="514"/>
                    </a:cubicBezTo>
                    <a:cubicBezTo>
                      <a:pt x="64" y="515"/>
                      <a:pt x="60" y="518"/>
                      <a:pt x="60" y="518"/>
                    </a:cubicBezTo>
                    <a:cubicBezTo>
                      <a:pt x="60" y="518"/>
                      <a:pt x="60" y="519"/>
                      <a:pt x="59" y="519"/>
                    </a:cubicBezTo>
                    <a:cubicBezTo>
                      <a:pt x="58" y="519"/>
                      <a:pt x="51" y="522"/>
                      <a:pt x="51" y="522"/>
                    </a:cubicBezTo>
                    <a:cubicBezTo>
                      <a:pt x="49" y="526"/>
                      <a:pt x="49" y="526"/>
                      <a:pt x="49" y="526"/>
                    </a:cubicBezTo>
                    <a:cubicBezTo>
                      <a:pt x="45" y="527"/>
                      <a:pt x="45" y="527"/>
                      <a:pt x="45" y="527"/>
                    </a:cubicBezTo>
                    <a:cubicBezTo>
                      <a:pt x="42" y="532"/>
                      <a:pt x="42" y="532"/>
                      <a:pt x="42" y="532"/>
                    </a:cubicBezTo>
                    <a:cubicBezTo>
                      <a:pt x="37" y="534"/>
                      <a:pt x="37" y="534"/>
                      <a:pt x="37" y="534"/>
                    </a:cubicBezTo>
                    <a:cubicBezTo>
                      <a:pt x="33" y="535"/>
                      <a:pt x="33" y="535"/>
                      <a:pt x="33" y="535"/>
                    </a:cubicBezTo>
                    <a:cubicBezTo>
                      <a:pt x="29" y="533"/>
                      <a:pt x="29" y="533"/>
                      <a:pt x="29" y="533"/>
                    </a:cubicBezTo>
                    <a:cubicBezTo>
                      <a:pt x="26" y="535"/>
                      <a:pt x="26" y="535"/>
                      <a:pt x="26" y="535"/>
                    </a:cubicBezTo>
                    <a:cubicBezTo>
                      <a:pt x="23" y="537"/>
                      <a:pt x="23" y="537"/>
                      <a:pt x="23" y="537"/>
                    </a:cubicBezTo>
                    <a:cubicBezTo>
                      <a:pt x="24" y="541"/>
                      <a:pt x="24" y="541"/>
                      <a:pt x="24" y="541"/>
                    </a:cubicBezTo>
                    <a:cubicBezTo>
                      <a:pt x="27" y="543"/>
                      <a:pt x="27" y="543"/>
                      <a:pt x="27" y="543"/>
                    </a:cubicBezTo>
                    <a:cubicBezTo>
                      <a:pt x="29" y="540"/>
                      <a:pt x="29" y="540"/>
                      <a:pt x="29" y="540"/>
                    </a:cubicBezTo>
                    <a:cubicBezTo>
                      <a:pt x="35" y="542"/>
                      <a:pt x="35" y="542"/>
                      <a:pt x="35" y="542"/>
                    </a:cubicBezTo>
                    <a:cubicBezTo>
                      <a:pt x="35" y="542"/>
                      <a:pt x="37" y="545"/>
                      <a:pt x="38" y="546"/>
                    </a:cubicBezTo>
                    <a:cubicBezTo>
                      <a:pt x="38" y="547"/>
                      <a:pt x="38" y="550"/>
                      <a:pt x="39" y="550"/>
                    </a:cubicBezTo>
                    <a:cubicBezTo>
                      <a:pt x="40" y="549"/>
                      <a:pt x="45" y="546"/>
                      <a:pt x="45" y="546"/>
                    </a:cubicBezTo>
                    <a:cubicBezTo>
                      <a:pt x="43" y="542"/>
                      <a:pt x="43" y="542"/>
                      <a:pt x="43" y="542"/>
                    </a:cubicBezTo>
                    <a:cubicBezTo>
                      <a:pt x="43" y="542"/>
                      <a:pt x="46" y="541"/>
                      <a:pt x="48" y="541"/>
                    </a:cubicBezTo>
                    <a:cubicBezTo>
                      <a:pt x="50" y="541"/>
                      <a:pt x="52" y="542"/>
                      <a:pt x="53" y="540"/>
                    </a:cubicBezTo>
                    <a:cubicBezTo>
                      <a:pt x="53" y="539"/>
                      <a:pt x="56" y="539"/>
                      <a:pt x="56" y="539"/>
                    </a:cubicBezTo>
                    <a:cubicBezTo>
                      <a:pt x="56" y="539"/>
                      <a:pt x="58" y="536"/>
                      <a:pt x="58" y="536"/>
                    </a:cubicBezTo>
                    <a:cubicBezTo>
                      <a:pt x="58" y="535"/>
                      <a:pt x="61" y="533"/>
                      <a:pt x="61" y="533"/>
                    </a:cubicBezTo>
                    <a:cubicBezTo>
                      <a:pt x="61" y="533"/>
                      <a:pt x="68" y="536"/>
                      <a:pt x="69" y="536"/>
                    </a:cubicBezTo>
                    <a:cubicBezTo>
                      <a:pt x="70" y="536"/>
                      <a:pt x="77" y="534"/>
                      <a:pt x="77" y="534"/>
                    </a:cubicBezTo>
                    <a:cubicBezTo>
                      <a:pt x="80" y="537"/>
                      <a:pt x="80" y="537"/>
                      <a:pt x="80" y="537"/>
                    </a:cubicBezTo>
                    <a:cubicBezTo>
                      <a:pt x="80" y="537"/>
                      <a:pt x="80" y="539"/>
                      <a:pt x="82" y="540"/>
                    </a:cubicBezTo>
                    <a:cubicBezTo>
                      <a:pt x="84" y="540"/>
                      <a:pt x="85" y="540"/>
                      <a:pt x="85" y="540"/>
                    </a:cubicBezTo>
                    <a:cubicBezTo>
                      <a:pt x="88" y="544"/>
                      <a:pt x="88" y="544"/>
                      <a:pt x="88" y="544"/>
                    </a:cubicBezTo>
                    <a:cubicBezTo>
                      <a:pt x="91" y="546"/>
                      <a:pt x="91" y="546"/>
                      <a:pt x="91" y="546"/>
                    </a:cubicBezTo>
                    <a:cubicBezTo>
                      <a:pt x="91" y="546"/>
                      <a:pt x="94" y="546"/>
                      <a:pt x="94" y="545"/>
                    </a:cubicBezTo>
                    <a:cubicBezTo>
                      <a:pt x="94" y="544"/>
                      <a:pt x="95" y="542"/>
                      <a:pt x="96" y="541"/>
                    </a:cubicBezTo>
                    <a:cubicBezTo>
                      <a:pt x="97" y="541"/>
                      <a:pt x="100" y="540"/>
                      <a:pt x="100" y="540"/>
                    </a:cubicBezTo>
                    <a:cubicBezTo>
                      <a:pt x="100" y="540"/>
                      <a:pt x="100" y="538"/>
                      <a:pt x="100" y="537"/>
                    </a:cubicBezTo>
                    <a:cubicBezTo>
                      <a:pt x="100" y="535"/>
                      <a:pt x="100" y="532"/>
                      <a:pt x="101" y="531"/>
                    </a:cubicBezTo>
                    <a:cubicBezTo>
                      <a:pt x="101" y="531"/>
                      <a:pt x="104" y="527"/>
                      <a:pt x="104" y="527"/>
                    </a:cubicBezTo>
                    <a:cubicBezTo>
                      <a:pt x="109" y="526"/>
                      <a:pt x="109" y="526"/>
                      <a:pt x="109" y="526"/>
                    </a:cubicBezTo>
                    <a:cubicBezTo>
                      <a:pt x="121" y="525"/>
                      <a:pt x="121" y="525"/>
                      <a:pt x="121" y="525"/>
                    </a:cubicBezTo>
                    <a:cubicBezTo>
                      <a:pt x="125" y="525"/>
                      <a:pt x="125" y="525"/>
                      <a:pt x="125" y="525"/>
                    </a:cubicBezTo>
                    <a:cubicBezTo>
                      <a:pt x="130" y="529"/>
                      <a:pt x="130" y="529"/>
                      <a:pt x="130" y="529"/>
                    </a:cubicBezTo>
                    <a:cubicBezTo>
                      <a:pt x="135" y="534"/>
                      <a:pt x="135" y="534"/>
                      <a:pt x="135" y="534"/>
                    </a:cubicBezTo>
                    <a:cubicBezTo>
                      <a:pt x="135" y="534"/>
                      <a:pt x="138" y="538"/>
                      <a:pt x="138" y="537"/>
                    </a:cubicBezTo>
                    <a:cubicBezTo>
                      <a:pt x="139" y="535"/>
                      <a:pt x="140" y="531"/>
                      <a:pt x="141" y="531"/>
                    </a:cubicBezTo>
                    <a:cubicBezTo>
                      <a:pt x="142" y="531"/>
                      <a:pt x="145" y="535"/>
                      <a:pt x="145" y="535"/>
                    </a:cubicBezTo>
                    <a:cubicBezTo>
                      <a:pt x="149" y="536"/>
                      <a:pt x="149" y="536"/>
                      <a:pt x="149" y="536"/>
                    </a:cubicBezTo>
                    <a:cubicBezTo>
                      <a:pt x="152" y="536"/>
                      <a:pt x="152" y="536"/>
                      <a:pt x="152" y="536"/>
                    </a:cubicBezTo>
                    <a:cubicBezTo>
                      <a:pt x="155" y="533"/>
                      <a:pt x="155" y="533"/>
                      <a:pt x="155" y="533"/>
                    </a:cubicBezTo>
                    <a:cubicBezTo>
                      <a:pt x="153" y="530"/>
                      <a:pt x="153" y="530"/>
                      <a:pt x="153" y="530"/>
                    </a:cubicBezTo>
                    <a:cubicBezTo>
                      <a:pt x="157" y="531"/>
                      <a:pt x="157" y="531"/>
                      <a:pt x="157" y="531"/>
                    </a:cubicBezTo>
                    <a:cubicBezTo>
                      <a:pt x="168" y="532"/>
                      <a:pt x="168" y="532"/>
                      <a:pt x="168" y="532"/>
                    </a:cubicBezTo>
                    <a:cubicBezTo>
                      <a:pt x="173" y="531"/>
                      <a:pt x="173" y="531"/>
                      <a:pt x="173" y="531"/>
                    </a:cubicBezTo>
                    <a:cubicBezTo>
                      <a:pt x="177" y="530"/>
                      <a:pt x="177" y="530"/>
                      <a:pt x="177" y="530"/>
                    </a:cubicBezTo>
                    <a:cubicBezTo>
                      <a:pt x="177" y="532"/>
                      <a:pt x="177" y="532"/>
                      <a:pt x="177" y="532"/>
                    </a:cubicBezTo>
                    <a:cubicBezTo>
                      <a:pt x="171" y="534"/>
                      <a:pt x="171" y="534"/>
                      <a:pt x="171" y="534"/>
                    </a:cubicBezTo>
                    <a:cubicBezTo>
                      <a:pt x="171" y="534"/>
                      <a:pt x="168" y="534"/>
                      <a:pt x="169" y="535"/>
                    </a:cubicBezTo>
                    <a:cubicBezTo>
                      <a:pt x="170" y="537"/>
                      <a:pt x="175" y="539"/>
                      <a:pt x="175" y="539"/>
                    </a:cubicBezTo>
                    <a:cubicBezTo>
                      <a:pt x="175" y="539"/>
                      <a:pt x="172" y="540"/>
                      <a:pt x="176" y="540"/>
                    </a:cubicBezTo>
                    <a:cubicBezTo>
                      <a:pt x="180" y="540"/>
                      <a:pt x="182" y="539"/>
                      <a:pt x="182" y="539"/>
                    </a:cubicBezTo>
                    <a:cubicBezTo>
                      <a:pt x="185" y="536"/>
                      <a:pt x="185" y="536"/>
                      <a:pt x="185" y="536"/>
                    </a:cubicBezTo>
                    <a:cubicBezTo>
                      <a:pt x="183" y="534"/>
                      <a:pt x="183" y="534"/>
                      <a:pt x="183" y="534"/>
                    </a:cubicBezTo>
                    <a:cubicBezTo>
                      <a:pt x="178" y="533"/>
                      <a:pt x="178" y="533"/>
                      <a:pt x="178" y="533"/>
                    </a:cubicBezTo>
                    <a:cubicBezTo>
                      <a:pt x="179" y="529"/>
                      <a:pt x="179" y="529"/>
                      <a:pt x="179" y="529"/>
                    </a:cubicBezTo>
                    <a:cubicBezTo>
                      <a:pt x="180" y="529"/>
                      <a:pt x="180" y="529"/>
                      <a:pt x="180" y="529"/>
                    </a:cubicBezTo>
                    <a:cubicBezTo>
                      <a:pt x="183" y="532"/>
                      <a:pt x="183" y="532"/>
                      <a:pt x="183" y="532"/>
                    </a:cubicBezTo>
                    <a:cubicBezTo>
                      <a:pt x="186" y="530"/>
                      <a:pt x="186" y="530"/>
                      <a:pt x="186" y="530"/>
                    </a:cubicBezTo>
                    <a:cubicBezTo>
                      <a:pt x="190" y="531"/>
                      <a:pt x="190" y="531"/>
                      <a:pt x="190" y="531"/>
                    </a:cubicBezTo>
                    <a:cubicBezTo>
                      <a:pt x="192" y="535"/>
                      <a:pt x="192" y="535"/>
                      <a:pt x="192" y="535"/>
                    </a:cubicBezTo>
                    <a:cubicBezTo>
                      <a:pt x="192" y="535"/>
                      <a:pt x="194" y="537"/>
                      <a:pt x="196" y="535"/>
                    </a:cubicBezTo>
                    <a:cubicBezTo>
                      <a:pt x="198" y="534"/>
                      <a:pt x="200" y="533"/>
                      <a:pt x="200" y="533"/>
                    </a:cubicBezTo>
                    <a:cubicBezTo>
                      <a:pt x="212" y="534"/>
                      <a:pt x="212" y="534"/>
                      <a:pt x="212" y="534"/>
                    </a:cubicBezTo>
                    <a:cubicBezTo>
                      <a:pt x="212" y="534"/>
                      <a:pt x="218" y="533"/>
                      <a:pt x="219" y="535"/>
                    </a:cubicBezTo>
                    <a:cubicBezTo>
                      <a:pt x="220" y="536"/>
                      <a:pt x="223" y="538"/>
                      <a:pt x="223" y="538"/>
                    </a:cubicBezTo>
                    <a:cubicBezTo>
                      <a:pt x="228" y="539"/>
                      <a:pt x="228" y="539"/>
                      <a:pt x="228" y="539"/>
                    </a:cubicBezTo>
                    <a:cubicBezTo>
                      <a:pt x="233" y="539"/>
                      <a:pt x="233" y="539"/>
                      <a:pt x="233" y="539"/>
                    </a:cubicBezTo>
                    <a:cubicBezTo>
                      <a:pt x="233" y="539"/>
                      <a:pt x="235" y="537"/>
                      <a:pt x="236" y="536"/>
                    </a:cubicBezTo>
                    <a:cubicBezTo>
                      <a:pt x="238" y="536"/>
                      <a:pt x="241" y="534"/>
                      <a:pt x="242" y="534"/>
                    </a:cubicBezTo>
                    <a:cubicBezTo>
                      <a:pt x="244" y="534"/>
                      <a:pt x="249" y="533"/>
                      <a:pt x="249" y="533"/>
                    </a:cubicBezTo>
                    <a:cubicBezTo>
                      <a:pt x="250" y="533"/>
                      <a:pt x="251" y="534"/>
                      <a:pt x="253" y="533"/>
                    </a:cubicBezTo>
                    <a:cubicBezTo>
                      <a:pt x="254" y="533"/>
                      <a:pt x="257" y="528"/>
                      <a:pt x="257" y="528"/>
                    </a:cubicBezTo>
                    <a:cubicBezTo>
                      <a:pt x="257" y="528"/>
                      <a:pt x="258" y="526"/>
                      <a:pt x="260" y="526"/>
                    </a:cubicBezTo>
                    <a:cubicBezTo>
                      <a:pt x="262" y="526"/>
                      <a:pt x="265" y="526"/>
                      <a:pt x="266" y="525"/>
                    </a:cubicBezTo>
                    <a:cubicBezTo>
                      <a:pt x="267" y="523"/>
                      <a:pt x="268" y="522"/>
                      <a:pt x="269" y="521"/>
                    </a:cubicBezTo>
                    <a:cubicBezTo>
                      <a:pt x="270" y="520"/>
                      <a:pt x="272" y="517"/>
                      <a:pt x="271" y="516"/>
                    </a:cubicBezTo>
                    <a:cubicBezTo>
                      <a:pt x="271" y="515"/>
                      <a:pt x="272" y="511"/>
                      <a:pt x="272" y="511"/>
                    </a:cubicBezTo>
                    <a:cubicBezTo>
                      <a:pt x="272" y="511"/>
                      <a:pt x="269" y="511"/>
                      <a:pt x="268" y="511"/>
                    </a:cubicBezTo>
                    <a:cubicBezTo>
                      <a:pt x="267" y="510"/>
                      <a:pt x="263" y="511"/>
                      <a:pt x="262" y="510"/>
                    </a:cubicBezTo>
                    <a:cubicBezTo>
                      <a:pt x="261" y="510"/>
                      <a:pt x="257" y="510"/>
                      <a:pt x="257" y="510"/>
                    </a:cubicBezTo>
                    <a:cubicBezTo>
                      <a:pt x="256" y="508"/>
                      <a:pt x="256" y="508"/>
                      <a:pt x="256" y="508"/>
                    </a:cubicBezTo>
                    <a:cubicBezTo>
                      <a:pt x="256" y="508"/>
                      <a:pt x="255" y="507"/>
                      <a:pt x="254" y="506"/>
                    </a:cubicBezTo>
                    <a:cubicBezTo>
                      <a:pt x="253" y="506"/>
                      <a:pt x="254" y="506"/>
                      <a:pt x="252" y="505"/>
                    </a:cubicBezTo>
                    <a:cubicBezTo>
                      <a:pt x="251" y="505"/>
                      <a:pt x="249" y="503"/>
                      <a:pt x="249" y="503"/>
                    </a:cubicBezTo>
                    <a:cubicBezTo>
                      <a:pt x="246" y="502"/>
                      <a:pt x="246" y="502"/>
                      <a:pt x="246" y="502"/>
                    </a:cubicBezTo>
                    <a:cubicBezTo>
                      <a:pt x="242" y="502"/>
                      <a:pt x="242" y="502"/>
                      <a:pt x="242" y="502"/>
                    </a:cubicBezTo>
                    <a:cubicBezTo>
                      <a:pt x="246" y="500"/>
                      <a:pt x="246" y="500"/>
                      <a:pt x="246" y="500"/>
                    </a:cubicBezTo>
                    <a:cubicBezTo>
                      <a:pt x="246" y="500"/>
                      <a:pt x="250" y="500"/>
                      <a:pt x="251" y="500"/>
                    </a:cubicBezTo>
                    <a:cubicBezTo>
                      <a:pt x="252" y="501"/>
                      <a:pt x="256" y="501"/>
                      <a:pt x="256" y="500"/>
                    </a:cubicBezTo>
                    <a:cubicBezTo>
                      <a:pt x="257" y="500"/>
                      <a:pt x="260" y="495"/>
                      <a:pt x="260" y="495"/>
                    </a:cubicBezTo>
                    <a:cubicBezTo>
                      <a:pt x="259" y="492"/>
                      <a:pt x="259" y="492"/>
                      <a:pt x="259" y="492"/>
                    </a:cubicBezTo>
                    <a:cubicBezTo>
                      <a:pt x="257" y="490"/>
                      <a:pt x="257" y="490"/>
                      <a:pt x="257" y="490"/>
                    </a:cubicBezTo>
                    <a:cubicBezTo>
                      <a:pt x="253" y="491"/>
                      <a:pt x="253" y="491"/>
                      <a:pt x="253" y="491"/>
                    </a:cubicBezTo>
                    <a:cubicBezTo>
                      <a:pt x="259" y="488"/>
                      <a:pt x="259" y="488"/>
                      <a:pt x="259" y="488"/>
                    </a:cubicBezTo>
                    <a:cubicBezTo>
                      <a:pt x="261" y="486"/>
                      <a:pt x="261" y="486"/>
                      <a:pt x="261" y="486"/>
                    </a:cubicBezTo>
                    <a:cubicBezTo>
                      <a:pt x="264" y="488"/>
                      <a:pt x="264" y="488"/>
                      <a:pt x="264" y="488"/>
                    </a:cubicBezTo>
                    <a:cubicBezTo>
                      <a:pt x="264" y="488"/>
                      <a:pt x="269" y="489"/>
                      <a:pt x="269" y="488"/>
                    </a:cubicBezTo>
                    <a:cubicBezTo>
                      <a:pt x="270" y="487"/>
                      <a:pt x="271" y="485"/>
                      <a:pt x="271" y="485"/>
                    </a:cubicBezTo>
                    <a:cubicBezTo>
                      <a:pt x="271" y="482"/>
                      <a:pt x="271" y="482"/>
                      <a:pt x="271" y="482"/>
                    </a:cubicBezTo>
                    <a:cubicBezTo>
                      <a:pt x="281" y="475"/>
                      <a:pt x="281" y="475"/>
                      <a:pt x="281" y="475"/>
                    </a:cubicBezTo>
                    <a:cubicBezTo>
                      <a:pt x="285" y="469"/>
                      <a:pt x="285" y="469"/>
                      <a:pt x="285" y="469"/>
                    </a:cubicBezTo>
                    <a:cubicBezTo>
                      <a:pt x="286" y="463"/>
                      <a:pt x="286" y="463"/>
                      <a:pt x="286" y="463"/>
                    </a:cubicBezTo>
                    <a:cubicBezTo>
                      <a:pt x="291" y="454"/>
                      <a:pt x="291" y="454"/>
                      <a:pt x="291" y="454"/>
                    </a:cubicBezTo>
                    <a:cubicBezTo>
                      <a:pt x="290" y="442"/>
                      <a:pt x="290" y="442"/>
                      <a:pt x="290" y="442"/>
                    </a:cubicBezTo>
                    <a:cubicBezTo>
                      <a:pt x="285" y="434"/>
                      <a:pt x="285" y="434"/>
                      <a:pt x="285" y="434"/>
                    </a:cubicBezTo>
                    <a:cubicBezTo>
                      <a:pt x="285" y="434"/>
                      <a:pt x="279" y="429"/>
                      <a:pt x="277" y="428"/>
                    </a:cubicBezTo>
                    <a:cubicBezTo>
                      <a:pt x="275" y="428"/>
                      <a:pt x="264" y="425"/>
                      <a:pt x="264" y="425"/>
                    </a:cubicBezTo>
                    <a:cubicBezTo>
                      <a:pt x="256" y="423"/>
                      <a:pt x="256" y="423"/>
                      <a:pt x="256" y="423"/>
                    </a:cubicBezTo>
                    <a:cubicBezTo>
                      <a:pt x="252" y="425"/>
                      <a:pt x="252" y="425"/>
                      <a:pt x="252" y="425"/>
                    </a:cubicBezTo>
                    <a:cubicBezTo>
                      <a:pt x="251" y="428"/>
                      <a:pt x="251" y="428"/>
                      <a:pt x="251" y="428"/>
                    </a:cubicBezTo>
                    <a:cubicBezTo>
                      <a:pt x="248" y="430"/>
                      <a:pt x="248" y="430"/>
                      <a:pt x="248" y="430"/>
                    </a:cubicBezTo>
                    <a:cubicBezTo>
                      <a:pt x="248" y="430"/>
                      <a:pt x="245" y="432"/>
                      <a:pt x="245" y="432"/>
                    </a:cubicBezTo>
                    <a:cubicBezTo>
                      <a:pt x="244" y="432"/>
                      <a:pt x="242" y="429"/>
                      <a:pt x="242" y="429"/>
                    </a:cubicBezTo>
                    <a:cubicBezTo>
                      <a:pt x="242" y="429"/>
                      <a:pt x="239" y="426"/>
                      <a:pt x="239" y="426"/>
                    </a:cubicBezTo>
                    <a:cubicBezTo>
                      <a:pt x="238" y="426"/>
                      <a:pt x="235" y="425"/>
                      <a:pt x="235" y="425"/>
                    </a:cubicBezTo>
                    <a:cubicBezTo>
                      <a:pt x="239" y="422"/>
                      <a:pt x="239" y="422"/>
                      <a:pt x="239" y="422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6" y="418"/>
                      <a:pt x="246" y="417"/>
                    </a:cubicBezTo>
                    <a:cubicBezTo>
                      <a:pt x="247" y="417"/>
                      <a:pt x="249" y="415"/>
                      <a:pt x="249" y="415"/>
                    </a:cubicBezTo>
                    <a:cubicBezTo>
                      <a:pt x="250" y="407"/>
                      <a:pt x="250" y="407"/>
                      <a:pt x="250" y="407"/>
                    </a:cubicBezTo>
                    <a:cubicBezTo>
                      <a:pt x="248" y="399"/>
                      <a:pt x="248" y="399"/>
                      <a:pt x="248" y="399"/>
                    </a:cubicBezTo>
                    <a:cubicBezTo>
                      <a:pt x="245" y="395"/>
                      <a:pt x="245" y="395"/>
                      <a:pt x="245" y="395"/>
                    </a:cubicBezTo>
                    <a:cubicBezTo>
                      <a:pt x="243" y="391"/>
                      <a:pt x="243" y="391"/>
                      <a:pt x="243" y="391"/>
                    </a:cubicBezTo>
                    <a:cubicBezTo>
                      <a:pt x="241" y="391"/>
                      <a:pt x="241" y="391"/>
                      <a:pt x="241" y="391"/>
                    </a:cubicBezTo>
                    <a:cubicBezTo>
                      <a:pt x="237" y="388"/>
                      <a:pt x="237" y="388"/>
                      <a:pt x="237" y="388"/>
                    </a:cubicBezTo>
                    <a:cubicBezTo>
                      <a:pt x="234" y="384"/>
                      <a:pt x="234" y="384"/>
                      <a:pt x="234" y="384"/>
                    </a:cubicBezTo>
                    <a:cubicBezTo>
                      <a:pt x="233" y="381"/>
                      <a:pt x="233" y="381"/>
                      <a:pt x="233" y="381"/>
                    </a:cubicBezTo>
                    <a:cubicBezTo>
                      <a:pt x="234" y="379"/>
                      <a:pt x="234" y="379"/>
                      <a:pt x="234" y="379"/>
                    </a:cubicBezTo>
                    <a:cubicBezTo>
                      <a:pt x="235" y="380"/>
                      <a:pt x="235" y="380"/>
                      <a:pt x="235" y="380"/>
                    </a:cubicBezTo>
                    <a:cubicBezTo>
                      <a:pt x="235" y="380"/>
                      <a:pt x="235" y="382"/>
                      <a:pt x="236" y="382"/>
                    </a:cubicBezTo>
                    <a:cubicBezTo>
                      <a:pt x="236" y="383"/>
                      <a:pt x="237" y="384"/>
                      <a:pt x="237" y="384"/>
                    </a:cubicBezTo>
                    <a:cubicBezTo>
                      <a:pt x="238" y="385"/>
                      <a:pt x="242" y="387"/>
                      <a:pt x="242" y="387"/>
                    </a:cubicBezTo>
                    <a:cubicBezTo>
                      <a:pt x="244" y="387"/>
                      <a:pt x="244" y="387"/>
                      <a:pt x="244" y="387"/>
                    </a:cubicBezTo>
                    <a:cubicBezTo>
                      <a:pt x="246" y="390"/>
                      <a:pt x="246" y="390"/>
                      <a:pt x="246" y="390"/>
                    </a:cubicBezTo>
                    <a:cubicBezTo>
                      <a:pt x="246" y="390"/>
                      <a:pt x="247" y="387"/>
                      <a:pt x="247" y="387"/>
                    </a:cubicBezTo>
                    <a:cubicBezTo>
                      <a:pt x="247" y="386"/>
                      <a:pt x="244" y="382"/>
                      <a:pt x="244" y="382"/>
                    </a:cubicBezTo>
                    <a:cubicBezTo>
                      <a:pt x="243" y="382"/>
                      <a:pt x="242" y="378"/>
                      <a:pt x="242" y="378"/>
                    </a:cubicBezTo>
                    <a:cubicBezTo>
                      <a:pt x="241" y="377"/>
                      <a:pt x="239" y="371"/>
                      <a:pt x="239" y="371"/>
                    </a:cubicBezTo>
                    <a:cubicBezTo>
                      <a:pt x="239" y="371"/>
                      <a:pt x="238" y="369"/>
                      <a:pt x="238" y="368"/>
                    </a:cubicBezTo>
                    <a:cubicBezTo>
                      <a:pt x="238" y="368"/>
                      <a:pt x="238" y="363"/>
                      <a:pt x="238" y="363"/>
                    </a:cubicBezTo>
                    <a:cubicBezTo>
                      <a:pt x="240" y="362"/>
                      <a:pt x="240" y="362"/>
                      <a:pt x="240" y="362"/>
                    </a:cubicBezTo>
                    <a:cubicBezTo>
                      <a:pt x="242" y="360"/>
                      <a:pt x="242" y="360"/>
                      <a:pt x="242" y="360"/>
                    </a:cubicBezTo>
                    <a:cubicBezTo>
                      <a:pt x="242" y="360"/>
                      <a:pt x="241" y="360"/>
                      <a:pt x="241" y="359"/>
                    </a:cubicBezTo>
                    <a:cubicBezTo>
                      <a:pt x="240" y="357"/>
                      <a:pt x="238" y="355"/>
                      <a:pt x="238" y="355"/>
                    </a:cubicBezTo>
                    <a:cubicBezTo>
                      <a:pt x="238" y="355"/>
                      <a:pt x="236" y="354"/>
                      <a:pt x="235" y="353"/>
                    </a:cubicBezTo>
                    <a:cubicBezTo>
                      <a:pt x="235" y="351"/>
                      <a:pt x="234" y="349"/>
                      <a:pt x="234" y="349"/>
                    </a:cubicBezTo>
                    <a:cubicBezTo>
                      <a:pt x="234" y="348"/>
                      <a:pt x="233" y="342"/>
                      <a:pt x="233" y="342"/>
                    </a:cubicBezTo>
                    <a:cubicBezTo>
                      <a:pt x="228" y="337"/>
                      <a:pt x="228" y="337"/>
                      <a:pt x="228" y="337"/>
                    </a:cubicBezTo>
                    <a:cubicBezTo>
                      <a:pt x="228" y="337"/>
                      <a:pt x="226" y="335"/>
                      <a:pt x="225" y="334"/>
                    </a:cubicBezTo>
                    <a:cubicBezTo>
                      <a:pt x="225" y="334"/>
                      <a:pt x="222" y="333"/>
                      <a:pt x="222" y="333"/>
                    </a:cubicBezTo>
                    <a:cubicBezTo>
                      <a:pt x="221" y="333"/>
                      <a:pt x="216" y="330"/>
                      <a:pt x="216" y="330"/>
                    </a:cubicBezTo>
                    <a:cubicBezTo>
                      <a:pt x="216" y="330"/>
                      <a:pt x="212" y="325"/>
                      <a:pt x="212" y="324"/>
                    </a:cubicBezTo>
                    <a:cubicBezTo>
                      <a:pt x="212" y="323"/>
                      <a:pt x="210" y="317"/>
                      <a:pt x="210" y="317"/>
                    </a:cubicBezTo>
                    <a:cubicBezTo>
                      <a:pt x="210" y="313"/>
                      <a:pt x="210" y="313"/>
                      <a:pt x="210" y="313"/>
                    </a:cubicBezTo>
                    <a:cubicBezTo>
                      <a:pt x="208" y="305"/>
                      <a:pt x="208" y="305"/>
                      <a:pt x="208" y="305"/>
                    </a:cubicBezTo>
                    <a:cubicBezTo>
                      <a:pt x="207" y="297"/>
                      <a:pt x="207" y="297"/>
                      <a:pt x="207" y="297"/>
                    </a:cubicBezTo>
                    <a:cubicBezTo>
                      <a:pt x="207" y="289"/>
                      <a:pt x="207" y="289"/>
                      <a:pt x="207" y="289"/>
                    </a:cubicBezTo>
                    <a:cubicBezTo>
                      <a:pt x="207" y="282"/>
                      <a:pt x="207" y="282"/>
                      <a:pt x="207" y="282"/>
                    </a:cubicBezTo>
                    <a:cubicBezTo>
                      <a:pt x="207" y="276"/>
                      <a:pt x="207" y="276"/>
                      <a:pt x="207" y="276"/>
                    </a:cubicBezTo>
                    <a:cubicBezTo>
                      <a:pt x="202" y="270"/>
                      <a:pt x="202" y="270"/>
                      <a:pt x="202" y="27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194" y="258"/>
                      <a:pt x="194" y="258"/>
                      <a:pt x="194" y="258"/>
                    </a:cubicBezTo>
                    <a:cubicBezTo>
                      <a:pt x="190" y="253"/>
                      <a:pt x="190" y="253"/>
                      <a:pt x="190" y="253"/>
                    </a:cubicBezTo>
                    <a:cubicBezTo>
                      <a:pt x="187" y="252"/>
                      <a:pt x="187" y="252"/>
                      <a:pt x="187" y="252"/>
                    </a:cubicBezTo>
                    <a:cubicBezTo>
                      <a:pt x="182" y="246"/>
                      <a:pt x="182" y="246"/>
                      <a:pt x="182" y="246"/>
                    </a:cubicBezTo>
                    <a:cubicBezTo>
                      <a:pt x="178" y="245"/>
                      <a:pt x="178" y="245"/>
                      <a:pt x="178" y="245"/>
                    </a:cubicBezTo>
                    <a:cubicBezTo>
                      <a:pt x="174" y="247"/>
                      <a:pt x="174" y="247"/>
                      <a:pt x="174" y="247"/>
                    </a:cubicBezTo>
                    <a:cubicBezTo>
                      <a:pt x="170" y="248"/>
                      <a:pt x="170" y="248"/>
                      <a:pt x="170" y="248"/>
                    </a:cubicBezTo>
                    <a:cubicBezTo>
                      <a:pt x="166" y="249"/>
                      <a:pt x="166" y="249"/>
                      <a:pt x="166" y="249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6" y="243"/>
                      <a:pt x="156" y="243"/>
                      <a:pt x="156" y="243"/>
                    </a:cubicBezTo>
                    <a:cubicBezTo>
                      <a:pt x="152" y="242"/>
                      <a:pt x="152" y="242"/>
                      <a:pt x="152" y="242"/>
                    </a:cubicBezTo>
                    <a:cubicBezTo>
                      <a:pt x="150" y="242"/>
                      <a:pt x="150" y="242"/>
                      <a:pt x="150" y="242"/>
                    </a:cubicBezTo>
                    <a:cubicBezTo>
                      <a:pt x="150" y="242"/>
                      <a:pt x="150" y="241"/>
                      <a:pt x="150" y="241"/>
                    </a:cubicBezTo>
                    <a:cubicBezTo>
                      <a:pt x="150" y="241"/>
                      <a:pt x="152" y="241"/>
                      <a:pt x="152" y="241"/>
                    </a:cubicBezTo>
                    <a:cubicBezTo>
                      <a:pt x="152" y="241"/>
                      <a:pt x="154" y="242"/>
                      <a:pt x="155" y="242"/>
                    </a:cubicBezTo>
                    <a:cubicBezTo>
                      <a:pt x="155" y="242"/>
                      <a:pt x="158" y="243"/>
                      <a:pt x="158" y="243"/>
                    </a:cubicBezTo>
                    <a:cubicBezTo>
                      <a:pt x="158" y="243"/>
                      <a:pt x="159" y="244"/>
                      <a:pt x="160" y="244"/>
                    </a:cubicBezTo>
                    <a:cubicBezTo>
                      <a:pt x="161" y="244"/>
                      <a:pt x="164" y="244"/>
                      <a:pt x="164" y="244"/>
                    </a:cubicBezTo>
                    <a:cubicBezTo>
                      <a:pt x="167" y="242"/>
                      <a:pt x="167" y="242"/>
                      <a:pt x="167" y="242"/>
                    </a:cubicBezTo>
                    <a:cubicBezTo>
                      <a:pt x="168" y="239"/>
                      <a:pt x="168" y="239"/>
                      <a:pt x="168" y="239"/>
                    </a:cubicBezTo>
                    <a:cubicBezTo>
                      <a:pt x="171" y="238"/>
                      <a:pt x="171" y="238"/>
                      <a:pt x="171" y="238"/>
                    </a:cubicBezTo>
                    <a:cubicBezTo>
                      <a:pt x="173" y="237"/>
                      <a:pt x="173" y="237"/>
                      <a:pt x="173" y="237"/>
                    </a:cubicBezTo>
                    <a:cubicBezTo>
                      <a:pt x="175" y="237"/>
                      <a:pt x="175" y="237"/>
                      <a:pt x="175" y="237"/>
                    </a:cubicBezTo>
                    <a:cubicBezTo>
                      <a:pt x="175" y="237"/>
                      <a:pt x="176" y="239"/>
                      <a:pt x="178" y="238"/>
                    </a:cubicBezTo>
                    <a:cubicBezTo>
                      <a:pt x="180" y="238"/>
                      <a:pt x="181" y="237"/>
                      <a:pt x="181" y="237"/>
                    </a:cubicBezTo>
                    <a:cubicBezTo>
                      <a:pt x="181" y="237"/>
                      <a:pt x="185" y="235"/>
                      <a:pt x="184" y="235"/>
                    </a:cubicBezTo>
                    <a:cubicBezTo>
                      <a:pt x="184" y="234"/>
                      <a:pt x="184" y="233"/>
                      <a:pt x="183" y="233"/>
                    </a:cubicBezTo>
                    <a:cubicBezTo>
                      <a:pt x="183" y="232"/>
                      <a:pt x="181" y="230"/>
                      <a:pt x="181" y="230"/>
                    </a:cubicBezTo>
                    <a:cubicBezTo>
                      <a:pt x="181" y="230"/>
                      <a:pt x="180" y="230"/>
                      <a:pt x="180" y="229"/>
                    </a:cubicBezTo>
                    <a:cubicBezTo>
                      <a:pt x="180" y="228"/>
                      <a:pt x="180" y="226"/>
                      <a:pt x="180" y="226"/>
                    </a:cubicBezTo>
                    <a:cubicBezTo>
                      <a:pt x="178" y="224"/>
                      <a:pt x="178" y="224"/>
                      <a:pt x="178" y="224"/>
                    </a:cubicBezTo>
                    <a:cubicBezTo>
                      <a:pt x="178" y="224"/>
                      <a:pt x="177" y="224"/>
                      <a:pt x="176" y="224"/>
                    </a:cubicBezTo>
                    <a:cubicBezTo>
                      <a:pt x="175" y="224"/>
                      <a:pt x="174" y="225"/>
                      <a:pt x="174" y="225"/>
                    </a:cubicBez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5" y="227"/>
                      <a:pt x="165" y="227"/>
                      <a:pt x="165" y="227"/>
                    </a:cubicBezTo>
                    <a:cubicBezTo>
                      <a:pt x="165" y="226"/>
                      <a:pt x="165" y="226"/>
                      <a:pt x="165" y="226"/>
                    </a:cubicBezTo>
                    <a:cubicBezTo>
                      <a:pt x="170" y="225"/>
                      <a:pt x="170" y="225"/>
                      <a:pt x="170" y="225"/>
                    </a:cubicBezTo>
                    <a:cubicBezTo>
                      <a:pt x="173" y="223"/>
                      <a:pt x="173" y="223"/>
                      <a:pt x="173" y="223"/>
                    </a:cubicBezTo>
                    <a:cubicBezTo>
                      <a:pt x="173" y="223"/>
                      <a:pt x="173" y="222"/>
                      <a:pt x="174" y="222"/>
                    </a:cubicBezTo>
                    <a:cubicBezTo>
                      <a:pt x="175" y="222"/>
                      <a:pt x="178" y="223"/>
                      <a:pt x="178" y="223"/>
                    </a:cubicBezTo>
                    <a:cubicBezTo>
                      <a:pt x="179" y="223"/>
                      <a:pt x="183" y="223"/>
                      <a:pt x="183" y="223"/>
                    </a:cubicBezTo>
                    <a:cubicBezTo>
                      <a:pt x="183" y="223"/>
                      <a:pt x="186" y="221"/>
                      <a:pt x="186" y="220"/>
                    </a:cubicBezTo>
                    <a:cubicBezTo>
                      <a:pt x="187" y="220"/>
                      <a:pt x="191" y="218"/>
                      <a:pt x="191" y="218"/>
                    </a:cubicBezTo>
                    <a:cubicBezTo>
                      <a:pt x="191" y="215"/>
                      <a:pt x="191" y="215"/>
                      <a:pt x="191" y="215"/>
                    </a:cubicBezTo>
                    <a:cubicBezTo>
                      <a:pt x="191" y="215"/>
                      <a:pt x="192" y="212"/>
                      <a:pt x="193" y="212"/>
                    </a:cubicBezTo>
                    <a:cubicBezTo>
                      <a:pt x="193" y="212"/>
                      <a:pt x="197" y="209"/>
                      <a:pt x="197" y="209"/>
                    </a:cubicBezTo>
                    <a:cubicBezTo>
                      <a:pt x="201" y="205"/>
                      <a:pt x="201" y="205"/>
                      <a:pt x="201" y="205"/>
                    </a:cubicBezTo>
                    <a:cubicBezTo>
                      <a:pt x="203" y="200"/>
                      <a:pt x="203" y="200"/>
                      <a:pt x="203" y="200"/>
                    </a:cubicBezTo>
                    <a:cubicBezTo>
                      <a:pt x="205" y="196"/>
                      <a:pt x="205" y="196"/>
                      <a:pt x="205" y="196"/>
                    </a:cubicBezTo>
                    <a:cubicBezTo>
                      <a:pt x="205" y="196"/>
                      <a:pt x="209" y="193"/>
                      <a:pt x="208" y="192"/>
                    </a:cubicBezTo>
                    <a:cubicBezTo>
                      <a:pt x="208" y="190"/>
                      <a:pt x="208" y="187"/>
                      <a:pt x="208" y="187"/>
                    </a:cubicBezTo>
                    <a:cubicBezTo>
                      <a:pt x="208" y="187"/>
                      <a:pt x="211" y="185"/>
                      <a:pt x="212" y="184"/>
                    </a:cubicBezTo>
                    <a:cubicBezTo>
                      <a:pt x="212" y="183"/>
                      <a:pt x="219" y="178"/>
                      <a:pt x="219" y="178"/>
                    </a:cubicBezTo>
                    <a:cubicBezTo>
                      <a:pt x="220" y="173"/>
                      <a:pt x="220" y="173"/>
                      <a:pt x="220" y="173"/>
                    </a:cubicBezTo>
                    <a:cubicBezTo>
                      <a:pt x="219" y="171"/>
                      <a:pt x="219" y="171"/>
                      <a:pt x="219" y="171"/>
                    </a:cubicBezTo>
                    <a:cubicBezTo>
                      <a:pt x="218" y="168"/>
                      <a:pt x="218" y="168"/>
                      <a:pt x="218" y="168"/>
                    </a:cubicBezTo>
                    <a:cubicBezTo>
                      <a:pt x="216" y="165"/>
                      <a:pt x="216" y="165"/>
                      <a:pt x="216" y="165"/>
                    </a:cubicBezTo>
                    <a:cubicBezTo>
                      <a:pt x="214" y="162"/>
                      <a:pt x="214" y="162"/>
                      <a:pt x="214" y="162"/>
                    </a:cubicBezTo>
                    <a:cubicBezTo>
                      <a:pt x="210" y="162"/>
                      <a:pt x="210" y="162"/>
                      <a:pt x="210" y="162"/>
                    </a:cubicBezTo>
                    <a:cubicBezTo>
                      <a:pt x="210" y="162"/>
                      <a:pt x="209" y="164"/>
                      <a:pt x="209" y="163"/>
                    </a:cubicBezTo>
                    <a:cubicBezTo>
                      <a:pt x="208" y="163"/>
                      <a:pt x="206" y="161"/>
                      <a:pt x="206" y="161"/>
                    </a:cubicBezTo>
                    <a:cubicBezTo>
                      <a:pt x="202" y="162"/>
                      <a:pt x="202" y="162"/>
                      <a:pt x="202" y="162"/>
                    </a:cubicBezTo>
                    <a:cubicBezTo>
                      <a:pt x="197" y="161"/>
                      <a:pt x="197" y="161"/>
                      <a:pt x="197" y="161"/>
                    </a:cubicBezTo>
                    <a:cubicBezTo>
                      <a:pt x="196" y="159"/>
                      <a:pt x="196" y="159"/>
                      <a:pt x="196" y="159"/>
                    </a:cubicBezTo>
                    <a:cubicBezTo>
                      <a:pt x="192" y="159"/>
                      <a:pt x="192" y="159"/>
                      <a:pt x="192" y="159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86" y="159"/>
                      <a:pt x="186" y="159"/>
                      <a:pt x="186" y="159"/>
                    </a:cubicBezTo>
                    <a:cubicBezTo>
                      <a:pt x="183" y="159"/>
                      <a:pt x="183" y="159"/>
                      <a:pt x="183" y="159"/>
                    </a:cubicBezTo>
                    <a:cubicBezTo>
                      <a:pt x="181" y="158"/>
                      <a:pt x="181" y="158"/>
                      <a:pt x="181" y="158"/>
                    </a:cubicBezTo>
                    <a:cubicBezTo>
                      <a:pt x="178" y="155"/>
                      <a:pt x="178" y="155"/>
                      <a:pt x="178" y="155"/>
                    </a:cubicBezTo>
                    <a:cubicBezTo>
                      <a:pt x="172" y="155"/>
                      <a:pt x="172" y="155"/>
                      <a:pt x="172" y="155"/>
                    </a:cubicBezTo>
                    <a:cubicBezTo>
                      <a:pt x="171" y="157"/>
                      <a:pt x="171" y="157"/>
                      <a:pt x="171" y="157"/>
                    </a:cubicBezTo>
                    <a:cubicBezTo>
                      <a:pt x="167" y="157"/>
                      <a:pt x="167" y="157"/>
                      <a:pt x="167" y="157"/>
                    </a:cubicBezTo>
                    <a:cubicBezTo>
                      <a:pt x="167" y="157"/>
                      <a:pt x="166" y="157"/>
                      <a:pt x="165" y="157"/>
                    </a:cubicBezTo>
                    <a:cubicBezTo>
                      <a:pt x="165" y="157"/>
                      <a:pt x="163" y="158"/>
                      <a:pt x="163" y="158"/>
                    </a:cubicBezTo>
                    <a:cubicBezTo>
                      <a:pt x="161" y="159"/>
                      <a:pt x="161" y="159"/>
                      <a:pt x="161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5" y="158"/>
                      <a:pt x="155" y="158"/>
                      <a:pt x="155" y="158"/>
                    </a:cubicBezTo>
                    <a:cubicBezTo>
                      <a:pt x="153" y="161"/>
                      <a:pt x="153" y="161"/>
                      <a:pt x="153" y="161"/>
                    </a:cubicBez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47" y="165"/>
                      <a:pt x="147" y="165"/>
                      <a:pt x="147" y="165"/>
                    </a:cubicBezTo>
                    <a:cubicBezTo>
                      <a:pt x="148" y="162"/>
                      <a:pt x="148" y="162"/>
                      <a:pt x="148" y="162"/>
                    </a:cubicBezTo>
                    <a:cubicBezTo>
                      <a:pt x="150" y="160"/>
                      <a:pt x="150" y="160"/>
                      <a:pt x="150" y="160"/>
                    </a:cubicBezTo>
                    <a:cubicBezTo>
                      <a:pt x="153" y="159"/>
                      <a:pt x="153" y="159"/>
                      <a:pt x="153" y="159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5" y="156"/>
                      <a:pt x="157" y="155"/>
                      <a:pt x="157" y="154"/>
                    </a:cubicBezTo>
                    <a:cubicBezTo>
                      <a:pt x="158" y="154"/>
                      <a:pt x="160" y="152"/>
                      <a:pt x="160" y="152"/>
                    </a:cubicBezTo>
                    <a:cubicBezTo>
                      <a:pt x="157" y="151"/>
                      <a:pt x="157" y="151"/>
                      <a:pt x="157" y="151"/>
                    </a:cubicBezTo>
                    <a:cubicBezTo>
                      <a:pt x="154" y="153"/>
                      <a:pt x="154" y="153"/>
                      <a:pt x="154" y="153"/>
                    </a:cubicBezTo>
                    <a:cubicBezTo>
                      <a:pt x="154" y="153"/>
                      <a:pt x="153" y="153"/>
                      <a:pt x="152" y="153"/>
                    </a:cubicBezTo>
                    <a:cubicBezTo>
                      <a:pt x="152" y="153"/>
                      <a:pt x="149" y="154"/>
                      <a:pt x="149" y="154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9" y="153"/>
                      <a:pt x="149" y="153"/>
                      <a:pt x="149" y="153"/>
                    </a:cubicBezTo>
                    <a:cubicBezTo>
                      <a:pt x="149" y="153"/>
                      <a:pt x="151" y="152"/>
                      <a:pt x="152" y="151"/>
                    </a:cubicBezTo>
                    <a:cubicBezTo>
                      <a:pt x="153" y="151"/>
                      <a:pt x="155" y="150"/>
                      <a:pt x="155" y="150"/>
                    </a:cubicBezTo>
                    <a:cubicBezTo>
                      <a:pt x="156" y="150"/>
                      <a:pt x="158" y="149"/>
                      <a:pt x="158" y="149"/>
                    </a:cubicBezTo>
                    <a:cubicBezTo>
                      <a:pt x="159" y="150"/>
                      <a:pt x="161" y="151"/>
                      <a:pt x="162" y="150"/>
                    </a:cubicBezTo>
                    <a:cubicBezTo>
                      <a:pt x="162" y="150"/>
                      <a:pt x="163" y="148"/>
                      <a:pt x="164" y="148"/>
                    </a:cubicBezTo>
                    <a:cubicBezTo>
                      <a:pt x="164" y="147"/>
                      <a:pt x="166" y="145"/>
                      <a:pt x="166" y="145"/>
                    </a:cubicBezTo>
                    <a:cubicBezTo>
                      <a:pt x="160" y="145"/>
                      <a:pt x="160" y="145"/>
                      <a:pt x="160" y="145"/>
                    </a:cubicBezTo>
                    <a:cubicBezTo>
                      <a:pt x="160" y="145"/>
                      <a:pt x="159" y="146"/>
                      <a:pt x="158" y="146"/>
                    </a:cubicBezTo>
                    <a:cubicBezTo>
                      <a:pt x="157" y="145"/>
                      <a:pt x="155" y="145"/>
                      <a:pt x="154" y="144"/>
                    </a:cubicBezTo>
                    <a:cubicBezTo>
                      <a:pt x="154" y="144"/>
                      <a:pt x="153" y="143"/>
                      <a:pt x="153" y="143"/>
                    </a:cubicBezTo>
                    <a:cubicBezTo>
                      <a:pt x="152" y="143"/>
                      <a:pt x="150" y="141"/>
                      <a:pt x="150" y="141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3" y="142"/>
                      <a:pt x="153" y="142"/>
                      <a:pt x="153" y="142"/>
                    </a:cubicBezTo>
                    <a:cubicBezTo>
                      <a:pt x="153" y="142"/>
                      <a:pt x="154" y="143"/>
                      <a:pt x="155" y="143"/>
                    </a:cubicBezTo>
                    <a:cubicBezTo>
                      <a:pt x="156" y="143"/>
                      <a:pt x="157" y="142"/>
                      <a:pt x="159" y="142"/>
                    </a:cubicBezTo>
                    <a:cubicBezTo>
                      <a:pt x="160" y="143"/>
                      <a:pt x="162" y="140"/>
                      <a:pt x="162" y="140"/>
                    </a:cubicBezTo>
                    <a:cubicBezTo>
                      <a:pt x="162" y="140"/>
                      <a:pt x="160" y="140"/>
                      <a:pt x="163" y="139"/>
                    </a:cubicBezTo>
                    <a:cubicBezTo>
                      <a:pt x="165" y="137"/>
                      <a:pt x="164" y="138"/>
                      <a:pt x="166" y="136"/>
                    </a:cubicBezTo>
                    <a:cubicBezTo>
                      <a:pt x="168" y="135"/>
                      <a:pt x="173" y="132"/>
                      <a:pt x="173" y="132"/>
                    </a:cubicBez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83" y="125"/>
                      <a:pt x="183" y="125"/>
                      <a:pt x="183" y="125"/>
                    </a:cubicBezTo>
                    <a:cubicBezTo>
                      <a:pt x="186" y="125"/>
                      <a:pt x="186" y="125"/>
                      <a:pt x="186" y="125"/>
                    </a:cubicBezTo>
                    <a:cubicBezTo>
                      <a:pt x="190" y="121"/>
                      <a:pt x="190" y="121"/>
                      <a:pt x="190" y="121"/>
                    </a:cubicBezTo>
                    <a:cubicBezTo>
                      <a:pt x="192" y="119"/>
                      <a:pt x="192" y="119"/>
                      <a:pt x="192" y="119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93" y="110"/>
                      <a:pt x="193" y="110"/>
                      <a:pt x="193" y="110"/>
                    </a:cubicBezTo>
                    <a:cubicBezTo>
                      <a:pt x="193" y="107"/>
                      <a:pt x="193" y="107"/>
                      <a:pt x="193" y="107"/>
                    </a:cubicBezTo>
                    <a:cubicBezTo>
                      <a:pt x="190" y="106"/>
                      <a:pt x="190" y="106"/>
                      <a:pt x="190" y="106"/>
                    </a:cubicBezTo>
                    <a:cubicBezTo>
                      <a:pt x="184" y="106"/>
                      <a:pt x="184" y="106"/>
                      <a:pt x="184" y="106"/>
                    </a:cubicBezTo>
                    <a:cubicBezTo>
                      <a:pt x="184" y="106"/>
                      <a:pt x="183" y="109"/>
                      <a:pt x="182" y="108"/>
                    </a:cubicBezTo>
                    <a:cubicBezTo>
                      <a:pt x="182" y="108"/>
                      <a:pt x="178" y="105"/>
                      <a:pt x="177" y="105"/>
                    </a:cubicBezTo>
                    <a:cubicBezTo>
                      <a:pt x="177" y="105"/>
                      <a:pt x="173" y="108"/>
                      <a:pt x="173" y="108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71" y="108"/>
                      <a:pt x="170" y="108"/>
                      <a:pt x="168" y="108"/>
                    </a:cubicBezTo>
                    <a:cubicBezTo>
                      <a:pt x="166" y="107"/>
                      <a:pt x="162" y="106"/>
                      <a:pt x="162" y="106"/>
                    </a:cubicBez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57" y="107"/>
                      <a:pt x="157" y="107"/>
                      <a:pt x="157" y="107"/>
                    </a:cubicBezTo>
                    <a:cubicBezTo>
                      <a:pt x="153" y="110"/>
                      <a:pt x="153" y="110"/>
                      <a:pt x="153" y="110"/>
                    </a:cubicBezTo>
                    <a:cubicBezTo>
                      <a:pt x="153" y="108"/>
                      <a:pt x="153" y="108"/>
                      <a:pt x="153" y="108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55" y="105"/>
                      <a:pt x="154" y="104"/>
                      <a:pt x="153" y="104"/>
                    </a:cubicBezTo>
                    <a:cubicBezTo>
                      <a:pt x="153" y="104"/>
                      <a:pt x="151" y="103"/>
                      <a:pt x="151" y="103"/>
                    </a:cubicBezTo>
                    <a:cubicBezTo>
                      <a:pt x="149" y="106"/>
                      <a:pt x="149" y="106"/>
                      <a:pt x="149" y="106"/>
                    </a:cubicBezTo>
                    <a:cubicBezTo>
                      <a:pt x="145" y="108"/>
                      <a:pt x="145" y="108"/>
                      <a:pt x="145" y="108"/>
                    </a:cubicBezTo>
                    <a:cubicBezTo>
                      <a:pt x="146" y="107"/>
                      <a:pt x="146" y="107"/>
                      <a:pt x="146" y="107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49" y="103"/>
                      <a:pt x="149" y="103"/>
                      <a:pt x="149" y="103"/>
                    </a:cubicBezTo>
                    <a:cubicBezTo>
                      <a:pt x="149" y="103"/>
                      <a:pt x="148" y="103"/>
                      <a:pt x="148" y="103"/>
                    </a:cubicBezTo>
                    <a:cubicBezTo>
                      <a:pt x="147" y="103"/>
                      <a:pt x="146" y="102"/>
                      <a:pt x="146" y="102"/>
                    </a:cubicBezTo>
                    <a:cubicBezTo>
                      <a:pt x="144" y="101"/>
                      <a:pt x="144" y="101"/>
                      <a:pt x="144" y="101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9" y="102"/>
                      <a:pt x="139" y="102"/>
                      <a:pt x="139" y="102"/>
                    </a:cubicBezTo>
                    <a:cubicBezTo>
                      <a:pt x="137" y="103"/>
                      <a:pt x="137" y="103"/>
                      <a:pt x="137" y="103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6" y="106"/>
                      <a:pt x="136" y="106"/>
                      <a:pt x="136" y="106"/>
                    </a:cubicBezTo>
                    <a:cubicBezTo>
                      <a:pt x="135" y="109"/>
                      <a:pt x="135" y="109"/>
                      <a:pt x="135" y="109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9"/>
                      <a:pt x="132" y="113"/>
                      <a:pt x="133" y="113"/>
                    </a:cubicBezTo>
                    <a:cubicBezTo>
                      <a:pt x="133" y="113"/>
                      <a:pt x="134" y="115"/>
                      <a:pt x="134" y="115"/>
                    </a:cubicBezTo>
                    <a:cubicBezTo>
                      <a:pt x="134" y="117"/>
                      <a:pt x="134" y="117"/>
                      <a:pt x="134" y="117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35" y="118"/>
                      <a:pt x="134" y="118"/>
                      <a:pt x="133" y="118"/>
                    </a:cubicBezTo>
                    <a:cubicBezTo>
                      <a:pt x="133" y="118"/>
                      <a:pt x="132" y="116"/>
                      <a:pt x="132" y="116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7" y="116"/>
                      <a:pt x="127" y="116"/>
                      <a:pt x="127" y="116"/>
                    </a:cubicBezTo>
                    <a:cubicBezTo>
                      <a:pt x="126" y="119"/>
                      <a:pt x="126" y="119"/>
                      <a:pt x="126" y="119"/>
                    </a:cubicBezTo>
                    <a:cubicBezTo>
                      <a:pt x="127" y="122"/>
                      <a:pt x="127" y="122"/>
                      <a:pt x="127" y="122"/>
                    </a:cubicBezTo>
                    <a:cubicBezTo>
                      <a:pt x="126" y="124"/>
                      <a:pt x="126" y="124"/>
                      <a:pt x="126" y="124"/>
                    </a:cubicBezTo>
                    <a:cubicBezTo>
                      <a:pt x="125" y="125"/>
                      <a:pt x="125" y="125"/>
                      <a:pt x="125" y="125"/>
                    </a:cubicBezTo>
                    <a:cubicBezTo>
                      <a:pt x="125" y="125"/>
                      <a:pt x="123" y="127"/>
                      <a:pt x="123" y="127"/>
                    </a:cubicBezTo>
                    <a:cubicBezTo>
                      <a:pt x="123" y="128"/>
                      <a:pt x="124" y="131"/>
                      <a:pt x="124" y="131"/>
                    </a:cubicBezTo>
                    <a:cubicBezTo>
                      <a:pt x="124" y="131"/>
                      <a:pt x="125" y="133"/>
                      <a:pt x="126" y="133"/>
                    </a:cubicBezTo>
                    <a:cubicBezTo>
                      <a:pt x="126" y="134"/>
                      <a:pt x="128" y="135"/>
                      <a:pt x="128" y="135"/>
                    </a:cubicBez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35"/>
                      <a:pt x="125" y="134"/>
                      <a:pt x="124" y="133"/>
                    </a:cubicBezTo>
                    <a:cubicBezTo>
                      <a:pt x="124" y="133"/>
                      <a:pt x="123" y="131"/>
                      <a:pt x="123" y="131"/>
                    </a:cubicBezTo>
                    <a:cubicBezTo>
                      <a:pt x="123" y="131"/>
                      <a:pt x="121" y="132"/>
                      <a:pt x="121" y="132"/>
                    </a:cubicBezTo>
                    <a:cubicBezTo>
                      <a:pt x="121" y="132"/>
                      <a:pt x="120" y="132"/>
                      <a:pt x="121" y="133"/>
                    </a:cubicBezTo>
                    <a:cubicBezTo>
                      <a:pt x="121" y="134"/>
                      <a:pt x="119" y="135"/>
                      <a:pt x="119" y="135"/>
                    </a:cubicBezTo>
                    <a:cubicBezTo>
                      <a:pt x="119" y="135"/>
                      <a:pt x="116" y="136"/>
                      <a:pt x="116" y="135"/>
                    </a:cubicBezTo>
                    <a:cubicBezTo>
                      <a:pt x="116" y="134"/>
                      <a:pt x="116" y="133"/>
                      <a:pt x="115" y="132"/>
                    </a:cubicBezTo>
                    <a:cubicBezTo>
                      <a:pt x="115" y="132"/>
                      <a:pt x="114" y="132"/>
                      <a:pt x="114" y="132"/>
                    </a:cubicBezTo>
                    <a:cubicBezTo>
                      <a:pt x="114" y="133"/>
                      <a:pt x="113" y="134"/>
                      <a:pt x="113" y="13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4" y="137"/>
                      <a:pt x="113" y="139"/>
                      <a:pt x="113" y="139"/>
                    </a:cubicBezTo>
                    <a:cubicBezTo>
                      <a:pt x="113" y="138"/>
                      <a:pt x="112" y="136"/>
                      <a:pt x="112" y="135"/>
                    </a:cubicBezTo>
                    <a:cubicBezTo>
                      <a:pt x="112" y="135"/>
                      <a:pt x="112" y="133"/>
                      <a:pt x="111" y="133"/>
                    </a:cubicBezTo>
                    <a:cubicBezTo>
                      <a:pt x="111" y="133"/>
                      <a:pt x="109" y="135"/>
                      <a:pt x="109" y="135"/>
                    </a:cubicBezTo>
                    <a:cubicBezTo>
                      <a:pt x="109" y="135"/>
                      <a:pt x="108" y="135"/>
                      <a:pt x="108" y="136"/>
                    </a:cubicBezTo>
                    <a:cubicBezTo>
                      <a:pt x="108" y="136"/>
                      <a:pt x="107" y="139"/>
                      <a:pt x="108" y="140"/>
                    </a:cubicBezTo>
                    <a:cubicBezTo>
                      <a:pt x="109" y="141"/>
                      <a:pt x="109" y="141"/>
                      <a:pt x="110" y="141"/>
                    </a:cubicBezTo>
                    <a:cubicBezTo>
                      <a:pt x="111" y="141"/>
                      <a:pt x="111" y="142"/>
                      <a:pt x="111" y="142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7" y="142"/>
                      <a:pt x="106" y="143"/>
                      <a:pt x="107" y="144"/>
                    </a:cubicBezTo>
                    <a:cubicBezTo>
                      <a:pt x="107" y="144"/>
                      <a:pt x="107" y="146"/>
                      <a:pt x="107" y="146"/>
                    </a:cubicBezTo>
                    <a:cubicBezTo>
                      <a:pt x="107" y="146"/>
                      <a:pt x="109" y="148"/>
                      <a:pt x="109" y="148"/>
                    </a:cubicBezTo>
                    <a:cubicBezTo>
                      <a:pt x="109" y="148"/>
                      <a:pt x="108" y="150"/>
                      <a:pt x="108" y="150"/>
                    </a:cubicBezTo>
                    <a:cubicBezTo>
                      <a:pt x="108" y="150"/>
                      <a:pt x="106" y="149"/>
                      <a:pt x="106" y="149"/>
                    </a:cubicBezTo>
                    <a:cubicBezTo>
                      <a:pt x="105" y="148"/>
                      <a:pt x="105" y="149"/>
                      <a:pt x="104" y="149"/>
                    </a:cubicBezTo>
                    <a:cubicBezTo>
                      <a:pt x="104" y="150"/>
                      <a:pt x="103" y="151"/>
                      <a:pt x="103" y="152"/>
                    </a:cubicBezTo>
                    <a:cubicBezTo>
                      <a:pt x="103" y="152"/>
                      <a:pt x="104" y="153"/>
                      <a:pt x="104" y="154"/>
                    </a:cubicBezTo>
                    <a:cubicBezTo>
                      <a:pt x="103" y="156"/>
                      <a:pt x="103" y="158"/>
                      <a:pt x="103" y="158"/>
                    </a:cubicBezTo>
                    <a:cubicBezTo>
                      <a:pt x="103" y="158"/>
                      <a:pt x="102" y="158"/>
                      <a:pt x="103" y="159"/>
                    </a:cubicBezTo>
                    <a:cubicBezTo>
                      <a:pt x="104" y="160"/>
                      <a:pt x="106" y="160"/>
                      <a:pt x="107" y="160"/>
                    </a:cubicBezTo>
                    <a:cubicBezTo>
                      <a:pt x="108" y="160"/>
                      <a:pt x="108" y="160"/>
                      <a:pt x="108" y="160"/>
                    </a:cubicBezTo>
                    <a:cubicBezTo>
                      <a:pt x="109" y="160"/>
                      <a:pt x="110" y="160"/>
                      <a:pt x="111" y="161"/>
                    </a:cubicBezTo>
                    <a:cubicBezTo>
                      <a:pt x="111" y="161"/>
                      <a:pt x="112" y="161"/>
                      <a:pt x="112" y="161"/>
                    </a:cubicBezTo>
                    <a:cubicBezTo>
                      <a:pt x="112" y="161"/>
                      <a:pt x="111" y="163"/>
                      <a:pt x="110" y="162"/>
                    </a:cubicBezTo>
                    <a:cubicBezTo>
                      <a:pt x="109" y="161"/>
                      <a:pt x="107" y="161"/>
                      <a:pt x="106" y="161"/>
                    </a:cubicBezTo>
                    <a:cubicBezTo>
                      <a:pt x="105" y="161"/>
                      <a:pt x="106" y="163"/>
                      <a:pt x="106" y="163"/>
                    </a:cubicBezTo>
                    <a:cubicBezTo>
                      <a:pt x="107" y="165"/>
                      <a:pt x="107" y="165"/>
                      <a:pt x="107" y="165"/>
                    </a:cubicBezTo>
                    <a:cubicBezTo>
                      <a:pt x="107" y="165"/>
                      <a:pt x="108" y="166"/>
                      <a:pt x="107" y="166"/>
                    </a:cubicBezTo>
                    <a:cubicBezTo>
                      <a:pt x="106" y="166"/>
                      <a:pt x="104" y="165"/>
                      <a:pt x="104" y="165"/>
                    </a:cubicBezTo>
                    <a:cubicBezTo>
                      <a:pt x="104" y="165"/>
                      <a:pt x="104" y="165"/>
                      <a:pt x="103" y="165"/>
                    </a:cubicBezTo>
                    <a:cubicBezTo>
                      <a:pt x="103" y="165"/>
                      <a:pt x="102" y="166"/>
                      <a:pt x="101" y="166"/>
                    </a:cubicBezTo>
                    <a:cubicBezTo>
                      <a:pt x="100" y="166"/>
                      <a:pt x="100" y="166"/>
                      <a:pt x="99" y="165"/>
                    </a:cubicBezTo>
                    <a:cubicBezTo>
                      <a:pt x="98" y="165"/>
                      <a:pt x="96" y="163"/>
                      <a:pt x="96" y="163"/>
                    </a:cubicBezTo>
                    <a:cubicBezTo>
                      <a:pt x="96" y="163"/>
                      <a:pt x="95" y="163"/>
                      <a:pt x="95" y="162"/>
                    </a:cubicBezTo>
                    <a:cubicBezTo>
                      <a:pt x="95" y="161"/>
                      <a:pt x="96" y="159"/>
                      <a:pt x="96" y="159"/>
                    </a:cubicBezTo>
                    <a:cubicBezTo>
                      <a:pt x="97" y="158"/>
                      <a:pt x="96" y="158"/>
                      <a:pt x="97" y="158"/>
                    </a:cubicBezTo>
                    <a:cubicBezTo>
                      <a:pt x="98" y="158"/>
                      <a:pt x="101" y="158"/>
                      <a:pt x="99" y="156"/>
                    </a:cubicBezTo>
                    <a:cubicBezTo>
                      <a:pt x="98" y="154"/>
                      <a:pt x="98" y="154"/>
                      <a:pt x="97" y="154"/>
                    </a:cubicBezTo>
                    <a:cubicBezTo>
                      <a:pt x="96" y="155"/>
                      <a:pt x="94" y="156"/>
                      <a:pt x="94" y="156"/>
                    </a:cubicBezTo>
                    <a:cubicBezTo>
                      <a:pt x="94" y="156"/>
                      <a:pt x="93" y="155"/>
                      <a:pt x="94" y="152"/>
                    </a:cubicBezTo>
                    <a:cubicBezTo>
                      <a:pt x="95" y="149"/>
                      <a:pt x="94" y="149"/>
                      <a:pt x="95" y="148"/>
                    </a:cubicBezTo>
                    <a:cubicBezTo>
                      <a:pt x="96" y="147"/>
                      <a:pt x="97" y="146"/>
                      <a:pt x="97" y="146"/>
                    </a:cubicBezTo>
                    <a:cubicBezTo>
                      <a:pt x="97" y="146"/>
                      <a:pt x="97" y="145"/>
                      <a:pt x="95" y="143"/>
                    </a:cubicBezTo>
                    <a:cubicBezTo>
                      <a:pt x="94" y="141"/>
                      <a:pt x="93" y="139"/>
                      <a:pt x="93" y="139"/>
                    </a:cubicBezTo>
                    <a:cubicBezTo>
                      <a:pt x="92" y="138"/>
                      <a:pt x="90" y="140"/>
                      <a:pt x="90" y="140"/>
                    </a:cubicBezTo>
                    <a:cubicBezTo>
                      <a:pt x="90" y="141"/>
                      <a:pt x="89" y="143"/>
                      <a:pt x="90" y="144"/>
                    </a:cubicBezTo>
                    <a:cubicBezTo>
                      <a:pt x="90" y="145"/>
                      <a:pt x="90" y="146"/>
                      <a:pt x="89" y="147"/>
                    </a:cubicBezTo>
                    <a:cubicBezTo>
                      <a:pt x="88" y="147"/>
                      <a:pt x="88" y="148"/>
                      <a:pt x="87" y="147"/>
                    </a:cubicBezTo>
                    <a:cubicBezTo>
                      <a:pt x="86" y="146"/>
                      <a:pt x="87" y="147"/>
                      <a:pt x="86" y="145"/>
                    </a:cubicBezTo>
                    <a:cubicBezTo>
                      <a:pt x="85" y="144"/>
                      <a:pt x="86" y="144"/>
                      <a:pt x="85" y="144"/>
                    </a:cubicBezTo>
                    <a:cubicBezTo>
                      <a:pt x="84" y="143"/>
                      <a:pt x="83" y="142"/>
                      <a:pt x="83" y="142"/>
                    </a:cubicBezTo>
                    <a:cubicBezTo>
                      <a:pt x="83" y="142"/>
                      <a:pt x="80" y="141"/>
                      <a:pt x="80" y="142"/>
                    </a:cubicBezTo>
                    <a:cubicBezTo>
                      <a:pt x="80" y="143"/>
                      <a:pt x="80" y="143"/>
                      <a:pt x="81" y="144"/>
                    </a:cubicBezTo>
                    <a:cubicBezTo>
                      <a:pt x="81" y="145"/>
                      <a:pt x="82" y="145"/>
                      <a:pt x="82" y="146"/>
                    </a:cubicBezTo>
                    <a:cubicBezTo>
                      <a:pt x="82" y="147"/>
                      <a:pt x="81" y="147"/>
                      <a:pt x="81" y="147"/>
                    </a:cubicBezTo>
                    <a:cubicBezTo>
                      <a:pt x="81" y="147"/>
                      <a:pt x="80" y="146"/>
                      <a:pt x="79" y="146"/>
                    </a:cubicBezTo>
                    <a:cubicBezTo>
                      <a:pt x="79" y="146"/>
                      <a:pt x="77" y="148"/>
                      <a:pt x="77" y="148"/>
                    </a:cubicBezTo>
                    <a:cubicBezTo>
                      <a:pt x="77" y="148"/>
                      <a:pt x="77" y="149"/>
                      <a:pt x="77" y="150"/>
                    </a:cubicBezTo>
                    <a:cubicBezTo>
                      <a:pt x="77" y="150"/>
                      <a:pt x="77" y="151"/>
                      <a:pt x="77" y="152"/>
                    </a:cubicBezTo>
                    <a:cubicBezTo>
                      <a:pt x="78" y="153"/>
                      <a:pt x="78" y="155"/>
                      <a:pt x="79" y="155"/>
                    </a:cubicBezTo>
                    <a:cubicBezTo>
                      <a:pt x="81" y="155"/>
                      <a:pt x="85" y="153"/>
                      <a:pt x="85" y="153"/>
                    </a:cubicBezTo>
                    <a:cubicBezTo>
                      <a:pt x="85" y="154"/>
                      <a:pt x="87" y="155"/>
                      <a:pt x="88" y="156"/>
                    </a:cubicBezTo>
                    <a:cubicBezTo>
                      <a:pt x="88" y="156"/>
                      <a:pt x="88" y="158"/>
                      <a:pt x="88" y="158"/>
                    </a:cubicBezTo>
                    <a:cubicBezTo>
                      <a:pt x="88" y="158"/>
                      <a:pt x="87" y="159"/>
                      <a:pt x="86" y="159"/>
                    </a:cubicBezTo>
                    <a:cubicBezTo>
                      <a:pt x="85" y="159"/>
                      <a:pt x="84" y="157"/>
                      <a:pt x="84" y="159"/>
                    </a:cubicBezTo>
                    <a:cubicBezTo>
                      <a:pt x="84" y="160"/>
                      <a:pt x="83" y="162"/>
                      <a:pt x="84" y="163"/>
                    </a:cubicBezTo>
                    <a:cubicBezTo>
                      <a:pt x="85" y="164"/>
                      <a:pt x="85" y="166"/>
                      <a:pt x="87" y="166"/>
                    </a:cubicBezTo>
                    <a:cubicBezTo>
                      <a:pt x="89" y="167"/>
                      <a:pt x="89" y="168"/>
                      <a:pt x="90" y="167"/>
                    </a:cubicBezTo>
                    <a:cubicBezTo>
                      <a:pt x="91" y="166"/>
                      <a:pt x="91" y="165"/>
                      <a:pt x="92" y="166"/>
                    </a:cubicBezTo>
                    <a:cubicBezTo>
                      <a:pt x="93" y="166"/>
                      <a:pt x="94" y="166"/>
                      <a:pt x="95" y="167"/>
                    </a:cubicBezTo>
                    <a:cubicBezTo>
                      <a:pt x="95" y="168"/>
                      <a:pt x="94" y="168"/>
                      <a:pt x="94" y="168"/>
                    </a:cubicBezTo>
                    <a:cubicBezTo>
                      <a:pt x="94" y="168"/>
                      <a:pt x="93" y="168"/>
                      <a:pt x="93" y="169"/>
                    </a:cubicBezTo>
                    <a:cubicBezTo>
                      <a:pt x="93" y="169"/>
                      <a:pt x="92" y="170"/>
                      <a:pt x="93" y="170"/>
                    </a:cubicBezTo>
                    <a:cubicBezTo>
                      <a:pt x="95" y="170"/>
                      <a:pt x="96" y="170"/>
                      <a:pt x="96" y="170"/>
                    </a:cubicBezTo>
                    <a:cubicBezTo>
                      <a:pt x="96" y="170"/>
                      <a:pt x="97" y="168"/>
                      <a:pt x="98" y="169"/>
                    </a:cubicBezTo>
                    <a:cubicBezTo>
                      <a:pt x="98" y="170"/>
                      <a:pt x="97" y="170"/>
                      <a:pt x="96" y="171"/>
                    </a:cubicBezTo>
                    <a:cubicBezTo>
                      <a:pt x="95" y="172"/>
                      <a:pt x="95" y="172"/>
                      <a:pt x="95" y="173"/>
                    </a:cubicBezTo>
                    <a:cubicBezTo>
                      <a:pt x="95" y="174"/>
                      <a:pt x="94" y="174"/>
                      <a:pt x="94" y="175"/>
                    </a:cubicBezTo>
                    <a:cubicBezTo>
                      <a:pt x="94" y="176"/>
                      <a:pt x="92" y="180"/>
                      <a:pt x="95" y="177"/>
                    </a:cubicBezTo>
                    <a:cubicBezTo>
                      <a:pt x="99" y="174"/>
                      <a:pt x="99" y="175"/>
                      <a:pt x="99" y="174"/>
                    </a:cubicBezTo>
                    <a:cubicBezTo>
                      <a:pt x="99" y="173"/>
                      <a:pt x="99" y="173"/>
                      <a:pt x="101" y="172"/>
                    </a:cubicBezTo>
                    <a:cubicBezTo>
                      <a:pt x="102" y="171"/>
                      <a:pt x="103" y="171"/>
                      <a:pt x="104" y="171"/>
                    </a:cubicBezTo>
                    <a:cubicBezTo>
                      <a:pt x="104" y="170"/>
                      <a:pt x="106" y="170"/>
                      <a:pt x="105" y="171"/>
                    </a:cubicBezTo>
                    <a:cubicBezTo>
                      <a:pt x="104" y="172"/>
                      <a:pt x="103" y="171"/>
                      <a:pt x="104" y="172"/>
                    </a:cubicBezTo>
                    <a:cubicBezTo>
                      <a:pt x="105" y="173"/>
                      <a:pt x="105" y="174"/>
                      <a:pt x="106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7" y="174"/>
                      <a:pt x="105" y="174"/>
                      <a:pt x="104" y="174"/>
                    </a:cubicBezTo>
                    <a:cubicBezTo>
                      <a:pt x="104" y="174"/>
                      <a:pt x="103" y="174"/>
                      <a:pt x="103" y="174"/>
                    </a:cubicBezTo>
                    <a:cubicBezTo>
                      <a:pt x="102" y="174"/>
                      <a:pt x="102" y="175"/>
                      <a:pt x="102" y="175"/>
                    </a:cubicBezTo>
                    <a:cubicBezTo>
                      <a:pt x="101" y="176"/>
                      <a:pt x="101" y="176"/>
                      <a:pt x="101" y="176"/>
                    </a:cubicBezTo>
                    <a:cubicBezTo>
                      <a:pt x="101" y="176"/>
                      <a:pt x="102" y="177"/>
                      <a:pt x="102" y="178"/>
                    </a:cubicBezTo>
                    <a:cubicBezTo>
                      <a:pt x="102" y="178"/>
                      <a:pt x="102" y="178"/>
                      <a:pt x="101" y="178"/>
                    </a:cubicBezTo>
                    <a:cubicBezTo>
                      <a:pt x="100" y="178"/>
                      <a:pt x="101" y="177"/>
                      <a:pt x="99" y="178"/>
                    </a:cubicBezTo>
                    <a:cubicBezTo>
                      <a:pt x="97" y="178"/>
                      <a:pt x="98" y="176"/>
                      <a:pt x="97" y="179"/>
                    </a:cubicBezTo>
                    <a:cubicBezTo>
                      <a:pt x="96" y="182"/>
                      <a:pt x="95" y="182"/>
                      <a:pt x="95" y="182"/>
                    </a:cubicBezTo>
                    <a:cubicBezTo>
                      <a:pt x="95" y="182"/>
                      <a:pt x="95" y="182"/>
                      <a:pt x="95" y="183"/>
                    </a:cubicBezTo>
                    <a:cubicBezTo>
                      <a:pt x="95" y="183"/>
                      <a:pt x="96" y="184"/>
                      <a:pt x="97" y="185"/>
                    </a:cubicBezTo>
                    <a:cubicBezTo>
                      <a:pt x="99" y="186"/>
                      <a:pt x="100" y="187"/>
                      <a:pt x="100" y="187"/>
                    </a:cubicBezTo>
                    <a:cubicBezTo>
                      <a:pt x="100" y="187"/>
                      <a:pt x="99" y="187"/>
                      <a:pt x="98" y="187"/>
                    </a:cubicBezTo>
                    <a:cubicBezTo>
                      <a:pt x="96" y="188"/>
                      <a:pt x="95" y="188"/>
                      <a:pt x="94" y="189"/>
                    </a:cubicBezTo>
                    <a:cubicBezTo>
                      <a:pt x="94" y="189"/>
                      <a:pt x="93" y="190"/>
                      <a:pt x="92" y="190"/>
                    </a:cubicBezTo>
                    <a:cubicBezTo>
                      <a:pt x="91" y="190"/>
                      <a:pt x="88" y="189"/>
                      <a:pt x="87" y="190"/>
                    </a:cubicBezTo>
                    <a:cubicBezTo>
                      <a:pt x="86" y="190"/>
                      <a:pt x="85" y="190"/>
                      <a:pt x="84" y="191"/>
                    </a:cubicBezTo>
                    <a:cubicBezTo>
                      <a:pt x="84" y="191"/>
                      <a:pt x="84" y="192"/>
                      <a:pt x="84" y="192"/>
                    </a:cubicBezTo>
                    <a:cubicBezTo>
                      <a:pt x="84" y="192"/>
                      <a:pt x="83" y="193"/>
                      <a:pt x="84" y="193"/>
                    </a:cubicBezTo>
                    <a:cubicBezTo>
                      <a:pt x="85" y="193"/>
                      <a:pt x="89" y="193"/>
                      <a:pt x="89" y="193"/>
                    </a:cubicBezTo>
                    <a:cubicBezTo>
                      <a:pt x="90" y="193"/>
                      <a:pt x="90" y="194"/>
                      <a:pt x="90" y="194"/>
                    </a:cubicBezTo>
                    <a:cubicBezTo>
                      <a:pt x="88" y="194"/>
                      <a:pt x="88" y="194"/>
                      <a:pt x="88" y="194"/>
                    </a:cubicBezTo>
                    <a:cubicBezTo>
                      <a:pt x="88" y="194"/>
                      <a:pt x="86" y="194"/>
                      <a:pt x="85" y="194"/>
                    </a:cubicBezTo>
                    <a:cubicBezTo>
                      <a:pt x="85" y="194"/>
                      <a:pt x="82" y="195"/>
                      <a:pt x="82" y="195"/>
                    </a:cubicBezTo>
                    <a:cubicBezTo>
                      <a:pt x="82" y="195"/>
                      <a:pt x="80" y="197"/>
                      <a:pt x="80" y="198"/>
                    </a:cubicBezTo>
                    <a:cubicBezTo>
                      <a:pt x="80" y="198"/>
                      <a:pt x="80" y="199"/>
                      <a:pt x="81" y="201"/>
                    </a:cubicBezTo>
                    <a:cubicBezTo>
                      <a:pt x="83" y="202"/>
                      <a:pt x="83" y="203"/>
                      <a:pt x="83" y="204"/>
                    </a:cubicBezTo>
                    <a:cubicBezTo>
                      <a:pt x="83" y="204"/>
                      <a:pt x="83" y="204"/>
                      <a:pt x="83" y="205"/>
                    </a:cubicBezTo>
                    <a:cubicBezTo>
                      <a:pt x="82" y="205"/>
                      <a:pt x="80" y="207"/>
                      <a:pt x="80" y="207"/>
                    </a:cubicBezTo>
                    <a:cubicBezTo>
                      <a:pt x="80" y="207"/>
                      <a:pt x="80" y="207"/>
                      <a:pt x="80" y="209"/>
                    </a:cubicBezTo>
                    <a:cubicBezTo>
                      <a:pt x="79" y="210"/>
                      <a:pt x="77" y="213"/>
                      <a:pt x="79" y="213"/>
                    </a:cubicBezTo>
                    <a:cubicBezTo>
                      <a:pt x="81" y="214"/>
                      <a:pt x="80" y="215"/>
                      <a:pt x="82" y="214"/>
                    </a:cubicBezTo>
                    <a:cubicBezTo>
                      <a:pt x="85" y="213"/>
                      <a:pt x="82" y="212"/>
                      <a:pt x="86" y="213"/>
                    </a:cubicBezTo>
                    <a:cubicBezTo>
                      <a:pt x="90" y="214"/>
                      <a:pt x="91" y="213"/>
                      <a:pt x="92" y="213"/>
                    </a:cubicBezTo>
                    <a:cubicBezTo>
                      <a:pt x="93" y="212"/>
                      <a:pt x="93" y="212"/>
                      <a:pt x="94" y="211"/>
                    </a:cubicBezTo>
                    <a:cubicBezTo>
                      <a:pt x="94" y="211"/>
                      <a:pt x="92" y="210"/>
                      <a:pt x="95" y="210"/>
                    </a:cubicBezTo>
                    <a:cubicBezTo>
                      <a:pt x="98" y="209"/>
                      <a:pt x="98" y="209"/>
                      <a:pt x="98" y="209"/>
                    </a:cubicBezTo>
                    <a:cubicBezTo>
                      <a:pt x="98" y="209"/>
                      <a:pt x="96" y="206"/>
                      <a:pt x="98" y="208"/>
                    </a:cubicBezTo>
                    <a:cubicBezTo>
                      <a:pt x="101" y="210"/>
                      <a:pt x="101" y="211"/>
                      <a:pt x="101" y="211"/>
                    </a:cubicBezTo>
                    <a:cubicBezTo>
                      <a:pt x="99" y="213"/>
                      <a:pt x="99" y="213"/>
                      <a:pt x="99" y="213"/>
                    </a:cubicBezTo>
                    <a:cubicBezTo>
                      <a:pt x="99" y="214"/>
                      <a:pt x="99" y="214"/>
                      <a:pt x="99" y="214"/>
                    </a:cubicBezTo>
                    <a:cubicBezTo>
                      <a:pt x="99" y="214"/>
                      <a:pt x="97" y="214"/>
                      <a:pt x="96" y="216"/>
                    </a:cubicBezTo>
                    <a:cubicBezTo>
                      <a:pt x="95" y="218"/>
                      <a:pt x="92" y="221"/>
                      <a:pt x="92" y="222"/>
                    </a:cubicBezTo>
                    <a:cubicBezTo>
                      <a:pt x="92" y="222"/>
                      <a:pt x="93" y="221"/>
                      <a:pt x="91" y="223"/>
                    </a:cubicBezTo>
                    <a:cubicBezTo>
                      <a:pt x="88" y="225"/>
                      <a:pt x="87" y="225"/>
                      <a:pt x="85" y="226"/>
                    </a:cubicBezTo>
                    <a:cubicBezTo>
                      <a:pt x="84" y="228"/>
                      <a:pt x="84" y="227"/>
                      <a:pt x="83" y="228"/>
                    </a:cubicBezTo>
                    <a:cubicBezTo>
                      <a:pt x="83" y="229"/>
                      <a:pt x="82" y="230"/>
                      <a:pt x="82" y="230"/>
                    </a:cubicBezTo>
                    <a:cubicBezTo>
                      <a:pt x="81" y="232"/>
                      <a:pt x="81" y="232"/>
                      <a:pt x="81" y="232"/>
                    </a:cubicBezTo>
                    <a:cubicBezTo>
                      <a:pt x="78" y="233"/>
                      <a:pt x="78" y="233"/>
                      <a:pt x="78" y="233"/>
                    </a:cubicBezTo>
                    <a:cubicBezTo>
                      <a:pt x="75" y="232"/>
                      <a:pt x="75" y="232"/>
                      <a:pt x="75" y="232"/>
                    </a:cubicBezTo>
                    <a:cubicBezTo>
                      <a:pt x="73" y="234"/>
                      <a:pt x="73" y="234"/>
                      <a:pt x="73" y="234"/>
                    </a:cubicBezTo>
                    <a:cubicBezTo>
                      <a:pt x="73" y="234"/>
                      <a:pt x="70" y="233"/>
                      <a:pt x="69" y="233"/>
                    </a:cubicBezTo>
                    <a:cubicBezTo>
                      <a:pt x="68" y="234"/>
                      <a:pt x="67" y="235"/>
                      <a:pt x="67" y="235"/>
                    </a:cubicBezTo>
                    <a:cubicBezTo>
                      <a:pt x="67" y="235"/>
                      <a:pt x="66" y="235"/>
                      <a:pt x="66" y="237"/>
                    </a:cubicBezTo>
                    <a:cubicBezTo>
                      <a:pt x="66" y="238"/>
                      <a:pt x="65" y="241"/>
                      <a:pt x="65" y="241"/>
                    </a:cubicBezTo>
                    <a:cubicBezTo>
                      <a:pt x="63" y="243"/>
                      <a:pt x="63" y="243"/>
                      <a:pt x="63" y="243"/>
                    </a:cubicBezTo>
                    <a:cubicBezTo>
                      <a:pt x="63" y="243"/>
                      <a:pt x="62" y="245"/>
                      <a:pt x="64" y="244"/>
                    </a:cubicBezTo>
                    <a:cubicBezTo>
                      <a:pt x="66" y="243"/>
                      <a:pt x="67" y="242"/>
                      <a:pt x="68" y="241"/>
                    </a:cubicBezTo>
                    <a:cubicBezTo>
                      <a:pt x="68" y="241"/>
                      <a:pt x="70" y="240"/>
                      <a:pt x="70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6"/>
                      <a:pt x="69" y="246"/>
                      <a:pt x="69" y="246"/>
                    </a:cubicBezTo>
                    <a:cubicBezTo>
                      <a:pt x="68" y="247"/>
                      <a:pt x="68" y="247"/>
                      <a:pt x="68" y="247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48"/>
                      <a:pt x="65" y="252"/>
                      <a:pt x="67" y="252"/>
                    </a:cubicBezTo>
                    <a:cubicBezTo>
                      <a:pt x="69" y="251"/>
                      <a:pt x="68" y="251"/>
                      <a:pt x="70" y="250"/>
                    </a:cubicBezTo>
                    <a:cubicBezTo>
                      <a:pt x="72" y="250"/>
                      <a:pt x="71" y="249"/>
                      <a:pt x="75" y="248"/>
                    </a:cubicBezTo>
                    <a:cubicBezTo>
                      <a:pt x="78" y="248"/>
                      <a:pt x="78" y="246"/>
                      <a:pt x="78" y="245"/>
                    </a:cubicBezTo>
                    <a:cubicBezTo>
                      <a:pt x="78" y="245"/>
                      <a:pt x="78" y="244"/>
                      <a:pt x="78" y="243"/>
                    </a:cubicBezTo>
                    <a:cubicBezTo>
                      <a:pt x="78" y="242"/>
                      <a:pt x="76" y="241"/>
                      <a:pt x="79" y="240"/>
                    </a:cubicBezTo>
                    <a:cubicBezTo>
                      <a:pt x="81" y="240"/>
                      <a:pt x="80" y="241"/>
                      <a:pt x="81" y="240"/>
                    </a:cubicBezTo>
                    <a:cubicBezTo>
                      <a:pt x="82" y="239"/>
                      <a:pt x="82" y="241"/>
                      <a:pt x="82" y="238"/>
                    </a:cubicBezTo>
                    <a:cubicBezTo>
                      <a:pt x="82" y="236"/>
                      <a:pt x="82" y="236"/>
                      <a:pt x="84" y="235"/>
                    </a:cubicBezTo>
                    <a:cubicBezTo>
                      <a:pt x="86" y="233"/>
                      <a:pt x="85" y="234"/>
                      <a:pt x="86" y="233"/>
                    </a:cubicBezTo>
                    <a:cubicBezTo>
                      <a:pt x="87" y="232"/>
                      <a:pt x="86" y="232"/>
                      <a:pt x="87" y="231"/>
                    </a:cubicBezTo>
                    <a:cubicBezTo>
                      <a:pt x="89" y="230"/>
                      <a:pt x="89" y="230"/>
                      <a:pt x="89" y="230"/>
                    </a:cubicBezTo>
                    <a:cubicBezTo>
                      <a:pt x="89" y="229"/>
                      <a:pt x="92" y="227"/>
                      <a:pt x="92" y="227"/>
                    </a:cubicBezTo>
                    <a:cubicBezTo>
                      <a:pt x="92" y="225"/>
                      <a:pt x="92" y="225"/>
                      <a:pt x="92" y="225"/>
                    </a:cubicBezTo>
                    <a:cubicBezTo>
                      <a:pt x="96" y="223"/>
                      <a:pt x="96" y="223"/>
                      <a:pt x="96" y="223"/>
                    </a:cubicBezTo>
                    <a:cubicBezTo>
                      <a:pt x="96" y="223"/>
                      <a:pt x="97" y="222"/>
                      <a:pt x="97" y="223"/>
                    </a:cubicBezTo>
                    <a:cubicBezTo>
                      <a:pt x="96" y="224"/>
                      <a:pt x="95" y="226"/>
                      <a:pt x="95" y="226"/>
                    </a:cubicBezTo>
                    <a:cubicBezTo>
                      <a:pt x="95" y="228"/>
                      <a:pt x="95" y="228"/>
                      <a:pt x="95" y="228"/>
                    </a:cubicBezTo>
                    <a:cubicBezTo>
                      <a:pt x="92" y="230"/>
                      <a:pt x="92" y="230"/>
                      <a:pt x="92" y="230"/>
                    </a:cubicBezTo>
                    <a:cubicBezTo>
                      <a:pt x="92" y="230"/>
                      <a:pt x="94" y="231"/>
                      <a:pt x="93" y="232"/>
                    </a:cubicBezTo>
                    <a:cubicBezTo>
                      <a:pt x="92" y="233"/>
                      <a:pt x="90" y="234"/>
                      <a:pt x="90" y="234"/>
                    </a:cubicBezTo>
                    <a:cubicBezTo>
                      <a:pt x="90" y="236"/>
                      <a:pt x="90" y="236"/>
                      <a:pt x="90" y="236"/>
                    </a:cubicBezTo>
                    <a:cubicBezTo>
                      <a:pt x="91" y="237"/>
                      <a:pt x="91" y="237"/>
                      <a:pt x="91" y="237"/>
                    </a:cubicBezTo>
                    <a:cubicBezTo>
                      <a:pt x="89" y="241"/>
                      <a:pt x="89" y="241"/>
                      <a:pt x="89" y="241"/>
                    </a:cubicBezTo>
                    <a:cubicBezTo>
                      <a:pt x="91" y="243"/>
                      <a:pt x="91" y="243"/>
                      <a:pt x="91" y="243"/>
                    </a:cubicBezTo>
                    <a:cubicBezTo>
                      <a:pt x="92" y="245"/>
                      <a:pt x="92" y="245"/>
                      <a:pt x="92" y="245"/>
                    </a:cubicBezTo>
                    <a:cubicBezTo>
                      <a:pt x="92" y="245"/>
                      <a:pt x="91" y="246"/>
                      <a:pt x="90" y="247"/>
                    </a:cubicBezTo>
                    <a:cubicBezTo>
                      <a:pt x="89" y="247"/>
                      <a:pt x="87" y="250"/>
                      <a:pt x="87" y="250"/>
                    </a:cubicBezTo>
                    <a:cubicBezTo>
                      <a:pt x="85" y="253"/>
                      <a:pt x="85" y="253"/>
                      <a:pt x="85" y="253"/>
                    </a:cubicBezTo>
                    <a:cubicBezTo>
                      <a:pt x="83" y="256"/>
                      <a:pt x="83" y="256"/>
                      <a:pt x="83" y="256"/>
                    </a:cubicBezTo>
                    <a:cubicBezTo>
                      <a:pt x="83" y="259"/>
                      <a:pt x="83" y="259"/>
                      <a:pt x="83" y="259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0" y="264"/>
                      <a:pt x="80" y="264"/>
                      <a:pt x="80" y="264"/>
                    </a:cubicBezTo>
                    <a:cubicBezTo>
                      <a:pt x="80" y="264"/>
                      <a:pt x="79" y="267"/>
                      <a:pt x="81" y="267"/>
                    </a:cubicBezTo>
                    <a:cubicBezTo>
                      <a:pt x="83" y="268"/>
                      <a:pt x="83" y="268"/>
                      <a:pt x="84" y="268"/>
                    </a:cubicBezTo>
                    <a:cubicBezTo>
                      <a:pt x="86" y="268"/>
                      <a:pt x="85" y="268"/>
                      <a:pt x="86" y="268"/>
                    </a:cubicBezTo>
                    <a:cubicBezTo>
                      <a:pt x="87" y="268"/>
                      <a:pt x="89" y="268"/>
                      <a:pt x="89" y="266"/>
                    </a:cubicBezTo>
                    <a:cubicBezTo>
                      <a:pt x="89" y="264"/>
                      <a:pt x="89" y="262"/>
                      <a:pt x="89" y="261"/>
                    </a:cubicBezTo>
                    <a:cubicBezTo>
                      <a:pt x="89" y="261"/>
                      <a:pt x="91" y="258"/>
                      <a:pt x="91" y="258"/>
                    </a:cubicBezTo>
                    <a:cubicBezTo>
                      <a:pt x="91" y="254"/>
                      <a:pt x="91" y="254"/>
                      <a:pt x="91" y="254"/>
                    </a:cubicBezTo>
                    <a:cubicBezTo>
                      <a:pt x="91" y="254"/>
                      <a:pt x="91" y="253"/>
                      <a:pt x="93" y="251"/>
                    </a:cubicBezTo>
                    <a:cubicBezTo>
                      <a:pt x="95" y="250"/>
                      <a:pt x="94" y="250"/>
                      <a:pt x="95" y="250"/>
                    </a:cubicBezTo>
                    <a:cubicBezTo>
                      <a:pt x="96" y="249"/>
                      <a:pt x="96" y="248"/>
                      <a:pt x="96" y="247"/>
                    </a:cubicBezTo>
                    <a:cubicBezTo>
                      <a:pt x="97" y="246"/>
                      <a:pt x="97" y="246"/>
                      <a:pt x="97" y="246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98" y="236"/>
                      <a:pt x="98" y="236"/>
                      <a:pt x="98" y="236"/>
                    </a:cubicBezTo>
                    <a:cubicBezTo>
                      <a:pt x="98" y="236"/>
                      <a:pt x="98" y="234"/>
                      <a:pt x="99" y="234"/>
                    </a:cubicBezTo>
                    <a:cubicBezTo>
                      <a:pt x="100" y="234"/>
                      <a:pt x="101" y="234"/>
                      <a:pt x="101" y="234"/>
                    </a:cubicBezTo>
                    <a:cubicBezTo>
                      <a:pt x="101" y="234"/>
                      <a:pt x="101" y="235"/>
                      <a:pt x="101" y="237"/>
                    </a:cubicBezTo>
                    <a:cubicBezTo>
                      <a:pt x="100" y="239"/>
                      <a:pt x="101" y="242"/>
                      <a:pt x="101" y="242"/>
                    </a:cubicBezTo>
                    <a:cubicBezTo>
                      <a:pt x="108" y="248"/>
                      <a:pt x="108" y="248"/>
                      <a:pt x="108" y="248"/>
                    </a:cubicBezTo>
                    <a:cubicBezTo>
                      <a:pt x="108" y="248"/>
                      <a:pt x="111" y="253"/>
                      <a:pt x="111" y="254"/>
                    </a:cubicBezTo>
                    <a:cubicBezTo>
                      <a:pt x="111" y="254"/>
                      <a:pt x="116" y="258"/>
                      <a:pt x="116" y="258"/>
                    </a:cubicBezTo>
                    <a:cubicBezTo>
                      <a:pt x="116" y="258"/>
                      <a:pt x="117" y="259"/>
                      <a:pt x="116" y="260"/>
                    </a:cubicBezTo>
                    <a:cubicBezTo>
                      <a:pt x="116" y="261"/>
                      <a:pt x="117" y="262"/>
                      <a:pt x="117" y="263"/>
                    </a:cubicBezTo>
                    <a:cubicBezTo>
                      <a:pt x="116" y="264"/>
                      <a:pt x="115" y="267"/>
                      <a:pt x="115" y="267"/>
                    </a:cubicBezTo>
                    <a:cubicBezTo>
                      <a:pt x="113" y="268"/>
                      <a:pt x="113" y="268"/>
                      <a:pt x="113" y="268"/>
                    </a:cubicBezTo>
                    <a:cubicBezTo>
                      <a:pt x="110" y="271"/>
                      <a:pt x="110" y="271"/>
                      <a:pt x="110" y="271"/>
                    </a:cubicBezTo>
                    <a:cubicBezTo>
                      <a:pt x="109" y="275"/>
                      <a:pt x="109" y="275"/>
                      <a:pt x="109" y="275"/>
                    </a:cubicBezTo>
                    <a:cubicBezTo>
                      <a:pt x="107" y="278"/>
                      <a:pt x="107" y="278"/>
                      <a:pt x="107" y="278"/>
                    </a:cubicBezTo>
                    <a:cubicBezTo>
                      <a:pt x="103" y="280"/>
                      <a:pt x="103" y="280"/>
                      <a:pt x="103" y="280"/>
                    </a:cubicBezTo>
                    <a:cubicBezTo>
                      <a:pt x="98" y="285"/>
                      <a:pt x="98" y="285"/>
                      <a:pt x="98" y="285"/>
                    </a:cubicBezTo>
                    <a:cubicBezTo>
                      <a:pt x="96" y="289"/>
                      <a:pt x="96" y="289"/>
                      <a:pt x="96" y="289"/>
                    </a:cubicBezTo>
                    <a:cubicBezTo>
                      <a:pt x="93" y="293"/>
                      <a:pt x="93" y="293"/>
                      <a:pt x="93" y="293"/>
                    </a:cubicBezTo>
                    <a:cubicBezTo>
                      <a:pt x="93" y="296"/>
                      <a:pt x="93" y="296"/>
                      <a:pt x="93" y="296"/>
                    </a:cubicBezTo>
                    <a:cubicBezTo>
                      <a:pt x="93" y="296"/>
                      <a:pt x="95" y="300"/>
                      <a:pt x="96" y="300"/>
                    </a:cubicBezTo>
                    <a:cubicBezTo>
                      <a:pt x="96" y="300"/>
                      <a:pt x="97" y="301"/>
                      <a:pt x="97" y="301"/>
                    </a:cubicBezTo>
                    <a:cubicBezTo>
                      <a:pt x="98" y="306"/>
                      <a:pt x="98" y="306"/>
                      <a:pt x="98" y="306"/>
                    </a:cubicBezTo>
                    <a:cubicBezTo>
                      <a:pt x="98" y="306"/>
                      <a:pt x="98" y="309"/>
                      <a:pt x="99" y="309"/>
                    </a:cubicBezTo>
                    <a:cubicBezTo>
                      <a:pt x="100" y="308"/>
                      <a:pt x="101" y="305"/>
                      <a:pt x="101" y="305"/>
                    </a:cubicBezTo>
                    <a:cubicBezTo>
                      <a:pt x="101" y="305"/>
                      <a:pt x="99" y="303"/>
                      <a:pt x="99" y="301"/>
                    </a:cubicBezTo>
                    <a:cubicBezTo>
                      <a:pt x="99" y="299"/>
                      <a:pt x="101" y="296"/>
                      <a:pt x="101" y="296"/>
                    </a:cubicBezTo>
                    <a:cubicBezTo>
                      <a:pt x="103" y="295"/>
                      <a:pt x="103" y="295"/>
                      <a:pt x="103" y="295"/>
                    </a:cubicBezTo>
                    <a:cubicBezTo>
                      <a:pt x="103" y="295"/>
                      <a:pt x="102" y="295"/>
                      <a:pt x="103" y="296"/>
                    </a:cubicBezTo>
                    <a:cubicBezTo>
                      <a:pt x="104" y="298"/>
                      <a:pt x="104" y="297"/>
                      <a:pt x="105" y="298"/>
                    </a:cubicBezTo>
                    <a:cubicBezTo>
                      <a:pt x="105" y="299"/>
                      <a:pt x="108" y="302"/>
                      <a:pt x="108" y="302"/>
                    </a:cubicBezTo>
                    <a:cubicBezTo>
                      <a:pt x="108" y="302"/>
                      <a:pt x="111" y="305"/>
                      <a:pt x="112" y="306"/>
                    </a:cubicBezTo>
                    <a:cubicBezTo>
                      <a:pt x="113" y="307"/>
                      <a:pt x="114" y="309"/>
                      <a:pt x="115" y="309"/>
                    </a:cubicBezTo>
                    <a:cubicBezTo>
                      <a:pt x="116" y="308"/>
                      <a:pt x="117" y="309"/>
                      <a:pt x="117" y="307"/>
                    </a:cubicBezTo>
                    <a:cubicBezTo>
                      <a:pt x="117" y="305"/>
                      <a:pt x="118" y="305"/>
                      <a:pt x="118" y="303"/>
                    </a:cubicBezTo>
                    <a:cubicBezTo>
                      <a:pt x="117" y="302"/>
                      <a:pt x="117" y="299"/>
                      <a:pt x="117" y="299"/>
                    </a:cubicBezTo>
                    <a:cubicBezTo>
                      <a:pt x="117" y="299"/>
                      <a:pt x="117" y="298"/>
                      <a:pt x="118" y="298"/>
                    </a:cubicBezTo>
                    <a:cubicBezTo>
                      <a:pt x="120" y="298"/>
                      <a:pt x="120" y="300"/>
                      <a:pt x="120" y="300"/>
                    </a:cubicBezTo>
                    <a:cubicBezTo>
                      <a:pt x="120" y="300"/>
                      <a:pt x="121" y="303"/>
                      <a:pt x="122" y="304"/>
                    </a:cubicBezTo>
                    <a:cubicBezTo>
                      <a:pt x="123" y="304"/>
                      <a:pt x="124" y="304"/>
                      <a:pt x="125" y="305"/>
                    </a:cubicBezTo>
                    <a:cubicBezTo>
                      <a:pt x="126" y="307"/>
                      <a:pt x="131" y="308"/>
                      <a:pt x="131" y="308"/>
                    </a:cubicBezTo>
                    <a:cubicBezTo>
                      <a:pt x="131" y="308"/>
                      <a:pt x="132" y="307"/>
                      <a:pt x="133" y="306"/>
                    </a:cubicBezTo>
                    <a:cubicBezTo>
                      <a:pt x="133" y="305"/>
                      <a:pt x="135" y="305"/>
                      <a:pt x="135" y="305"/>
                    </a:cubicBezTo>
                    <a:cubicBezTo>
                      <a:pt x="135" y="305"/>
                      <a:pt x="134" y="303"/>
                      <a:pt x="137" y="304"/>
                    </a:cubicBezTo>
                    <a:cubicBezTo>
                      <a:pt x="139" y="304"/>
                      <a:pt x="140" y="305"/>
                      <a:pt x="140" y="304"/>
                    </a:cubicBezTo>
                    <a:cubicBezTo>
                      <a:pt x="141" y="303"/>
                      <a:pt x="143" y="299"/>
                      <a:pt x="143" y="299"/>
                    </a:cubicBezTo>
                    <a:cubicBezTo>
                      <a:pt x="143" y="299"/>
                      <a:pt x="142" y="296"/>
                      <a:pt x="145" y="297"/>
                    </a:cubicBezTo>
                    <a:cubicBezTo>
                      <a:pt x="147" y="299"/>
                      <a:pt x="158" y="301"/>
                      <a:pt x="158" y="301"/>
                    </a:cubicBezTo>
                    <a:cubicBezTo>
                      <a:pt x="157" y="303"/>
                      <a:pt x="157" y="303"/>
                      <a:pt x="157" y="303"/>
                    </a:cubicBezTo>
                    <a:cubicBezTo>
                      <a:pt x="153" y="302"/>
                      <a:pt x="153" y="302"/>
                      <a:pt x="153" y="302"/>
                    </a:cubicBezTo>
                    <a:cubicBezTo>
                      <a:pt x="150" y="303"/>
                      <a:pt x="150" y="303"/>
                      <a:pt x="150" y="303"/>
                    </a:cubicBezTo>
                    <a:cubicBezTo>
                      <a:pt x="150" y="303"/>
                      <a:pt x="149" y="303"/>
                      <a:pt x="148" y="305"/>
                    </a:cubicBezTo>
                    <a:cubicBezTo>
                      <a:pt x="148" y="306"/>
                      <a:pt x="148" y="307"/>
                      <a:pt x="147" y="308"/>
                    </a:cubicBezTo>
                    <a:cubicBezTo>
                      <a:pt x="147" y="309"/>
                      <a:pt x="146" y="310"/>
                      <a:pt x="145" y="310"/>
                    </a:cubicBezTo>
                    <a:cubicBezTo>
                      <a:pt x="145" y="311"/>
                      <a:pt x="141" y="314"/>
                      <a:pt x="141" y="314"/>
                    </a:cubicBezTo>
                    <a:cubicBezTo>
                      <a:pt x="139" y="317"/>
                      <a:pt x="139" y="317"/>
                      <a:pt x="139" y="317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7" y="322"/>
                      <a:pt x="137" y="326"/>
                      <a:pt x="138" y="326"/>
                    </a:cubicBezTo>
                    <a:cubicBezTo>
                      <a:pt x="139" y="327"/>
                      <a:pt x="141" y="330"/>
                      <a:pt x="141" y="330"/>
                    </a:cubicBezTo>
                    <a:cubicBezTo>
                      <a:pt x="141" y="330"/>
                      <a:pt x="141" y="332"/>
                      <a:pt x="141" y="333"/>
                    </a:cubicBezTo>
                    <a:cubicBezTo>
                      <a:pt x="141" y="334"/>
                      <a:pt x="141" y="335"/>
                      <a:pt x="142" y="337"/>
                    </a:cubicBezTo>
                    <a:cubicBezTo>
                      <a:pt x="143" y="338"/>
                      <a:pt x="144" y="342"/>
                      <a:pt x="144" y="342"/>
                    </a:cubicBezTo>
                    <a:cubicBezTo>
                      <a:pt x="145" y="342"/>
                      <a:pt x="145" y="342"/>
                      <a:pt x="145" y="342"/>
                    </a:cubicBezTo>
                    <a:cubicBezTo>
                      <a:pt x="145" y="345"/>
                      <a:pt x="145" y="345"/>
                      <a:pt x="145" y="345"/>
                    </a:cubicBezTo>
                    <a:cubicBezTo>
                      <a:pt x="145" y="345"/>
                      <a:pt x="145" y="348"/>
                      <a:pt x="146" y="348"/>
                    </a:cubicBezTo>
                    <a:cubicBezTo>
                      <a:pt x="148" y="348"/>
                      <a:pt x="151" y="346"/>
                      <a:pt x="151" y="346"/>
                    </a:cubicBezTo>
                    <a:cubicBezTo>
                      <a:pt x="159" y="344"/>
                      <a:pt x="159" y="344"/>
                      <a:pt x="159" y="344"/>
                    </a:cubicBezTo>
                    <a:cubicBezTo>
                      <a:pt x="159" y="344"/>
                      <a:pt x="158" y="348"/>
                      <a:pt x="158" y="349"/>
                    </a:cubicBezTo>
                    <a:cubicBezTo>
                      <a:pt x="158" y="350"/>
                      <a:pt x="156" y="350"/>
                      <a:pt x="155" y="351"/>
                    </a:cubicBezTo>
                    <a:cubicBezTo>
                      <a:pt x="155" y="352"/>
                      <a:pt x="155" y="353"/>
                      <a:pt x="155" y="353"/>
                    </a:cubicBezTo>
                    <a:cubicBezTo>
                      <a:pt x="155" y="353"/>
                      <a:pt x="154" y="356"/>
                      <a:pt x="153" y="356"/>
                    </a:cubicBezTo>
                    <a:cubicBezTo>
                      <a:pt x="151" y="356"/>
                      <a:pt x="149" y="357"/>
                      <a:pt x="149" y="357"/>
                    </a:cubicBezTo>
                    <a:cubicBezTo>
                      <a:pt x="149" y="357"/>
                      <a:pt x="148" y="355"/>
                      <a:pt x="148" y="358"/>
                    </a:cubicBezTo>
                    <a:cubicBezTo>
                      <a:pt x="147" y="360"/>
                      <a:pt x="146" y="362"/>
                      <a:pt x="146" y="363"/>
                    </a:cubicBezTo>
                    <a:cubicBezTo>
                      <a:pt x="146" y="364"/>
                      <a:pt x="144" y="365"/>
                      <a:pt x="147" y="366"/>
                    </a:cubicBezTo>
                    <a:cubicBezTo>
                      <a:pt x="149" y="366"/>
                      <a:pt x="149" y="369"/>
                      <a:pt x="149" y="369"/>
                    </a:cubicBezTo>
                    <a:cubicBezTo>
                      <a:pt x="149" y="369"/>
                      <a:pt x="147" y="371"/>
                      <a:pt x="146" y="372"/>
                    </a:cubicBezTo>
                    <a:cubicBezTo>
                      <a:pt x="145" y="373"/>
                      <a:pt x="144" y="372"/>
                      <a:pt x="144" y="373"/>
                    </a:cubicBezTo>
                    <a:cubicBezTo>
                      <a:pt x="144" y="374"/>
                      <a:pt x="146" y="379"/>
                      <a:pt x="146" y="379"/>
                    </a:cubicBezTo>
                    <a:cubicBezTo>
                      <a:pt x="146" y="379"/>
                      <a:pt x="146" y="382"/>
                      <a:pt x="144" y="382"/>
                    </a:cubicBezTo>
                    <a:cubicBezTo>
                      <a:pt x="142" y="382"/>
                      <a:pt x="142" y="382"/>
                      <a:pt x="141" y="382"/>
                    </a:cubicBezTo>
                    <a:cubicBezTo>
                      <a:pt x="140" y="382"/>
                      <a:pt x="139" y="382"/>
                      <a:pt x="139" y="382"/>
                    </a:cubicBezTo>
                    <a:cubicBezTo>
                      <a:pt x="139" y="382"/>
                      <a:pt x="140" y="383"/>
                      <a:pt x="140" y="385"/>
                    </a:cubicBezTo>
                    <a:cubicBezTo>
                      <a:pt x="140" y="387"/>
                      <a:pt x="140" y="389"/>
                      <a:pt x="140" y="389"/>
                    </a:cubicBezTo>
                    <a:cubicBezTo>
                      <a:pt x="137" y="388"/>
                      <a:pt x="137" y="388"/>
                      <a:pt x="137" y="388"/>
                    </a:cubicBezTo>
                    <a:cubicBezTo>
                      <a:pt x="134" y="385"/>
                      <a:pt x="134" y="385"/>
                      <a:pt x="134" y="385"/>
                    </a:cubicBezTo>
                    <a:cubicBezTo>
                      <a:pt x="134" y="385"/>
                      <a:pt x="131" y="385"/>
                      <a:pt x="130" y="385"/>
                    </a:cubicBezTo>
                    <a:cubicBezTo>
                      <a:pt x="129" y="386"/>
                      <a:pt x="126" y="386"/>
                      <a:pt x="126" y="386"/>
                    </a:cubicBezTo>
                    <a:cubicBezTo>
                      <a:pt x="126" y="386"/>
                      <a:pt x="121" y="384"/>
                      <a:pt x="120" y="383"/>
                    </a:cubicBezTo>
                    <a:cubicBezTo>
                      <a:pt x="120" y="382"/>
                      <a:pt x="120" y="382"/>
                      <a:pt x="119" y="383"/>
                    </a:cubicBezTo>
                    <a:cubicBezTo>
                      <a:pt x="119" y="383"/>
                      <a:pt x="120" y="383"/>
                      <a:pt x="119" y="383"/>
                    </a:cubicBezTo>
                    <a:cubicBezTo>
                      <a:pt x="118" y="384"/>
                      <a:pt x="120" y="384"/>
                      <a:pt x="116" y="384"/>
                    </a:cubicBezTo>
                    <a:cubicBezTo>
                      <a:pt x="112" y="385"/>
                      <a:pt x="108" y="386"/>
                      <a:pt x="108" y="386"/>
                    </a:cubicBezTo>
                    <a:cubicBezTo>
                      <a:pt x="108" y="386"/>
                      <a:pt x="111" y="383"/>
                      <a:pt x="110" y="382"/>
                    </a:cubicBezTo>
                    <a:cubicBezTo>
                      <a:pt x="109" y="381"/>
                      <a:pt x="110" y="382"/>
                      <a:pt x="108" y="381"/>
                    </a:cubicBezTo>
                    <a:cubicBezTo>
                      <a:pt x="107" y="380"/>
                      <a:pt x="105" y="378"/>
                      <a:pt x="105" y="377"/>
                    </a:cubicBezTo>
                    <a:cubicBezTo>
                      <a:pt x="105" y="376"/>
                      <a:pt x="105" y="374"/>
                      <a:pt x="103" y="374"/>
                    </a:cubicBezTo>
                    <a:cubicBezTo>
                      <a:pt x="102" y="374"/>
                      <a:pt x="101" y="372"/>
                      <a:pt x="99" y="374"/>
                    </a:cubicBezTo>
                    <a:cubicBezTo>
                      <a:pt x="98" y="375"/>
                      <a:pt x="97" y="375"/>
                      <a:pt x="97" y="376"/>
                    </a:cubicBezTo>
                    <a:cubicBezTo>
                      <a:pt x="96" y="377"/>
                      <a:pt x="92" y="378"/>
                      <a:pt x="92" y="378"/>
                    </a:cubicBezTo>
                    <a:cubicBezTo>
                      <a:pt x="92" y="378"/>
                      <a:pt x="95" y="382"/>
                      <a:pt x="95" y="383"/>
                    </a:cubicBezTo>
                    <a:cubicBezTo>
                      <a:pt x="95" y="384"/>
                      <a:pt x="97" y="388"/>
                      <a:pt x="97" y="388"/>
                    </a:cubicBezTo>
                    <a:cubicBezTo>
                      <a:pt x="104" y="388"/>
                      <a:pt x="104" y="388"/>
                      <a:pt x="104" y="388"/>
                    </a:cubicBezTo>
                    <a:cubicBezTo>
                      <a:pt x="104" y="388"/>
                      <a:pt x="99" y="390"/>
                      <a:pt x="99" y="392"/>
                    </a:cubicBezTo>
                    <a:cubicBezTo>
                      <a:pt x="98" y="393"/>
                      <a:pt x="98" y="394"/>
                      <a:pt x="97" y="395"/>
                    </a:cubicBezTo>
                    <a:cubicBezTo>
                      <a:pt x="96" y="396"/>
                      <a:pt x="96" y="397"/>
                      <a:pt x="94" y="398"/>
                    </a:cubicBezTo>
                    <a:cubicBezTo>
                      <a:pt x="91" y="398"/>
                      <a:pt x="88" y="399"/>
                      <a:pt x="86" y="400"/>
                    </a:cubicBezTo>
                    <a:cubicBezTo>
                      <a:pt x="85" y="401"/>
                      <a:pt x="84" y="401"/>
                      <a:pt x="84" y="402"/>
                    </a:cubicBezTo>
                    <a:cubicBezTo>
                      <a:pt x="84" y="404"/>
                      <a:pt x="78" y="403"/>
                      <a:pt x="84" y="405"/>
                    </a:cubicBezTo>
                    <a:cubicBezTo>
                      <a:pt x="90" y="406"/>
                      <a:pt x="91" y="407"/>
                      <a:pt x="91" y="407"/>
                    </a:cubicBezTo>
                    <a:cubicBezTo>
                      <a:pt x="91" y="407"/>
                      <a:pt x="94" y="404"/>
                      <a:pt x="95" y="403"/>
                    </a:cubicBezTo>
                    <a:cubicBezTo>
                      <a:pt x="97" y="401"/>
                      <a:pt x="97" y="401"/>
                      <a:pt x="101" y="401"/>
                    </a:cubicBezTo>
                    <a:cubicBezTo>
                      <a:pt x="105" y="402"/>
                      <a:pt x="105" y="401"/>
                      <a:pt x="105" y="402"/>
                    </a:cubicBezTo>
                    <a:cubicBezTo>
                      <a:pt x="105" y="404"/>
                      <a:pt x="105" y="405"/>
                      <a:pt x="105" y="407"/>
                    </a:cubicBezTo>
                    <a:cubicBezTo>
                      <a:pt x="104" y="409"/>
                      <a:pt x="102" y="410"/>
                      <a:pt x="104" y="413"/>
                    </a:cubicBezTo>
                    <a:cubicBezTo>
                      <a:pt x="106" y="415"/>
                      <a:pt x="103" y="417"/>
                      <a:pt x="103" y="418"/>
                    </a:cubicBezTo>
                    <a:cubicBezTo>
                      <a:pt x="103" y="418"/>
                      <a:pt x="101" y="421"/>
                      <a:pt x="102" y="421"/>
                    </a:cubicBezTo>
                    <a:cubicBezTo>
                      <a:pt x="103" y="422"/>
                      <a:pt x="103" y="422"/>
                      <a:pt x="103" y="422"/>
                    </a:cubicBezTo>
                    <a:cubicBezTo>
                      <a:pt x="103" y="422"/>
                      <a:pt x="101" y="427"/>
                      <a:pt x="101" y="428"/>
                    </a:cubicBezTo>
                    <a:cubicBezTo>
                      <a:pt x="101" y="428"/>
                      <a:pt x="98" y="434"/>
                      <a:pt x="97" y="434"/>
                    </a:cubicBezTo>
                    <a:cubicBezTo>
                      <a:pt x="96" y="435"/>
                      <a:pt x="98" y="435"/>
                      <a:pt x="92" y="437"/>
                    </a:cubicBezTo>
                    <a:cubicBezTo>
                      <a:pt x="86" y="438"/>
                      <a:pt x="83" y="439"/>
                      <a:pt x="83" y="439"/>
                    </a:cubicBezTo>
                    <a:cubicBezTo>
                      <a:pt x="78" y="441"/>
                      <a:pt x="78" y="441"/>
                      <a:pt x="78" y="441"/>
                    </a:cubicBezTo>
                    <a:cubicBezTo>
                      <a:pt x="74" y="444"/>
                      <a:pt x="74" y="444"/>
                      <a:pt x="74" y="444"/>
                    </a:cubicBezTo>
                    <a:cubicBezTo>
                      <a:pt x="71" y="444"/>
                      <a:pt x="71" y="444"/>
                      <a:pt x="71" y="444"/>
                    </a:cubicBezTo>
                    <a:cubicBezTo>
                      <a:pt x="66" y="443"/>
                      <a:pt x="66" y="443"/>
                      <a:pt x="66" y="443"/>
                    </a:cubicBezTo>
                    <a:cubicBezTo>
                      <a:pt x="66" y="443"/>
                      <a:pt x="61" y="446"/>
                      <a:pt x="61" y="447"/>
                    </a:cubicBezTo>
                    <a:cubicBezTo>
                      <a:pt x="61" y="447"/>
                      <a:pt x="58" y="448"/>
                      <a:pt x="57" y="449"/>
                    </a:cubicBezTo>
                    <a:cubicBezTo>
                      <a:pt x="57" y="450"/>
                      <a:pt x="62" y="452"/>
                      <a:pt x="62" y="452"/>
                    </a:cubicBezTo>
                    <a:cubicBezTo>
                      <a:pt x="63" y="455"/>
                      <a:pt x="63" y="455"/>
                      <a:pt x="63" y="455"/>
                    </a:cubicBezTo>
                    <a:cubicBezTo>
                      <a:pt x="61" y="455"/>
                      <a:pt x="61" y="455"/>
                      <a:pt x="61" y="455"/>
                    </a:cubicBezTo>
                    <a:cubicBezTo>
                      <a:pt x="57" y="456"/>
                      <a:pt x="57" y="456"/>
                      <a:pt x="57" y="456"/>
                    </a:cubicBezTo>
                    <a:cubicBezTo>
                      <a:pt x="57" y="458"/>
                      <a:pt x="57" y="458"/>
                      <a:pt x="57" y="458"/>
                    </a:cubicBezTo>
                    <a:cubicBezTo>
                      <a:pt x="59" y="459"/>
                      <a:pt x="59" y="459"/>
                      <a:pt x="59" y="459"/>
                    </a:cubicBezTo>
                    <a:cubicBezTo>
                      <a:pt x="59" y="459"/>
                      <a:pt x="60" y="460"/>
                      <a:pt x="61" y="460"/>
                    </a:cubicBezTo>
                    <a:cubicBezTo>
                      <a:pt x="63" y="460"/>
                      <a:pt x="67" y="458"/>
                      <a:pt x="67" y="458"/>
                    </a:cubicBezTo>
                    <a:cubicBezTo>
                      <a:pt x="62" y="461"/>
                      <a:pt x="62" y="461"/>
                      <a:pt x="62" y="461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61" y="464"/>
                      <a:pt x="60" y="466"/>
                      <a:pt x="62" y="466"/>
                    </a:cubicBezTo>
                    <a:cubicBezTo>
                      <a:pt x="64" y="466"/>
                      <a:pt x="66" y="466"/>
                      <a:pt x="66" y="466"/>
                    </a:cubicBezTo>
                    <a:cubicBezTo>
                      <a:pt x="66" y="466"/>
                      <a:pt x="67" y="464"/>
                      <a:pt x="69" y="464"/>
                    </a:cubicBezTo>
                    <a:cubicBezTo>
                      <a:pt x="72" y="465"/>
                      <a:pt x="72" y="465"/>
                      <a:pt x="72" y="465"/>
                    </a:cubicBezTo>
                    <a:cubicBezTo>
                      <a:pt x="72" y="465"/>
                      <a:pt x="73" y="462"/>
                      <a:pt x="74" y="462"/>
                    </a:cubicBezTo>
                    <a:cubicBezTo>
                      <a:pt x="74" y="462"/>
                      <a:pt x="73" y="462"/>
                      <a:pt x="76" y="462"/>
                    </a:cubicBezTo>
                    <a:cubicBezTo>
                      <a:pt x="78" y="463"/>
                      <a:pt x="85" y="462"/>
                      <a:pt x="85" y="462"/>
                    </a:cubicBezTo>
                    <a:cubicBezTo>
                      <a:pt x="85" y="462"/>
                      <a:pt x="86" y="462"/>
                      <a:pt x="86" y="463"/>
                    </a:cubicBezTo>
                    <a:cubicBezTo>
                      <a:pt x="86" y="465"/>
                      <a:pt x="88" y="465"/>
                      <a:pt x="89" y="467"/>
                    </a:cubicBezTo>
                    <a:cubicBezTo>
                      <a:pt x="91" y="468"/>
                      <a:pt x="95" y="469"/>
                      <a:pt x="95" y="469"/>
                    </a:cubicBezTo>
                    <a:cubicBezTo>
                      <a:pt x="92" y="470"/>
                      <a:pt x="92" y="470"/>
                      <a:pt x="92" y="470"/>
                    </a:cubicBezTo>
                    <a:cubicBezTo>
                      <a:pt x="88" y="469"/>
                      <a:pt x="88" y="469"/>
                      <a:pt x="88" y="469"/>
                    </a:cubicBezTo>
                    <a:cubicBezTo>
                      <a:pt x="88" y="469"/>
                      <a:pt x="86" y="468"/>
                      <a:pt x="86" y="469"/>
                    </a:cubicBezTo>
                    <a:cubicBezTo>
                      <a:pt x="86" y="471"/>
                      <a:pt x="85" y="474"/>
                      <a:pt x="85" y="474"/>
                    </a:cubicBezTo>
                    <a:cubicBezTo>
                      <a:pt x="86" y="474"/>
                      <a:pt x="91" y="475"/>
                      <a:pt x="91" y="475"/>
                    </a:cubicBezTo>
                    <a:cubicBezTo>
                      <a:pt x="96" y="475"/>
                      <a:pt x="96" y="475"/>
                      <a:pt x="96" y="475"/>
                    </a:cubicBezTo>
                    <a:cubicBezTo>
                      <a:pt x="98" y="474"/>
                      <a:pt x="98" y="474"/>
                      <a:pt x="98" y="474"/>
                    </a:cubicBezTo>
                    <a:cubicBezTo>
                      <a:pt x="101" y="472"/>
                      <a:pt x="101" y="472"/>
                      <a:pt x="101" y="472"/>
                    </a:cubicBezTo>
                    <a:cubicBezTo>
                      <a:pt x="101" y="472"/>
                      <a:pt x="102" y="474"/>
                      <a:pt x="101" y="474"/>
                    </a:cubicBezTo>
                    <a:cubicBezTo>
                      <a:pt x="101" y="475"/>
                      <a:pt x="102" y="477"/>
                      <a:pt x="102" y="477"/>
                    </a:cubicBezTo>
                    <a:cubicBezTo>
                      <a:pt x="102" y="477"/>
                      <a:pt x="102" y="480"/>
                      <a:pt x="103" y="480"/>
                    </a:cubicBezTo>
                    <a:cubicBezTo>
                      <a:pt x="104" y="480"/>
                      <a:pt x="106" y="483"/>
                      <a:pt x="106" y="483"/>
                    </a:cubicBezTo>
                    <a:cubicBezTo>
                      <a:pt x="108" y="486"/>
                      <a:pt x="108" y="486"/>
                      <a:pt x="108" y="486"/>
                    </a:cubicBezTo>
                    <a:cubicBezTo>
                      <a:pt x="112" y="487"/>
                      <a:pt x="112" y="487"/>
                      <a:pt x="112" y="487"/>
                    </a:cubicBezTo>
                    <a:cubicBezTo>
                      <a:pt x="112" y="487"/>
                      <a:pt x="115" y="487"/>
                      <a:pt x="116" y="487"/>
                    </a:cubicBezTo>
                    <a:cubicBezTo>
                      <a:pt x="117" y="488"/>
                      <a:pt x="119" y="489"/>
                      <a:pt x="119" y="488"/>
                    </a:cubicBezTo>
                    <a:cubicBezTo>
                      <a:pt x="120" y="487"/>
                      <a:pt x="122" y="485"/>
                      <a:pt x="122" y="485"/>
                    </a:cubicBezTo>
                    <a:cubicBezTo>
                      <a:pt x="126" y="482"/>
                      <a:pt x="126" y="482"/>
                      <a:pt x="126" y="482"/>
                    </a:cubicBezTo>
                    <a:cubicBezTo>
                      <a:pt x="126" y="482"/>
                      <a:pt x="128" y="482"/>
                      <a:pt x="130" y="482"/>
                    </a:cubicBezTo>
                    <a:cubicBezTo>
                      <a:pt x="131" y="482"/>
                      <a:pt x="138" y="481"/>
                      <a:pt x="138" y="481"/>
                    </a:cubicBezTo>
                    <a:cubicBezTo>
                      <a:pt x="138" y="481"/>
                      <a:pt x="139" y="479"/>
                      <a:pt x="141" y="478"/>
                    </a:cubicBezTo>
                    <a:cubicBezTo>
                      <a:pt x="142" y="477"/>
                      <a:pt x="146" y="475"/>
                      <a:pt x="146" y="475"/>
                    </a:cubicBezTo>
                    <a:cubicBezTo>
                      <a:pt x="153" y="473"/>
                      <a:pt x="153" y="473"/>
                      <a:pt x="153" y="473"/>
                    </a:cubicBezTo>
                    <a:cubicBezTo>
                      <a:pt x="147" y="475"/>
                      <a:pt x="147" y="475"/>
                      <a:pt x="147" y="475"/>
                    </a:cubicBezTo>
                    <a:cubicBezTo>
                      <a:pt x="145" y="477"/>
                      <a:pt x="145" y="477"/>
                      <a:pt x="145" y="477"/>
                    </a:cubicBezTo>
                    <a:cubicBezTo>
                      <a:pt x="141" y="480"/>
                      <a:pt x="141" y="480"/>
                      <a:pt x="141" y="480"/>
                    </a:cubicBezTo>
                    <a:cubicBezTo>
                      <a:pt x="139" y="482"/>
                      <a:pt x="139" y="482"/>
                      <a:pt x="139" y="482"/>
                    </a:cubicBezTo>
                    <a:cubicBezTo>
                      <a:pt x="139" y="482"/>
                      <a:pt x="137" y="483"/>
                      <a:pt x="136" y="484"/>
                    </a:cubicBezTo>
                    <a:cubicBezTo>
                      <a:pt x="136" y="484"/>
                      <a:pt x="133" y="489"/>
                      <a:pt x="133" y="489"/>
                    </a:cubicBezTo>
                    <a:cubicBezTo>
                      <a:pt x="130" y="490"/>
                      <a:pt x="130" y="490"/>
                      <a:pt x="130" y="490"/>
                    </a:cubicBezTo>
                    <a:cubicBezTo>
                      <a:pt x="130" y="490"/>
                      <a:pt x="127" y="492"/>
                      <a:pt x="126" y="494"/>
                    </a:cubicBezTo>
                    <a:cubicBezTo>
                      <a:pt x="125" y="495"/>
                      <a:pt x="124" y="496"/>
                      <a:pt x="124" y="496"/>
                    </a:cubicBezTo>
                    <a:cubicBezTo>
                      <a:pt x="124" y="496"/>
                      <a:pt x="125" y="498"/>
                      <a:pt x="120" y="498"/>
                    </a:cubicBezTo>
                    <a:cubicBezTo>
                      <a:pt x="115" y="497"/>
                      <a:pt x="111" y="496"/>
                      <a:pt x="111" y="496"/>
                    </a:cubicBezTo>
                    <a:cubicBezTo>
                      <a:pt x="111" y="496"/>
                      <a:pt x="106" y="495"/>
                      <a:pt x="105" y="495"/>
                    </a:cubicBezTo>
                    <a:cubicBezTo>
                      <a:pt x="104" y="494"/>
                      <a:pt x="104" y="494"/>
                      <a:pt x="101" y="494"/>
                    </a:cubicBezTo>
                    <a:cubicBezTo>
                      <a:pt x="99" y="494"/>
                      <a:pt x="89" y="491"/>
                      <a:pt x="89" y="491"/>
                    </a:cubicBezTo>
                    <a:cubicBezTo>
                      <a:pt x="89" y="491"/>
                      <a:pt x="87" y="491"/>
                      <a:pt x="86" y="492"/>
                    </a:cubicBezTo>
                    <a:cubicBezTo>
                      <a:pt x="85" y="493"/>
                      <a:pt x="83" y="493"/>
                      <a:pt x="83" y="494"/>
                    </a:cubicBezTo>
                    <a:cubicBezTo>
                      <a:pt x="83" y="496"/>
                      <a:pt x="83" y="497"/>
                      <a:pt x="83" y="497"/>
                    </a:cubicBezTo>
                    <a:cubicBezTo>
                      <a:pt x="82" y="500"/>
                      <a:pt x="82" y="500"/>
                      <a:pt x="82" y="500"/>
                    </a:cubicBezTo>
                    <a:cubicBezTo>
                      <a:pt x="78" y="501"/>
                      <a:pt x="78" y="501"/>
                      <a:pt x="78" y="501"/>
                    </a:cubicBezTo>
                    <a:cubicBezTo>
                      <a:pt x="73" y="501"/>
                      <a:pt x="73" y="501"/>
                      <a:pt x="73" y="501"/>
                    </a:cubicBezTo>
                    <a:close/>
                    <a:moveTo>
                      <a:pt x="43" y="266"/>
                    </a:moveTo>
                    <a:cubicBezTo>
                      <a:pt x="43" y="266"/>
                      <a:pt x="43" y="266"/>
                      <a:pt x="43" y="266"/>
                    </a:cubicBezTo>
                    <a:cubicBezTo>
                      <a:pt x="44" y="266"/>
                      <a:pt x="50" y="266"/>
                      <a:pt x="50" y="266"/>
                    </a:cubicBezTo>
                    <a:cubicBezTo>
                      <a:pt x="54" y="266"/>
                      <a:pt x="54" y="266"/>
                      <a:pt x="54" y="266"/>
                    </a:cubicBezTo>
                    <a:cubicBezTo>
                      <a:pt x="54" y="266"/>
                      <a:pt x="59" y="266"/>
                      <a:pt x="60" y="266"/>
                    </a:cubicBezTo>
                    <a:cubicBezTo>
                      <a:pt x="61" y="266"/>
                      <a:pt x="62" y="267"/>
                      <a:pt x="62" y="267"/>
                    </a:cubicBezTo>
                    <a:cubicBezTo>
                      <a:pt x="62" y="267"/>
                      <a:pt x="64" y="265"/>
                      <a:pt x="65" y="266"/>
                    </a:cubicBezTo>
                    <a:cubicBezTo>
                      <a:pt x="66" y="266"/>
                      <a:pt x="68" y="269"/>
                      <a:pt x="68" y="269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1" y="280"/>
                      <a:pt x="71" y="280"/>
                      <a:pt x="71" y="280"/>
                    </a:cubicBezTo>
                    <a:cubicBezTo>
                      <a:pt x="72" y="285"/>
                      <a:pt x="72" y="285"/>
                      <a:pt x="72" y="285"/>
                    </a:cubicBezTo>
                    <a:cubicBezTo>
                      <a:pt x="76" y="290"/>
                      <a:pt x="76" y="290"/>
                      <a:pt x="76" y="290"/>
                    </a:cubicBezTo>
                    <a:cubicBezTo>
                      <a:pt x="74" y="293"/>
                      <a:pt x="74" y="293"/>
                      <a:pt x="74" y="293"/>
                    </a:cubicBezTo>
                    <a:cubicBezTo>
                      <a:pt x="74" y="293"/>
                      <a:pt x="74" y="297"/>
                      <a:pt x="74" y="297"/>
                    </a:cubicBezTo>
                    <a:cubicBezTo>
                      <a:pt x="73" y="297"/>
                      <a:pt x="70" y="298"/>
                      <a:pt x="70" y="298"/>
                    </a:cubicBezTo>
                    <a:cubicBezTo>
                      <a:pt x="69" y="299"/>
                      <a:pt x="68" y="302"/>
                      <a:pt x="68" y="302"/>
                    </a:cubicBezTo>
                    <a:cubicBezTo>
                      <a:pt x="68" y="302"/>
                      <a:pt x="72" y="298"/>
                      <a:pt x="73" y="299"/>
                    </a:cubicBezTo>
                    <a:cubicBezTo>
                      <a:pt x="74" y="299"/>
                      <a:pt x="77" y="299"/>
                      <a:pt x="77" y="299"/>
                    </a:cubicBezTo>
                    <a:cubicBezTo>
                      <a:pt x="79" y="301"/>
                      <a:pt x="79" y="301"/>
                      <a:pt x="79" y="301"/>
                    </a:cubicBezTo>
                    <a:cubicBezTo>
                      <a:pt x="81" y="305"/>
                      <a:pt x="81" y="305"/>
                      <a:pt x="81" y="305"/>
                    </a:cubicBezTo>
                    <a:cubicBezTo>
                      <a:pt x="81" y="310"/>
                      <a:pt x="81" y="310"/>
                      <a:pt x="81" y="310"/>
                    </a:cubicBezTo>
                    <a:cubicBezTo>
                      <a:pt x="81" y="310"/>
                      <a:pt x="81" y="314"/>
                      <a:pt x="80" y="314"/>
                    </a:cubicBezTo>
                    <a:cubicBezTo>
                      <a:pt x="80" y="315"/>
                      <a:pt x="79" y="316"/>
                      <a:pt x="78" y="316"/>
                    </a:cubicBezTo>
                    <a:cubicBezTo>
                      <a:pt x="77" y="316"/>
                      <a:pt x="76" y="316"/>
                      <a:pt x="77" y="314"/>
                    </a:cubicBezTo>
                    <a:cubicBezTo>
                      <a:pt x="77" y="312"/>
                      <a:pt x="78" y="310"/>
                      <a:pt x="78" y="310"/>
                    </a:cubicBezTo>
                    <a:cubicBezTo>
                      <a:pt x="78" y="309"/>
                      <a:pt x="79" y="305"/>
                      <a:pt x="78" y="305"/>
                    </a:cubicBezTo>
                    <a:cubicBezTo>
                      <a:pt x="76" y="305"/>
                      <a:pt x="75" y="303"/>
                      <a:pt x="75" y="305"/>
                    </a:cubicBezTo>
                    <a:cubicBezTo>
                      <a:pt x="74" y="306"/>
                      <a:pt x="75" y="310"/>
                      <a:pt x="75" y="310"/>
                    </a:cubicBezTo>
                    <a:cubicBezTo>
                      <a:pt x="75" y="310"/>
                      <a:pt x="76" y="311"/>
                      <a:pt x="76" y="312"/>
                    </a:cubicBezTo>
                    <a:cubicBezTo>
                      <a:pt x="75" y="313"/>
                      <a:pt x="75" y="312"/>
                      <a:pt x="74" y="314"/>
                    </a:cubicBezTo>
                    <a:cubicBezTo>
                      <a:pt x="72" y="315"/>
                      <a:pt x="75" y="316"/>
                      <a:pt x="75" y="316"/>
                    </a:cubicBezTo>
                    <a:cubicBezTo>
                      <a:pt x="76" y="318"/>
                      <a:pt x="76" y="318"/>
                      <a:pt x="76" y="318"/>
                    </a:cubicBezTo>
                    <a:cubicBezTo>
                      <a:pt x="76" y="318"/>
                      <a:pt x="76" y="321"/>
                      <a:pt x="75" y="321"/>
                    </a:cubicBezTo>
                    <a:cubicBezTo>
                      <a:pt x="74" y="322"/>
                      <a:pt x="74" y="323"/>
                      <a:pt x="70" y="321"/>
                    </a:cubicBezTo>
                    <a:cubicBezTo>
                      <a:pt x="66" y="320"/>
                      <a:pt x="65" y="319"/>
                      <a:pt x="65" y="319"/>
                    </a:cubicBezTo>
                    <a:cubicBezTo>
                      <a:pt x="64" y="324"/>
                      <a:pt x="64" y="324"/>
                      <a:pt x="64" y="324"/>
                    </a:cubicBezTo>
                    <a:cubicBezTo>
                      <a:pt x="62" y="328"/>
                      <a:pt x="62" y="328"/>
                      <a:pt x="62" y="328"/>
                    </a:cubicBezTo>
                    <a:cubicBezTo>
                      <a:pt x="55" y="330"/>
                      <a:pt x="55" y="330"/>
                      <a:pt x="55" y="330"/>
                    </a:cubicBezTo>
                    <a:cubicBezTo>
                      <a:pt x="51" y="325"/>
                      <a:pt x="51" y="325"/>
                      <a:pt x="51" y="325"/>
                    </a:cubicBezTo>
                    <a:cubicBezTo>
                      <a:pt x="51" y="325"/>
                      <a:pt x="48" y="326"/>
                      <a:pt x="47" y="326"/>
                    </a:cubicBezTo>
                    <a:cubicBezTo>
                      <a:pt x="46" y="325"/>
                      <a:pt x="41" y="324"/>
                      <a:pt x="41" y="324"/>
                    </a:cubicBezTo>
                    <a:cubicBezTo>
                      <a:pt x="40" y="319"/>
                      <a:pt x="40" y="319"/>
                      <a:pt x="40" y="319"/>
                    </a:cubicBezTo>
                    <a:cubicBezTo>
                      <a:pt x="35" y="314"/>
                      <a:pt x="35" y="314"/>
                      <a:pt x="35" y="314"/>
                    </a:cubicBezTo>
                    <a:cubicBezTo>
                      <a:pt x="36" y="310"/>
                      <a:pt x="36" y="310"/>
                      <a:pt x="36" y="310"/>
                    </a:cubicBezTo>
                    <a:cubicBezTo>
                      <a:pt x="33" y="304"/>
                      <a:pt x="33" y="304"/>
                      <a:pt x="33" y="304"/>
                    </a:cubicBezTo>
                    <a:cubicBezTo>
                      <a:pt x="27" y="305"/>
                      <a:pt x="27" y="305"/>
                      <a:pt x="27" y="305"/>
                    </a:cubicBezTo>
                    <a:cubicBezTo>
                      <a:pt x="25" y="310"/>
                      <a:pt x="25" y="310"/>
                      <a:pt x="25" y="310"/>
                    </a:cubicBezTo>
                    <a:cubicBezTo>
                      <a:pt x="25" y="310"/>
                      <a:pt x="27" y="312"/>
                      <a:pt x="25" y="313"/>
                    </a:cubicBezTo>
                    <a:cubicBezTo>
                      <a:pt x="23" y="313"/>
                      <a:pt x="19" y="314"/>
                      <a:pt x="19" y="314"/>
                    </a:cubicBezTo>
                    <a:cubicBezTo>
                      <a:pt x="19" y="314"/>
                      <a:pt x="14" y="315"/>
                      <a:pt x="13" y="315"/>
                    </a:cubicBezTo>
                    <a:cubicBezTo>
                      <a:pt x="13" y="315"/>
                      <a:pt x="9" y="309"/>
                      <a:pt x="9" y="309"/>
                    </a:cubicBezTo>
                    <a:cubicBezTo>
                      <a:pt x="9" y="309"/>
                      <a:pt x="7" y="309"/>
                      <a:pt x="6" y="309"/>
                    </a:cubicBezTo>
                    <a:cubicBezTo>
                      <a:pt x="5" y="309"/>
                      <a:pt x="5" y="310"/>
                      <a:pt x="5" y="308"/>
                    </a:cubicBezTo>
                    <a:cubicBezTo>
                      <a:pt x="5" y="306"/>
                      <a:pt x="4" y="303"/>
                      <a:pt x="4" y="303"/>
                    </a:cubicBezTo>
                    <a:cubicBezTo>
                      <a:pt x="4" y="303"/>
                      <a:pt x="7" y="306"/>
                      <a:pt x="4" y="302"/>
                    </a:cubicBezTo>
                    <a:cubicBezTo>
                      <a:pt x="1" y="298"/>
                      <a:pt x="0" y="294"/>
                      <a:pt x="0" y="294"/>
                    </a:cubicBezTo>
                    <a:cubicBezTo>
                      <a:pt x="5" y="291"/>
                      <a:pt x="5" y="291"/>
                      <a:pt x="5" y="291"/>
                    </a:cubicBezTo>
                    <a:cubicBezTo>
                      <a:pt x="5" y="291"/>
                      <a:pt x="10" y="291"/>
                      <a:pt x="11" y="292"/>
                    </a:cubicBezTo>
                    <a:cubicBezTo>
                      <a:pt x="12" y="292"/>
                      <a:pt x="13" y="290"/>
                      <a:pt x="13" y="290"/>
                    </a:cubicBezTo>
                    <a:cubicBezTo>
                      <a:pt x="13" y="290"/>
                      <a:pt x="15" y="288"/>
                      <a:pt x="13" y="287"/>
                    </a:cubicBezTo>
                    <a:cubicBezTo>
                      <a:pt x="12" y="287"/>
                      <a:pt x="10" y="285"/>
                      <a:pt x="10" y="285"/>
                    </a:cubicBezTo>
                    <a:cubicBezTo>
                      <a:pt x="10" y="285"/>
                      <a:pt x="8" y="283"/>
                      <a:pt x="11" y="282"/>
                    </a:cubicBezTo>
                    <a:cubicBezTo>
                      <a:pt x="14" y="282"/>
                      <a:pt x="14" y="282"/>
                      <a:pt x="16" y="282"/>
                    </a:cubicBezTo>
                    <a:cubicBezTo>
                      <a:pt x="18" y="283"/>
                      <a:pt x="19" y="286"/>
                      <a:pt x="20" y="282"/>
                    </a:cubicBezTo>
                    <a:cubicBezTo>
                      <a:pt x="21" y="279"/>
                      <a:pt x="19" y="279"/>
                      <a:pt x="22" y="278"/>
                    </a:cubicBezTo>
                    <a:cubicBezTo>
                      <a:pt x="25" y="278"/>
                      <a:pt x="27" y="277"/>
                      <a:pt x="27" y="276"/>
                    </a:cubicBezTo>
                    <a:cubicBezTo>
                      <a:pt x="27" y="275"/>
                      <a:pt x="27" y="271"/>
                      <a:pt x="28" y="271"/>
                    </a:cubicBezTo>
                    <a:cubicBezTo>
                      <a:pt x="29" y="271"/>
                      <a:pt x="34" y="272"/>
                      <a:pt x="34" y="272"/>
                    </a:cubicBezTo>
                    <a:cubicBezTo>
                      <a:pt x="34" y="272"/>
                      <a:pt x="36" y="270"/>
                      <a:pt x="38" y="271"/>
                    </a:cubicBezTo>
                    <a:cubicBezTo>
                      <a:pt x="40" y="271"/>
                      <a:pt x="41" y="270"/>
                      <a:pt x="41" y="270"/>
                    </a:cubicBezTo>
                    <a:cubicBezTo>
                      <a:pt x="41" y="270"/>
                      <a:pt x="43" y="266"/>
                      <a:pt x="43" y="266"/>
                    </a:cubicBezTo>
                    <a:close/>
                    <a:moveTo>
                      <a:pt x="74" y="227"/>
                    </a:moveTo>
                    <a:cubicBezTo>
                      <a:pt x="74" y="227"/>
                      <a:pt x="74" y="227"/>
                      <a:pt x="74" y="227"/>
                    </a:cubicBezTo>
                    <a:cubicBezTo>
                      <a:pt x="74" y="227"/>
                      <a:pt x="73" y="224"/>
                      <a:pt x="74" y="224"/>
                    </a:cubicBezTo>
                    <a:cubicBezTo>
                      <a:pt x="75" y="224"/>
                      <a:pt x="78" y="223"/>
                      <a:pt x="78" y="223"/>
                    </a:cubicBezTo>
                    <a:cubicBezTo>
                      <a:pt x="78" y="223"/>
                      <a:pt x="79" y="221"/>
                      <a:pt x="79" y="222"/>
                    </a:cubicBezTo>
                    <a:cubicBezTo>
                      <a:pt x="80" y="222"/>
                      <a:pt x="80" y="224"/>
                      <a:pt x="79" y="224"/>
                    </a:cubicBezTo>
                    <a:cubicBezTo>
                      <a:pt x="79" y="224"/>
                      <a:pt x="77" y="226"/>
                      <a:pt x="77" y="226"/>
                    </a:cubicBezTo>
                    <a:cubicBezTo>
                      <a:pt x="77" y="226"/>
                      <a:pt x="75" y="227"/>
                      <a:pt x="75" y="227"/>
                    </a:cubicBezTo>
                    <a:cubicBezTo>
                      <a:pt x="74" y="227"/>
                      <a:pt x="74" y="227"/>
                      <a:pt x="74" y="227"/>
                    </a:cubicBezTo>
                    <a:close/>
                    <a:moveTo>
                      <a:pt x="87" y="248"/>
                    </a:moveTo>
                    <a:cubicBezTo>
                      <a:pt x="87" y="248"/>
                      <a:pt x="87" y="248"/>
                      <a:pt x="87" y="248"/>
                    </a:cubicBezTo>
                    <a:cubicBezTo>
                      <a:pt x="87" y="248"/>
                      <a:pt x="87" y="249"/>
                      <a:pt x="86" y="249"/>
                    </a:cubicBezTo>
                    <a:cubicBezTo>
                      <a:pt x="85" y="249"/>
                      <a:pt x="83" y="249"/>
                      <a:pt x="83" y="248"/>
                    </a:cubicBezTo>
                    <a:cubicBezTo>
                      <a:pt x="83" y="248"/>
                      <a:pt x="84" y="246"/>
                      <a:pt x="85" y="246"/>
                    </a:cubicBezTo>
                    <a:cubicBezTo>
                      <a:pt x="85" y="246"/>
                      <a:pt x="86" y="245"/>
                      <a:pt x="86" y="245"/>
                    </a:cubicBezTo>
                    <a:cubicBezTo>
                      <a:pt x="86" y="245"/>
                      <a:pt x="86" y="244"/>
                      <a:pt x="86" y="244"/>
                    </a:cubicBezTo>
                    <a:cubicBezTo>
                      <a:pt x="87" y="244"/>
                      <a:pt x="88" y="246"/>
                      <a:pt x="88" y="246"/>
                    </a:cubicBezTo>
                    <a:cubicBezTo>
                      <a:pt x="87" y="248"/>
                      <a:pt x="87" y="248"/>
                      <a:pt x="87" y="248"/>
                    </a:cubicBezTo>
                    <a:close/>
                    <a:moveTo>
                      <a:pt x="95" y="255"/>
                    </a:moveTo>
                    <a:cubicBezTo>
                      <a:pt x="95" y="255"/>
                      <a:pt x="95" y="255"/>
                      <a:pt x="95" y="255"/>
                    </a:cubicBezTo>
                    <a:cubicBezTo>
                      <a:pt x="95" y="254"/>
                      <a:pt x="97" y="252"/>
                      <a:pt x="97" y="251"/>
                    </a:cubicBezTo>
                    <a:cubicBezTo>
                      <a:pt x="98" y="251"/>
                      <a:pt x="98" y="250"/>
                      <a:pt x="98" y="250"/>
                    </a:cubicBezTo>
                    <a:cubicBezTo>
                      <a:pt x="99" y="249"/>
                      <a:pt x="100" y="249"/>
                      <a:pt x="101" y="249"/>
                    </a:cubicBezTo>
                    <a:cubicBezTo>
                      <a:pt x="103" y="250"/>
                      <a:pt x="105" y="252"/>
                      <a:pt x="104" y="252"/>
                    </a:cubicBezTo>
                    <a:cubicBezTo>
                      <a:pt x="104" y="253"/>
                      <a:pt x="103" y="252"/>
                      <a:pt x="103" y="255"/>
                    </a:cubicBezTo>
                    <a:cubicBezTo>
                      <a:pt x="103" y="258"/>
                      <a:pt x="103" y="258"/>
                      <a:pt x="103" y="259"/>
                    </a:cubicBezTo>
                    <a:cubicBezTo>
                      <a:pt x="104" y="260"/>
                      <a:pt x="103" y="263"/>
                      <a:pt x="103" y="263"/>
                    </a:cubicBezTo>
                    <a:cubicBezTo>
                      <a:pt x="103" y="263"/>
                      <a:pt x="102" y="265"/>
                      <a:pt x="101" y="265"/>
                    </a:cubicBezTo>
                    <a:cubicBezTo>
                      <a:pt x="101" y="265"/>
                      <a:pt x="101" y="265"/>
                      <a:pt x="99" y="264"/>
                    </a:cubicBezTo>
                    <a:cubicBezTo>
                      <a:pt x="98" y="264"/>
                      <a:pt x="95" y="262"/>
                      <a:pt x="95" y="262"/>
                    </a:cubicBezTo>
                    <a:cubicBezTo>
                      <a:pt x="95" y="262"/>
                      <a:pt x="95" y="257"/>
                      <a:pt x="95" y="257"/>
                    </a:cubicBezTo>
                    <a:cubicBezTo>
                      <a:pt x="95" y="256"/>
                      <a:pt x="94" y="255"/>
                      <a:pt x="94" y="255"/>
                    </a:cubicBezTo>
                    <a:cubicBezTo>
                      <a:pt x="95" y="255"/>
                      <a:pt x="95" y="255"/>
                      <a:pt x="95" y="255"/>
                    </a:cubicBezTo>
                    <a:close/>
                    <a:moveTo>
                      <a:pt x="74" y="210"/>
                    </a:moveTo>
                    <a:cubicBezTo>
                      <a:pt x="74" y="210"/>
                      <a:pt x="74" y="210"/>
                      <a:pt x="74" y="210"/>
                    </a:cubicBezTo>
                    <a:cubicBezTo>
                      <a:pt x="74" y="210"/>
                      <a:pt x="74" y="209"/>
                      <a:pt x="76" y="209"/>
                    </a:cubicBezTo>
                    <a:cubicBezTo>
                      <a:pt x="77" y="210"/>
                      <a:pt x="77" y="211"/>
                      <a:pt x="77" y="212"/>
                    </a:cubicBezTo>
                    <a:cubicBezTo>
                      <a:pt x="77" y="213"/>
                      <a:pt x="80" y="213"/>
                      <a:pt x="79" y="214"/>
                    </a:cubicBezTo>
                    <a:cubicBezTo>
                      <a:pt x="77" y="215"/>
                      <a:pt x="76" y="215"/>
                      <a:pt x="76" y="215"/>
                    </a:cubicBezTo>
                    <a:cubicBezTo>
                      <a:pt x="76" y="214"/>
                      <a:pt x="75" y="215"/>
                      <a:pt x="75" y="214"/>
                    </a:cubicBezTo>
                    <a:cubicBezTo>
                      <a:pt x="75" y="213"/>
                      <a:pt x="73" y="212"/>
                      <a:pt x="73" y="212"/>
                    </a:cubicBezTo>
                    <a:cubicBezTo>
                      <a:pt x="73" y="212"/>
                      <a:pt x="74" y="210"/>
                      <a:pt x="74" y="210"/>
                    </a:cubicBezTo>
                    <a:close/>
                    <a:moveTo>
                      <a:pt x="61" y="196"/>
                    </a:moveTo>
                    <a:cubicBezTo>
                      <a:pt x="61" y="196"/>
                      <a:pt x="61" y="196"/>
                      <a:pt x="61" y="196"/>
                    </a:cubicBezTo>
                    <a:cubicBezTo>
                      <a:pt x="63" y="197"/>
                      <a:pt x="64" y="196"/>
                      <a:pt x="64" y="197"/>
                    </a:cubicBezTo>
                    <a:cubicBezTo>
                      <a:pt x="65" y="197"/>
                      <a:pt x="66" y="198"/>
                      <a:pt x="65" y="199"/>
                    </a:cubicBezTo>
                    <a:cubicBezTo>
                      <a:pt x="63" y="200"/>
                      <a:pt x="63" y="200"/>
                      <a:pt x="61" y="200"/>
                    </a:cubicBezTo>
                    <a:cubicBezTo>
                      <a:pt x="60" y="200"/>
                      <a:pt x="62" y="200"/>
                      <a:pt x="60" y="200"/>
                    </a:cubicBezTo>
                    <a:cubicBezTo>
                      <a:pt x="58" y="200"/>
                      <a:pt x="55" y="202"/>
                      <a:pt x="57" y="199"/>
                    </a:cubicBezTo>
                    <a:cubicBezTo>
                      <a:pt x="59" y="197"/>
                      <a:pt x="61" y="196"/>
                      <a:pt x="61" y="196"/>
                    </a:cubicBezTo>
                    <a:close/>
                    <a:moveTo>
                      <a:pt x="72" y="191"/>
                    </a:moveTo>
                    <a:cubicBezTo>
                      <a:pt x="72" y="191"/>
                      <a:pt x="72" y="191"/>
                      <a:pt x="72" y="191"/>
                    </a:cubicBezTo>
                    <a:cubicBezTo>
                      <a:pt x="73" y="191"/>
                      <a:pt x="74" y="189"/>
                      <a:pt x="75" y="190"/>
                    </a:cubicBezTo>
                    <a:cubicBezTo>
                      <a:pt x="76" y="191"/>
                      <a:pt x="78" y="192"/>
                      <a:pt x="76" y="193"/>
                    </a:cubicBezTo>
                    <a:cubicBezTo>
                      <a:pt x="74" y="194"/>
                      <a:pt x="74" y="194"/>
                      <a:pt x="73" y="195"/>
                    </a:cubicBezTo>
                    <a:cubicBezTo>
                      <a:pt x="71" y="196"/>
                      <a:pt x="69" y="197"/>
                      <a:pt x="68" y="197"/>
                    </a:cubicBezTo>
                    <a:cubicBezTo>
                      <a:pt x="67" y="197"/>
                      <a:pt x="66" y="195"/>
                      <a:pt x="67" y="195"/>
                    </a:cubicBezTo>
                    <a:cubicBezTo>
                      <a:pt x="68" y="195"/>
                      <a:pt x="69" y="194"/>
                      <a:pt x="70" y="194"/>
                    </a:cubicBezTo>
                    <a:cubicBezTo>
                      <a:pt x="70" y="193"/>
                      <a:pt x="72" y="191"/>
                      <a:pt x="72" y="191"/>
                    </a:cubicBezTo>
                    <a:close/>
                    <a:moveTo>
                      <a:pt x="78" y="171"/>
                    </a:move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8" y="168"/>
                      <a:pt x="79" y="169"/>
                    </a:cubicBezTo>
                    <a:cubicBezTo>
                      <a:pt x="81" y="169"/>
                      <a:pt x="81" y="169"/>
                      <a:pt x="81" y="170"/>
                    </a:cubicBezTo>
                    <a:cubicBezTo>
                      <a:pt x="81" y="171"/>
                      <a:pt x="83" y="170"/>
                      <a:pt x="81" y="171"/>
                    </a:cubicBezTo>
                    <a:cubicBezTo>
                      <a:pt x="80" y="171"/>
                      <a:pt x="78" y="171"/>
                      <a:pt x="78" y="171"/>
                    </a:cubicBezTo>
                    <a:close/>
                    <a:moveTo>
                      <a:pt x="87" y="181"/>
                    </a:moveTo>
                    <a:cubicBezTo>
                      <a:pt x="87" y="181"/>
                      <a:pt x="87" y="181"/>
                      <a:pt x="87" y="181"/>
                    </a:cubicBezTo>
                    <a:cubicBezTo>
                      <a:pt x="87" y="181"/>
                      <a:pt x="88" y="179"/>
                      <a:pt x="89" y="179"/>
                    </a:cubicBezTo>
                    <a:cubicBezTo>
                      <a:pt x="89" y="179"/>
                      <a:pt x="90" y="179"/>
                      <a:pt x="90" y="180"/>
                    </a:cubicBezTo>
                    <a:cubicBezTo>
                      <a:pt x="90" y="181"/>
                      <a:pt x="90" y="183"/>
                      <a:pt x="89" y="183"/>
                    </a:cubicBezTo>
                    <a:cubicBezTo>
                      <a:pt x="88" y="183"/>
                      <a:pt x="88" y="184"/>
                      <a:pt x="87" y="183"/>
                    </a:cubicBezTo>
                    <a:cubicBezTo>
                      <a:pt x="86" y="183"/>
                      <a:pt x="87" y="181"/>
                      <a:pt x="87" y="181"/>
                    </a:cubicBezTo>
                    <a:close/>
                    <a:moveTo>
                      <a:pt x="82" y="177"/>
                    </a:moveTo>
                    <a:cubicBezTo>
                      <a:pt x="82" y="177"/>
                      <a:pt x="82" y="177"/>
                      <a:pt x="82" y="177"/>
                    </a:cubicBezTo>
                    <a:cubicBezTo>
                      <a:pt x="82" y="177"/>
                      <a:pt x="81" y="173"/>
                      <a:pt x="83" y="173"/>
                    </a:cubicBezTo>
                    <a:cubicBezTo>
                      <a:pt x="85" y="172"/>
                      <a:pt x="86" y="172"/>
                      <a:pt x="86" y="172"/>
                    </a:cubicBezTo>
                    <a:cubicBezTo>
                      <a:pt x="86" y="172"/>
                      <a:pt x="89" y="176"/>
                      <a:pt x="89" y="176"/>
                    </a:cubicBezTo>
                    <a:cubicBezTo>
                      <a:pt x="88" y="177"/>
                      <a:pt x="88" y="178"/>
                      <a:pt x="86" y="178"/>
                    </a:cubicBezTo>
                    <a:cubicBezTo>
                      <a:pt x="85" y="178"/>
                      <a:pt x="84" y="179"/>
                      <a:pt x="84" y="178"/>
                    </a:cubicBezTo>
                    <a:cubicBezTo>
                      <a:pt x="83" y="177"/>
                      <a:pt x="82" y="177"/>
                      <a:pt x="82" y="177"/>
                    </a:cubicBezTo>
                    <a:close/>
                    <a:moveTo>
                      <a:pt x="45" y="174"/>
                    </a:moveTo>
                    <a:cubicBezTo>
                      <a:pt x="45" y="174"/>
                      <a:pt x="45" y="174"/>
                      <a:pt x="45" y="174"/>
                    </a:cubicBezTo>
                    <a:cubicBezTo>
                      <a:pt x="46" y="174"/>
                      <a:pt x="46" y="173"/>
                      <a:pt x="46" y="175"/>
                    </a:cubicBezTo>
                    <a:cubicBezTo>
                      <a:pt x="46" y="176"/>
                      <a:pt x="46" y="177"/>
                      <a:pt x="46" y="177"/>
                    </a:cubicBezTo>
                    <a:cubicBezTo>
                      <a:pt x="46" y="177"/>
                      <a:pt x="45" y="179"/>
                      <a:pt x="44" y="178"/>
                    </a:cubicBezTo>
                    <a:cubicBezTo>
                      <a:pt x="43" y="177"/>
                      <a:pt x="43" y="176"/>
                      <a:pt x="43" y="176"/>
                    </a:cubicBezTo>
                    <a:cubicBezTo>
                      <a:pt x="45" y="174"/>
                      <a:pt x="45" y="174"/>
                      <a:pt x="45" y="174"/>
                    </a:cubicBezTo>
                    <a:close/>
                    <a:moveTo>
                      <a:pt x="53" y="164"/>
                    </a:moveTo>
                    <a:cubicBezTo>
                      <a:pt x="53" y="164"/>
                      <a:pt x="53" y="164"/>
                      <a:pt x="53" y="164"/>
                    </a:cubicBezTo>
                    <a:cubicBezTo>
                      <a:pt x="54" y="165"/>
                      <a:pt x="56" y="167"/>
                      <a:pt x="56" y="167"/>
                    </a:cubicBezTo>
                    <a:cubicBezTo>
                      <a:pt x="53" y="170"/>
                      <a:pt x="53" y="170"/>
                      <a:pt x="53" y="170"/>
                    </a:cubicBezTo>
                    <a:cubicBezTo>
                      <a:pt x="53" y="170"/>
                      <a:pt x="50" y="171"/>
                      <a:pt x="50" y="172"/>
                    </a:cubicBezTo>
                    <a:cubicBezTo>
                      <a:pt x="49" y="172"/>
                      <a:pt x="51" y="175"/>
                      <a:pt x="49" y="174"/>
                    </a:cubicBezTo>
                    <a:cubicBezTo>
                      <a:pt x="47" y="173"/>
                      <a:pt x="46" y="171"/>
                      <a:pt x="47" y="171"/>
                    </a:cubicBezTo>
                    <a:cubicBezTo>
                      <a:pt x="48" y="170"/>
                      <a:pt x="48" y="170"/>
                      <a:pt x="49" y="169"/>
                    </a:cubicBezTo>
                    <a:cubicBezTo>
                      <a:pt x="50" y="168"/>
                      <a:pt x="52" y="165"/>
                      <a:pt x="52" y="165"/>
                    </a:cubicBezTo>
                    <a:cubicBezTo>
                      <a:pt x="53" y="164"/>
                      <a:pt x="53" y="164"/>
                      <a:pt x="53" y="164"/>
                    </a:cubicBezTo>
                    <a:close/>
                    <a:moveTo>
                      <a:pt x="58" y="150"/>
                    </a:moveTo>
                    <a:cubicBezTo>
                      <a:pt x="58" y="150"/>
                      <a:pt x="58" y="150"/>
                      <a:pt x="58" y="150"/>
                    </a:cubicBezTo>
                    <a:cubicBezTo>
                      <a:pt x="58" y="150"/>
                      <a:pt x="60" y="150"/>
                      <a:pt x="61" y="151"/>
                    </a:cubicBezTo>
                    <a:cubicBezTo>
                      <a:pt x="61" y="151"/>
                      <a:pt x="62" y="154"/>
                      <a:pt x="62" y="154"/>
                    </a:cubicBezTo>
                    <a:cubicBezTo>
                      <a:pt x="62" y="154"/>
                      <a:pt x="63" y="155"/>
                      <a:pt x="62" y="156"/>
                    </a:cubicBezTo>
                    <a:cubicBezTo>
                      <a:pt x="61" y="157"/>
                      <a:pt x="59" y="158"/>
                      <a:pt x="59" y="158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8" y="165"/>
                      <a:pt x="58" y="165"/>
                      <a:pt x="58" y="165"/>
                    </a:cubicBezTo>
                    <a:cubicBezTo>
                      <a:pt x="55" y="164"/>
                      <a:pt x="55" y="164"/>
                      <a:pt x="55" y="164"/>
                    </a:cubicBezTo>
                    <a:cubicBezTo>
                      <a:pt x="55" y="158"/>
                      <a:pt x="55" y="158"/>
                      <a:pt x="55" y="158"/>
                    </a:cubicBezTo>
                    <a:cubicBezTo>
                      <a:pt x="54" y="155"/>
                      <a:pt x="54" y="155"/>
                      <a:pt x="54" y="155"/>
                    </a:cubicBezTo>
                    <a:cubicBezTo>
                      <a:pt x="57" y="152"/>
                      <a:pt x="57" y="152"/>
                      <a:pt x="57" y="152"/>
                    </a:cubicBezTo>
                    <a:cubicBezTo>
                      <a:pt x="58" y="150"/>
                      <a:pt x="58" y="150"/>
                      <a:pt x="58" y="150"/>
                    </a:cubicBezTo>
                    <a:close/>
                    <a:moveTo>
                      <a:pt x="60" y="142"/>
                    </a:moveTo>
                    <a:cubicBezTo>
                      <a:pt x="60" y="142"/>
                      <a:pt x="60" y="142"/>
                      <a:pt x="60" y="142"/>
                    </a:cubicBezTo>
                    <a:cubicBezTo>
                      <a:pt x="60" y="142"/>
                      <a:pt x="62" y="141"/>
                      <a:pt x="63" y="142"/>
                    </a:cubicBezTo>
                    <a:cubicBezTo>
                      <a:pt x="64" y="143"/>
                      <a:pt x="64" y="141"/>
                      <a:pt x="65" y="143"/>
                    </a:cubicBezTo>
                    <a:cubicBezTo>
                      <a:pt x="66" y="145"/>
                      <a:pt x="67" y="145"/>
                      <a:pt x="66" y="146"/>
                    </a:cubicBezTo>
                    <a:cubicBezTo>
                      <a:pt x="66" y="147"/>
                      <a:pt x="66" y="148"/>
                      <a:pt x="65" y="149"/>
                    </a:cubicBezTo>
                    <a:cubicBezTo>
                      <a:pt x="64" y="150"/>
                      <a:pt x="65" y="151"/>
                      <a:pt x="63" y="150"/>
                    </a:cubicBezTo>
                    <a:cubicBezTo>
                      <a:pt x="61" y="149"/>
                      <a:pt x="61" y="149"/>
                      <a:pt x="60" y="148"/>
                    </a:cubicBezTo>
                    <a:cubicBezTo>
                      <a:pt x="59" y="147"/>
                      <a:pt x="59" y="147"/>
                      <a:pt x="59" y="147"/>
                    </a:cubicBezTo>
                    <a:cubicBezTo>
                      <a:pt x="60" y="142"/>
                      <a:pt x="60" y="142"/>
                      <a:pt x="60" y="142"/>
                    </a:cubicBezTo>
                    <a:close/>
                    <a:moveTo>
                      <a:pt x="69" y="132"/>
                    </a:moveTo>
                    <a:cubicBezTo>
                      <a:pt x="69" y="132"/>
                      <a:pt x="69" y="132"/>
                      <a:pt x="69" y="132"/>
                    </a:cubicBezTo>
                    <a:cubicBezTo>
                      <a:pt x="69" y="132"/>
                      <a:pt x="70" y="131"/>
                      <a:pt x="69" y="133"/>
                    </a:cubicBezTo>
                    <a:cubicBezTo>
                      <a:pt x="67" y="136"/>
                      <a:pt x="67" y="137"/>
                      <a:pt x="68" y="137"/>
                    </a:cubicBezTo>
                    <a:cubicBezTo>
                      <a:pt x="68" y="137"/>
                      <a:pt x="69" y="137"/>
                      <a:pt x="69" y="137"/>
                    </a:cubicBezTo>
                    <a:cubicBezTo>
                      <a:pt x="69" y="141"/>
                      <a:pt x="69" y="141"/>
                      <a:pt x="69" y="141"/>
                    </a:cubicBezTo>
                    <a:cubicBezTo>
                      <a:pt x="69" y="141"/>
                      <a:pt x="69" y="142"/>
                      <a:pt x="66" y="141"/>
                    </a:cubicBezTo>
                    <a:cubicBezTo>
                      <a:pt x="63" y="141"/>
                      <a:pt x="61" y="140"/>
                      <a:pt x="61" y="140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37"/>
                      <a:pt x="57" y="136"/>
                      <a:pt x="59" y="134"/>
                    </a:cubicBezTo>
                    <a:cubicBezTo>
                      <a:pt x="60" y="132"/>
                      <a:pt x="63" y="133"/>
                      <a:pt x="63" y="133"/>
                    </a:cubicBezTo>
                    <a:cubicBezTo>
                      <a:pt x="63" y="133"/>
                      <a:pt x="64" y="135"/>
                      <a:pt x="65" y="133"/>
                    </a:cubicBezTo>
                    <a:cubicBezTo>
                      <a:pt x="66" y="131"/>
                      <a:pt x="66" y="129"/>
                      <a:pt x="67" y="130"/>
                    </a:cubicBezTo>
                    <a:cubicBezTo>
                      <a:pt x="68" y="131"/>
                      <a:pt x="69" y="132"/>
                      <a:pt x="69" y="132"/>
                    </a:cubicBezTo>
                    <a:close/>
                    <a:moveTo>
                      <a:pt x="77" y="121"/>
                    </a:move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0"/>
                      <a:pt x="76" y="118"/>
                      <a:pt x="76" y="118"/>
                    </a:cubicBezTo>
                    <a:cubicBezTo>
                      <a:pt x="77" y="116"/>
                      <a:pt x="77" y="116"/>
                      <a:pt x="77" y="116"/>
                    </a:cubicBezTo>
                    <a:cubicBezTo>
                      <a:pt x="77" y="116"/>
                      <a:pt x="75" y="114"/>
                      <a:pt x="75" y="113"/>
                    </a:cubicBezTo>
                    <a:cubicBezTo>
                      <a:pt x="75" y="112"/>
                      <a:pt x="75" y="110"/>
                      <a:pt x="77" y="109"/>
                    </a:cubicBezTo>
                    <a:cubicBezTo>
                      <a:pt x="78" y="108"/>
                      <a:pt x="79" y="106"/>
                      <a:pt x="80" y="106"/>
                    </a:cubicBezTo>
                    <a:cubicBezTo>
                      <a:pt x="80" y="107"/>
                      <a:pt x="80" y="107"/>
                      <a:pt x="81" y="109"/>
                    </a:cubicBezTo>
                    <a:cubicBezTo>
                      <a:pt x="82" y="110"/>
                      <a:pt x="82" y="112"/>
                      <a:pt x="83" y="111"/>
                    </a:cubicBezTo>
                    <a:cubicBezTo>
                      <a:pt x="84" y="110"/>
                      <a:pt x="84" y="109"/>
                      <a:pt x="85" y="108"/>
                    </a:cubicBezTo>
                    <a:cubicBezTo>
                      <a:pt x="86" y="107"/>
                      <a:pt x="87" y="104"/>
                      <a:pt x="87" y="104"/>
                    </a:cubicBezTo>
                    <a:cubicBezTo>
                      <a:pt x="87" y="104"/>
                      <a:pt x="89" y="105"/>
                      <a:pt x="90" y="104"/>
                    </a:cubicBezTo>
                    <a:cubicBezTo>
                      <a:pt x="92" y="103"/>
                      <a:pt x="90" y="103"/>
                      <a:pt x="93" y="102"/>
                    </a:cubicBezTo>
                    <a:cubicBezTo>
                      <a:pt x="96" y="102"/>
                      <a:pt x="97" y="102"/>
                      <a:pt x="98" y="100"/>
                    </a:cubicBezTo>
                    <a:cubicBezTo>
                      <a:pt x="99" y="99"/>
                      <a:pt x="99" y="100"/>
                      <a:pt x="100" y="99"/>
                    </a:cubicBezTo>
                    <a:cubicBezTo>
                      <a:pt x="101" y="98"/>
                      <a:pt x="102" y="97"/>
                      <a:pt x="103" y="97"/>
                    </a:cubicBezTo>
                    <a:cubicBezTo>
                      <a:pt x="104" y="98"/>
                      <a:pt x="105" y="99"/>
                      <a:pt x="105" y="100"/>
                    </a:cubicBezTo>
                    <a:cubicBezTo>
                      <a:pt x="105" y="101"/>
                      <a:pt x="106" y="103"/>
                      <a:pt x="105" y="104"/>
                    </a:cubicBezTo>
                    <a:cubicBezTo>
                      <a:pt x="104" y="105"/>
                      <a:pt x="104" y="106"/>
                      <a:pt x="103" y="106"/>
                    </a:cubicBezTo>
                    <a:cubicBezTo>
                      <a:pt x="102" y="107"/>
                      <a:pt x="99" y="109"/>
                      <a:pt x="99" y="109"/>
                    </a:cubicBezTo>
                    <a:cubicBezTo>
                      <a:pt x="99" y="109"/>
                      <a:pt x="99" y="111"/>
                      <a:pt x="100" y="111"/>
                    </a:cubicBezTo>
                    <a:cubicBezTo>
                      <a:pt x="101" y="111"/>
                      <a:pt x="103" y="108"/>
                      <a:pt x="103" y="110"/>
                    </a:cubicBezTo>
                    <a:cubicBezTo>
                      <a:pt x="102" y="112"/>
                      <a:pt x="105" y="113"/>
                      <a:pt x="102" y="114"/>
                    </a:cubicBezTo>
                    <a:cubicBezTo>
                      <a:pt x="100" y="114"/>
                      <a:pt x="98" y="113"/>
                      <a:pt x="98" y="113"/>
                    </a:cubicBezTo>
                    <a:cubicBezTo>
                      <a:pt x="96" y="116"/>
                      <a:pt x="96" y="116"/>
                      <a:pt x="96" y="116"/>
                    </a:cubicBezTo>
                    <a:cubicBezTo>
                      <a:pt x="96" y="116"/>
                      <a:pt x="94" y="115"/>
                      <a:pt x="94" y="116"/>
                    </a:cubicBezTo>
                    <a:cubicBezTo>
                      <a:pt x="94" y="117"/>
                      <a:pt x="95" y="119"/>
                      <a:pt x="95" y="119"/>
                    </a:cubicBezTo>
                    <a:cubicBezTo>
                      <a:pt x="93" y="121"/>
                      <a:pt x="93" y="121"/>
                      <a:pt x="93" y="121"/>
                    </a:cubicBezTo>
                    <a:cubicBezTo>
                      <a:pt x="93" y="121"/>
                      <a:pt x="90" y="120"/>
                      <a:pt x="90" y="121"/>
                    </a:cubicBezTo>
                    <a:cubicBezTo>
                      <a:pt x="91" y="122"/>
                      <a:pt x="92" y="124"/>
                      <a:pt x="92" y="124"/>
                    </a:cubicBezTo>
                    <a:cubicBezTo>
                      <a:pt x="92" y="124"/>
                      <a:pt x="92" y="126"/>
                      <a:pt x="90" y="126"/>
                    </a:cubicBezTo>
                    <a:cubicBezTo>
                      <a:pt x="88" y="126"/>
                      <a:pt x="86" y="126"/>
                      <a:pt x="85" y="126"/>
                    </a:cubicBezTo>
                    <a:cubicBezTo>
                      <a:pt x="84" y="125"/>
                      <a:pt x="84" y="125"/>
                      <a:pt x="84" y="125"/>
                    </a:cubicBezTo>
                    <a:cubicBezTo>
                      <a:pt x="83" y="128"/>
                      <a:pt x="83" y="128"/>
                      <a:pt x="83" y="128"/>
                    </a:cubicBezTo>
                    <a:cubicBezTo>
                      <a:pt x="83" y="128"/>
                      <a:pt x="84" y="129"/>
                      <a:pt x="83" y="130"/>
                    </a:cubicBezTo>
                    <a:cubicBezTo>
                      <a:pt x="82" y="131"/>
                      <a:pt x="79" y="131"/>
                      <a:pt x="79" y="131"/>
                    </a:cubicBezTo>
                    <a:cubicBezTo>
                      <a:pt x="79" y="131"/>
                      <a:pt x="78" y="131"/>
                      <a:pt x="78" y="131"/>
                    </a:cubicBezTo>
                    <a:cubicBezTo>
                      <a:pt x="78" y="132"/>
                      <a:pt x="77" y="134"/>
                      <a:pt x="76" y="134"/>
                    </a:cubicBezTo>
                    <a:cubicBezTo>
                      <a:pt x="75" y="133"/>
                      <a:pt x="73" y="132"/>
                      <a:pt x="72" y="131"/>
                    </a:cubicBezTo>
                    <a:cubicBezTo>
                      <a:pt x="72" y="130"/>
                      <a:pt x="71" y="126"/>
                      <a:pt x="73" y="127"/>
                    </a:cubicBezTo>
                    <a:cubicBezTo>
                      <a:pt x="75" y="127"/>
                      <a:pt x="77" y="128"/>
                      <a:pt x="77" y="126"/>
                    </a:cubicBezTo>
                    <a:cubicBezTo>
                      <a:pt x="77" y="124"/>
                      <a:pt x="76" y="123"/>
                      <a:pt x="76" y="123"/>
                    </a:cubicBezTo>
                    <a:cubicBezTo>
                      <a:pt x="77" y="121"/>
                      <a:pt x="77" y="121"/>
                      <a:pt x="77" y="121"/>
                    </a:cubicBezTo>
                    <a:close/>
                    <a:moveTo>
                      <a:pt x="267" y="15"/>
                    </a:moveTo>
                    <a:cubicBezTo>
                      <a:pt x="267" y="15"/>
                      <a:pt x="267" y="15"/>
                      <a:pt x="267" y="15"/>
                    </a:cubicBezTo>
                    <a:cubicBezTo>
                      <a:pt x="268" y="15"/>
                      <a:pt x="271" y="16"/>
                      <a:pt x="271" y="15"/>
                    </a:cubicBezTo>
                    <a:cubicBezTo>
                      <a:pt x="271" y="15"/>
                      <a:pt x="272" y="13"/>
                      <a:pt x="272" y="13"/>
                    </a:cubicBezTo>
                    <a:cubicBezTo>
                      <a:pt x="271" y="12"/>
                      <a:pt x="270" y="11"/>
                      <a:pt x="269" y="12"/>
                    </a:cubicBezTo>
                    <a:cubicBezTo>
                      <a:pt x="268" y="12"/>
                      <a:pt x="267" y="13"/>
                      <a:pt x="267" y="13"/>
                    </a:cubicBezTo>
                    <a:cubicBezTo>
                      <a:pt x="267" y="14"/>
                      <a:pt x="267" y="15"/>
                      <a:pt x="267" y="15"/>
                    </a:cubicBezTo>
                    <a:close/>
                    <a:moveTo>
                      <a:pt x="235" y="32"/>
                    </a:moveTo>
                    <a:cubicBezTo>
                      <a:pt x="235" y="32"/>
                      <a:pt x="235" y="32"/>
                      <a:pt x="235" y="32"/>
                    </a:cubicBezTo>
                    <a:cubicBezTo>
                      <a:pt x="236" y="32"/>
                      <a:pt x="237" y="30"/>
                      <a:pt x="237" y="31"/>
                    </a:cubicBezTo>
                    <a:cubicBezTo>
                      <a:pt x="237" y="33"/>
                      <a:pt x="238" y="33"/>
                      <a:pt x="237" y="34"/>
                    </a:cubicBezTo>
                    <a:cubicBezTo>
                      <a:pt x="236" y="34"/>
                      <a:pt x="234" y="36"/>
                      <a:pt x="233" y="35"/>
                    </a:cubicBezTo>
                    <a:cubicBezTo>
                      <a:pt x="233" y="35"/>
                      <a:pt x="234" y="31"/>
                      <a:pt x="234" y="31"/>
                    </a:cubicBezTo>
                    <a:cubicBezTo>
                      <a:pt x="235" y="32"/>
                      <a:pt x="235" y="32"/>
                      <a:pt x="235" y="32"/>
                    </a:cubicBezTo>
                    <a:close/>
                    <a:moveTo>
                      <a:pt x="254" y="34"/>
                    </a:move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4"/>
                      <a:pt x="254" y="35"/>
                      <a:pt x="252" y="34"/>
                    </a:cubicBezTo>
                    <a:cubicBezTo>
                      <a:pt x="249" y="34"/>
                      <a:pt x="248" y="35"/>
                      <a:pt x="248" y="33"/>
                    </a:cubicBezTo>
                    <a:cubicBezTo>
                      <a:pt x="248" y="32"/>
                      <a:pt x="249" y="31"/>
                      <a:pt x="247" y="30"/>
                    </a:cubicBezTo>
                    <a:cubicBezTo>
                      <a:pt x="245" y="30"/>
                      <a:pt x="245" y="30"/>
                      <a:pt x="245" y="30"/>
                    </a:cubicBezTo>
                    <a:cubicBezTo>
                      <a:pt x="245" y="30"/>
                      <a:pt x="244" y="28"/>
                      <a:pt x="245" y="27"/>
                    </a:cubicBezTo>
                    <a:cubicBezTo>
                      <a:pt x="247" y="25"/>
                      <a:pt x="247" y="26"/>
                      <a:pt x="248" y="26"/>
                    </a:cubicBezTo>
                    <a:cubicBezTo>
                      <a:pt x="250" y="26"/>
                      <a:pt x="249" y="26"/>
                      <a:pt x="251" y="27"/>
                    </a:cubicBezTo>
                    <a:cubicBezTo>
                      <a:pt x="253" y="27"/>
                      <a:pt x="254" y="28"/>
                      <a:pt x="254" y="26"/>
                    </a:cubicBezTo>
                    <a:cubicBezTo>
                      <a:pt x="254" y="25"/>
                      <a:pt x="255" y="25"/>
                      <a:pt x="253" y="23"/>
                    </a:cubicBezTo>
                    <a:cubicBezTo>
                      <a:pt x="252" y="21"/>
                      <a:pt x="252" y="22"/>
                      <a:pt x="251" y="21"/>
                    </a:cubicBezTo>
                    <a:cubicBezTo>
                      <a:pt x="250" y="19"/>
                      <a:pt x="248" y="17"/>
                      <a:pt x="249" y="16"/>
                    </a:cubicBezTo>
                    <a:cubicBezTo>
                      <a:pt x="249" y="15"/>
                      <a:pt x="248" y="15"/>
                      <a:pt x="250" y="13"/>
                    </a:cubicBezTo>
                    <a:cubicBezTo>
                      <a:pt x="253" y="12"/>
                      <a:pt x="255" y="10"/>
                      <a:pt x="256" y="10"/>
                    </a:cubicBezTo>
                    <a:cubicBezTo>
                      <a:pt x="257" y="10"/>
                      <a:pt x="258" y="10"/>
                      <a:pt x="258" y="11"/>
                    </a:cubicBezTo>
                    <a:cubicBezTo>
                      <a:pt x="258" y="13"/>
                      <a:pt x="258" y="14"/>
                      <a:pt x="257" y="15"/>
                    </a:cubicBezTo>
                    <a:cubicBezTo>
                      <a:pt x="256" y="15"/>
                      <a:pt x="256" y="16"/>
                      <a:pt x="256" y="16"/>
                    </a:cubicBezTo>
                    <a:cubicBezTo>
                      <a:pt x="256" y="16"/>
                      <a:pt x="255" y="19"/>
                      <a:pt x="257" y="19"/>
                    </a:cubicBezTo>
                    <a:cubicBezTo>
                      <a:pt x="259" y="18"/>
                      <a:pt x="260" y="16"/>
                      <a:pt x="260" y="15"/>
                    </a:cubicBezTo>
                    <a:cubicBezTo>
                      <a:pt x="261" y="14"/>
                      <a:pt x="262" y="15"/>
                      <a:pt x="261" y="13"/>
                    </a:cubicBezTo>
                    <a:cubicBezTo>
                      <a:pt x="261" y="11"/>
                      <a:pt x="260" y="10"/>
                      <a:pt x="261" y="10"/>
                    </a:cubicBezTo>
                    <a:cubicBezTo>
                      <a:pt x="262" y="10"/>
                      <a:pt x="263" y="12"/>
                      <a:pt x="264" y="10"/>
                    </a:cubicBezTo>
                    <a:cubicBezTo>
                      <a:pt x="266" y="7"/>
                      <a:pt x="266" y="6"/>
                      <a:pt x="266" y="6"/>
                    </a:cubicBezTo>
                    <a:cubicBezTo>
                      <a:pt x="266" y="6"/>
                      <a:pt x="265" y="6"/>
                      <a:pt x="267" y="5"/>
                    </a:cubicBezTo>
                    <a:cubicBezTo>
                      <a:pt x="269" y="4"/>
                      <a:pt x="268" y="3"/>
                      <a:pt x="269" y="2"/>
                    </a:cubicBezTo>
                    <a:cubicBezTo>
                      <a:pt x="270" y="1"/>
                      <a:pt x="268" y="0"/>
                      <a:pt x="271" y="0"/>
                    </a:cubicBezTo>
                    <a:cubicBezTo>
                      <a:pt x="273" y="1"/>
                      <a:pt x="273" y="1"/>
                      <a:pt x="274" y="2"/>
                    </a:cubicBezTo>
                    <a:cubicBezTo>
                      <a:pt x="275" y="2"/>
                      <a:pt x="273" y="6"/>
                      <a:pt x="272" y="6"/>
                    </a:cubicBezTo>
                    <a:cubicBezTo>
                      <a:pt x="271" y="6"/>
                      <a:pt x="271" y="5"/>
                      <a:pt x="269" y="6"/>
                    </a:cubicBezTo>
                    <a:cubicBezTo>
                      <a:pt x="268" y="7"/>
                      <a:pt x="270" y="9"/>
                      <a:pt x="269" y="10"/>
                    </a:cubicBezTo>
                    <a:cubicBezTo>
                      <a:pt x="268" y="11"/>
                      <a:pt x="267" y="10"/>
                      <a:pt x="266" y="11"/>
                    </a:cubicBezTo>
                    <a:cubicBezTo>
                      <a:pt x="265" y="12"/>
                      <a:pt x="265" y="12"/>
                      <a:pt x="265" y="13"/>
                    </a:cubicBezTo>
                    <a:cubicBezTo>
                      <a:pt x="265" y="14"/>
                      <a:pt x="264" y="15"/>
                      <a:pt x="263" y="16"/>
                    </a:cubicBezTo>
                    <a:cubicBezTo>
                      <a:pt x="263" y="16"/>
                      <a:pt x="260" y="14"/>
                      <a:pt x="263" y="16"/>
                    </a:cubicBezTo>
                    <a:cubicBezTo>
                      <a:pt x="266" y="18"/>
                      <a:pt x="267" y="18"/>
                      <a:pt x="266" y="19"/>
                    </a:cubicBezTo>
                    <a:cubicBezTo>
                      <a:pt x="265" y="19"/>
                      <a:pt x="263" y="19"/>
                      <a:pt x="262" y="20"/>
                    </a:cubicBezTo>
                    <a:cubicBezTo>
                      <a:pt x="261" y="20"/>
                      <a:pt x="260" y="21"/>
                      <a:pt x="262" y="22"/>
                    </a:cubicBezTo>
                    <a:cubicBezTo>
                      <a:pt x="264" y="23"/>
                      <a:pt x="263" y="23"/>
                      <a:pt x="264" y="23"/>
                    </a:cubicBezTo>
                    <a:cubicBezTo>
                      <a:pt x="265" y="22"/>
                      <a:pt x="270" y="22"/>
                      <a:pt x="270" y="23"/>
                    </a:cubicBezTo>
                    <a:cubicBezTo>
                      <a:pt x="269" y="25"/>
                      <a:pt x="270" y="25"/>
                      <a:pt x="268" y="26"/>
                    </a:cubicBezTo>
                    <a:cubicBezTo>
                      <a:pt x="265" y="27"/>
                      <a:pt x="263" y="26"/>
                      <a:pt x="262" y="25"/>
                    </a:cubicBezTo>
                    <a:cubicBezTo>
                      <a:pt x="261" y="25"/>
                      <a:pt x="261" y="23"/>
                      <a:pt x="261" y="26"/>
                    </a:cubicBezTo>
                    <a:cubicBezTo>
                      <a:pt x="262" y="29"/>
                      <a:pt x="264" y="29"/>
                      <a:pt x="263" y="29"/>
                    </a:cubicBezTo>
                    <a:cubicBezTo>
                      <a:pt x="261" y="29"/>
                      <a:pt x="259" y="29"/>
                      <a:pt x="259" y="29"/>
                    </a:cubicBezTo>
                    <a:cubicBezTo>
                      <a:pt x="259" y="29"/>
                      <a:pt x="258" y="27"/>
                      <a:pt x="259" y="30"/>
                    </a:cubicBezTo>
                    <a:cubicBezTo>
                      <a:pt x="260" y="33"/>
                      <a:pt x="260" y="33"/>
                      <a:pt x="260" y="33"/>
                    </a:cubicBezTo>
                    <a:cubicBezTo>
                      <a:pt x="260" y="33"/>
                      <a:pt x="258" y="34"/>
                      <a:pt x="258" y="34"/>
                    </a:cubicBezTo>
                    <a:cubicBezTo>
                      <a:pt x="258" y="35"/>
                      <a:pt x="259" y="37"/>
                      <a:pt x="260" y="38"/>
                    </a:cubicBezTo>
                    <a:cubicBezTo>
                      <a:pt x="260" y="38"/>
                      <a:pt x="259" y="42"/>
                      <a:pt x="258" y="42"/>
                    </a:cubicBezTo>
                    <a:cubicBezTo>
                      <a:pt x="258" y="42"/>
                      <a:pt x="258" y="43"/>
                      <a:pt x="257" y="44"/>
                    </a:cubicBezTo>
                    <a:cubicBezTo>
                      <a:pt x="256" y="45"/>
                      <a:pt x="255" y="46"/>
                      <a:pt x="255" y="46"/>
                    </a:cubicBezTo>
                    <a:cubicBezTo>
                      <a:pt x="253" y="52"/>
                      <a:pt x="253" y="52"/>
                      <a:pt x="253" y="52"/>
                    </a:cubicBezTo>
                    <a:cubicBezTo>
                      <a:pt x="253" y="52"/>
                      <a:pt x="252" y="54"/>
                      <a:pt x="251" y="52"/>
                    </a:cubicBezTo>
                    <a:cubicBezTo>
                      <a:pt x="251" y="50"/>
                      <a:pt x="250" y="50"/>
                      <a:pt x="251" y="49"/>
                    </a:cubicBezTo>
                    <a:cubicBezTo>
                      <a:pt x="252" y="49"/>
                      <a:pt x="252" y="47"/>
                      <a:pt x="253" y="46"/>
                    </a:cubicBezTo>
                    <a:cubicBezTo>
                      <a:pt x="253" y="45"/>
                      <a:pt x="254" y="41"/>
                      <a:pt x="254" y="41"/>
                    </a:cubicBezTo>
                    <a:cubicBezTo>
                      <a:pt x="254" y="41"/>
                      <a:pt x="256" y="41"/>
                      <a:pt x="257" y="40"/>
                    </a:cubicBezTo>
                    <a:cubicBezTo>
                      <a:pt x="257" y="40"/>
                      <a:pt x="255" y="36"/>
                      <a:pt x="255" y="36"/>
                    </a:cubicBezTo>
                    <a:cubicBezTo>
                      <a:pt x="256" y="34"/>
                      <a:pt x="256" y="34"/>
                      <a:pt x="256" y="34"/>
                    </a:cubicBezTo>
                    <a:cubicBezTo>
                      <a:pt x="254" y="34"/>
                      <a:pt x="254" y="34"/>
                      <a:pt x="254" y="34"/>
                    </a:cubicBezTo>
                    <a:close/>
                    <a:moveTo>
                      <a:pt x="239" y="67"/>
                    </a:moveTo>
                    <a:cubicBezTo>
                      <a:pt x="239" y="67"/>
                      <a:pt x="239" y="67"/>
                      <a:pt x="239" y="67"/>
                    </a:cubicBezTo>
                    <a:cubicBezTo>
                      <a:pt x="239" y="67"/>
                      <a:pt x="242" y="63"/>
                      <a:pt x="243" y="64"/>
                    </a:cubicBezTo>
                    <a:cubicBezTo>
                      <a:pt x="243" y="64"/>
                      <a:pt x="243" y="65"/>
                      <a:pt x="243" y="66"/>
                    </a:cubicBezTo>
                    <a:cubicBezTo>
                      <a:pt x="243" y="66"/>
                      <a:pt x="244" y="68"/>
                      <a:pt x="243" y="68"/>
                    </a:cubicBezTo>
                    <a:cubicBezTo>
                      <a:pt x="242" y="68"/>
                      <a:pt x="241" y="68"/>
                      <a:pt x="240" y="68"/>
                    </a:cubicBezTo>
                    <a:cubicBezTo>
                      <a:pt x="240" y="68"/>
                      <a:pt x="239" y="67"/>
                      <a:pt x="239" y="67"/>
                    </a:cubicBezTo>
                    <a:close/>
                    <a:moveTo>
                      <a:pt x="196" y="98"/>
                    </a:moveTo>
                    <a:cubicBezTo>
                      <a:pt x="196" y="98"/>
                      <a:pt x="196" y="98"/>
                      <a:pt x="196" y="98"/>
                    </a:cubicBezTo>
                    <a:cubicBezTo>
                      <a:pt x="198" y="96"/>
                      <a:pt x="198" y="96"/>
                      <a:pt x="198" y="96"/>
                    </a:cubicBezTo>
                    <a:cubicBezTo>
                      <a:pt x="201" y="97"/>
                      <a:pt x="201" y="97"/>
                      <a:pt x="201" y="97"/>
                    </a:cubicBezTo>
                    <a:cubicBezTo>
                      <a:pt x="201" y="97"/>
                      <a:pt x="202" y="95"/>
                      <a:pt x="202" y="97"/>
                    </a:cubicBezTo>
                    <a:cubicBezTo>
                      <a:pt x="201" y="99"/>
                      <a:pt x="199" y="102"/>
                      <a:pt x="199" y="102"/>
                    </a:cubicBezTo>
                    <a:cubicBezTo>
                      <a:pt x="199" y="102"/>
                      <a:pt x="200" y="102"/>
                      <a:pt x="198" y="103"/>
                    </a:cubicBezTo>
                    <a:cubicBezTo>
                      <a:pt x="196" y="104"/>
                      <a:pt x="196" y="105"/>
                      <a:pt x="195" y="103"/>
                    </a:cubicBezTo>
                    <a:cubicBezTo>
                      <a:pt x="194" y="102"/>
                      <a:pt x="193" y="102"/>
                      <a:pt x="193" y="101"/>
                    </a:cubicBezTo>
                    <a:cubicBezTo>
                      <a:pt x="194" y="100"/>
                      <a:pt x="194" y="98"/>
                      <a:pt x="194" y="98"/>
                    </a:cubicBezTo>
                    <a:cubicBezTo>
                      <a:pt x="196" y="98"/>
                      <a:pt x="196" y="98"/>
                      <a:pt x="196" y="98"/>
                    </a:cubicBezTo>
                    <a:close/>
                    <a:moveTo>
                      <a:pt x="217" y="72"/>
                    </a:moveTo>
                    <a:cubicBezTo>
                      <a:pt x="217" y="72"/>
                      <a:pt x="217" y="72"/>
                      <a:pt x="217" y="72"/>
                    </a:cubicBezTo>
                    <a:cubicBezTo>
                      <a:pt x="217" y="72"/>
                      <a:pt x="218" y="70"/>
                      <a:pt x="219" y="70"/>
                    </a:cubicBezTo>
                    <a:cubicBezTo>
                      <a:pt x="220" y="71"/>
                      <a:pt x="221" y="71"/>
                      <a:pt x="221" y="72"/>
                    </a:cubicBezTo>
                    <a:cubicBezTo>
                      <a:pt x="220" y="73"/>
                      <a:pt x="219" y="74"/>
                      <a:pt x="218" y="74"/>
                    </a:cubicBezTo>
                    <a:cubicBezTo>
                      <a:pt x="217" y="74"/>
                      <a:pt x="217" y="72"/>
                      <a:pt x="217" y="72"/>
                    </a:cubicBezTo>
                    <a:close/>
                    <a:moveTo>
                      <a:pt x="213" y="77"/>
                    </a:moveTo>
                    <a:cubicBezTo>
                      <a:pt x="213" y="77"/>
                      <a:pt x="213" y="77"/>
                      <a:pt x="213" y="77"/>
                    </a:cubicBezTo>
                    <a:cubicBezTo>
                      <a:pt x="213" y="77"/>
                      <a:pt x="215" y="75"/>
                      <a:pt x="216" y="76"/>
                    </a:cubicBezTo>
                    <a:cubicBezTo>
                      <a:pt x="216" y="76"/>
                      <a:pt x="217" y="76"/>
                      <a:pt x="216" y="77"/>
                    </a:cubicBezTo>
                    <a:cubicBezTo>
                      <a:pt x="216" y="78"/>
                      <a:pt x="218" y="77"/>
                      <a:pt x="215" y="78"/>
                    </a:cubicBezTo>
                    <a:cubicBezTo>
                      <a:pt x="213" y="80"/>
                      <a:pt x="214" y="81"/>
                      <a:pt x="212" y="80"/>
                    </a:cubicBezTo>
                    <a:cubicBezTo>
                      <a:pt x="211" y="79"/>
                      <a:pt x="211" y="78"/>
                      <a:pt x="211" y="77"/>
                    </a:cubicBezTo>
                    <a:cubicBezTo>
                      <a:pt x="211" y="77"/>
                      <a:pt x="212" y="75"/>
                      <a:pt x="212" y="75"/>
                    </a:cubicBezTo>
                    <a:cubicBezTo>
                      <a:pt x="213" y="76"/>
                      <a:pt x="213" y="77"/>
                      <a:pt x="213" y="77"/>
                    </a:cubicBezTo>
                    <a:close/>
                    <a:moveTo>
                      <a:pt x="205" y="80"/>
                    </a:moveTo>
                    <a:cubicBezTo>
                      <a:pt x="205" y="80"/>
                      <a:pt x="205" y="80"/>
                      <a:pt x="205" y="80"/>
                    </a:cubicBezTo>
                    <a:cubicBezTo>
                      <a:pt x="205" y="80"/>
                      <a:pt x="207" y="81"/>
                      <a:pt x="207" y="81"/>
                    </a:cubicBezTo>
                    <a:cubicBezTo>
                      <a:pt x="208" y="82"/>
                      <a:pt x="208" y="81"/>
                      <a:pt x="209" y="80"/>
                    </a:cubicBezTo>
                    <a:cubicBezTo>
                      <a:pt x="211" y="80"/>
                      <a:pt x="209" y="80"/>
                      <a:pt x="210" y="79"/>
                    </a:cubicBezTo>
                    <a:cubicBezTo>
                      <a:pt x="211" y="77"/>
                      <a:pt x="210" y="78"/>
                      <a:pt x="210" y="77"/>
                    </a:cubicBezTo>
                    <a:cubicBezTo>
                      <a:pt x="209" y="77"/>
                      <a:pt x="209" y="77"/>
                      <a:pt x="208" y="77"/>
                    </a:cubicBezTo>
                    <a:cubicBezTo>
                      <a:pt x="206" y="77"/>
                      <a:pt x="205" y="80"/>
                      <a:pt x="205" y="80"/>
                    </a:cubicBezTo>
                    <a:close/>
                    <a:moveTo>
                      <a:pt x="209" y="86"/>
                    </a:moveTo>
                    <a:cubicBezTo>
                      <a:pt x="209" y="86"/>
                      <a:pt x="209" y="86"/>
                      <a:pt x="209" y="86"/>
                    </a:cubicBezTo>
                    <a:cubicBezTo>
                      <a:pt x="209" y="86"/>
                      <a:pt x="210" y="83"/>
                      <a:pt x="211" y="83"/>
                    </a:cubicBezTo>
                    <a:cubicBezTo>
                      <a:pt x="212" y="84"/>
                      <a:pt x="212" y="83"/>
                      <a:pt x="212" y="84"/>
                    </a:cubicBezTo>
                    <a:cubicBezTo>
                      <a:pt x="212" y="85"/>
                      <a:pt x="212" y="87"/>
                      <a:pt x="211" y="87"/>
                    </a:cubicBezTo>
                    <a:cubicBezTo>
                      <a:pt x="210" y="87"/>
                      <a:pt x="209" y="86"/>
                      <a:pt x="209" y="86"/>
                    </a:cubicBezTo>
                    <a:close/>
                    <a:moveTo>
                      <a:pt x="201" y="86"/>
                    </a:moveTo>
                    <a:cubicBezTo>
                      <a:pt x="201" y="86"/>
                      <a:pt x="201" y="86"/>
                      <a:pt x="201" y="86"/>
                    </a:cubicBezTo>
                    <a:cubicBezTo>
                      <a:pt x="202" y="84"/>
                      <a:pt x="202" y="84"/>
                      <a:pt x="202" y="84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4" y="85"/>
                      <a:pt x="205" y="86"/>
                      <a:pt x="204" y="86"/>
                    </a:cubicBezTo>
                    <a:cubicBezTo>
                      <a:pt x="204" y="87"/>
                      <a:pt x="203" y="87"/>
                      <a:pt x="203" y="88"/>
                    </a:cubicBezTo>
                    <a:cubicBezTo>
                      <a:pt x="202" y="88"/>
                      <a:pt x="201" y="87"/>
                      <a:pt x="201" y="87"/>
                    </a:cubicBezTo>
                    <a:cubicBezTo>
                      <a:pt x="201" y="86"/>
                      <a:pt x="201" y="86"/>
                      <a:pt x="201" y="86"/>
                    </a:cubicBezTo>
                    <a:close/>
                    <a:moveTo>
                      <a:pt x="201" y="73"/>
                    </a:moveTo>
                    <a:cubicBezTo>
                      <a:pt x="201" y="73"/>
                      <a:pt x="201" y="73"/>
                      <a:pt x="201" y="73"/>
                    </a:cubicBezTo>
                    <a:cubicBezTo>
                      <a:pt x="201" y="73"/>
                      <a:pt x="203" y="70"/>
                      <a:pt x="203" y="70"/>
                    </a:cubicBezTo>
                    <a:cubicBezTo>
                      <a:pt x="204" y="70"/>
                      <a:pt x="205" y="69"/>
                      <a:pt x="205" y="71"/>
                    </a:cubicBezTo>
                    <a:cubicBezTo>
                      <a:pt x="205" y="73"/>
                      <a:pt x="207" y="75"/>
                      <a:pt x="204" y="75"/>
                    </a:cubicBezTo>
                    <a:cubicBezTo>
                      <a:pt x="202" y="75"/>
                      <a:pt x="201" y="76"/>
                      <a:pt x="201" y="75"/>
                    </a:cubicBezTo>
                    <a:cubicBezTo>
                      <a:pt x="200" y="74"/>
                      <a:pt x="201" y="73"/>
                      <a:pt x="201" y="73"/>
                    </a:cubicBezTo>
                    <a:close/>
                    <a:moveTo>
                      <a:pt x="197" y="79"/>
                    </a:moveTo>
                    <a:cubicBezTo>
                      <a:pt x="197" y="79"/>
                      <a:pt x="197" y="79"/>
                      <a:pt x="197" y="79"/>
                    </a:cubicBezTo>
                    <a:cubicBezTo>
                      <a:pt x="197" y="79"/>
                      <a:pt x="199" y="77"/>
                      <a:pt x="200" y="77"/>
                    </a:cubicBezTo>
                    <a:cubicBezTo>
                      <a:pt x="201" y="78"/>
                      <a:pt x="202" y="78"/>
                      <a:pt x="202" y="79"/>
                    </a:cubicBezTo>
                    <a:cubicBezTo>
                      <a:pt x="202" y="80"/>
                      <a:pt x="202" y="80"/>
                      <a:pt x="201" y="81"/>
                    </a:cubicBezTo>
                    <a:cubicBezTo>
                      <a:pt x="201" y="82"/>
                      <a:pt x="200" y="82"/>
                      <a:pt x="199" y="82"/>
                    </a:cubicBezTo>
                    <a:cubicBezTo>
                      <a:pt x="199" y="82"/>
                      <a:pt x="197" y="79"/>
                      <a:pt x="197" y="79"/>
                    </a:cubicBezTo>
                    <a:close/>
                    <a:moveTo>
                      <a:pt x="200" y="91"/>
                    </a:move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91"/>
                      <a:pt x="199" y="94"/>
                      <a:pt x="199" y="95"/>
                    </a:cubicBezTo>
                    <a:cubicBezTo>
                      <a:pt x="199" y="96"/>
                      <a:pt x="202" y="96"/>
                      <a:pt x="203" y="95"/>
                    </a:cubicBezTo>
                    <a:cubicBezTo>
                      <a:pt x="203" y="95"/>
                      <a:pt x="204" y="93"/>
                      <a:pt x="204" y="93"/>
                    </a:cubicBezTo>
                    <a:cubicBezTo>
                      <a:pt x="204" y="93"/>
                      <a:pt x="203" y="91"/>
                      <a:pt x="202" y="90"/>
                    </a:cubicBezTo>
                    <a:cubicBezTo>
                      <a:pt x="201" y="89"/>
                      <a:pt x="200" y="91"/>
                      <a:pt x="200" y="91"/>
                    </a:cubicBezTo>
                    <a:close/>
                    <a:moveTo>
                      <a:pt x="191" y="88"/>
                    </a:moveTo>
                    <a:cubicBezTo>
                      <a:pt x="191" y="88"/>
                      <a:pt x="191" y="88"/>
                      <a:pt x="191" y="88"/>
                    </a:cubicBezTo>
                    <a:cubicBezTo>
                      <a:pt x="191" y="91"/>
                      <a:pt x="191" y="91"/>
                      <a:pt x="191" y="91"/>
                    </a:cubicBezTo>
                    <a:cubicBezTo>
                      <a:pt x="191" y="91"/>
                      <a:pt x="193" y="93"/>
                      <a:pt x="194" y="93"/>
                    </a:cubicBezTo>
                    <a:cubicBezTo>
                      <a:pt x="195" y="94"/>
                      <a:pt x="195" y="93"/>
                      <a:pt x="197" y="94"/>
                    </a:cubicBezTo>
                    <a:cubicBezTo>
                      <a:pt x="198" y="94"/>
                      <a:pt x="198" y="93"/>
                      <a:pt x="198" y="93"/>
                    </a:cubicBezTo>
                    <a:cubicBezTo>
                      <a:pt x="199" y="93"/>
                      <a:pt x="199" y="93"/>
                      <a:pt x="199" y="92"/>
                    </a:cubicBezTo>
                    <a:cubicBezTo>
                      <a:pt x="199" y="92"/>
                      <a:pt x="197" y="91"/>
                      <a:pt x="196" y="90"/>
                    </a:cubicBezTo>
                    <a:cubicBezTo>
                      <a:pt x="196" y="89"/>
                      <a:pt x="196" y="89"/>
                      <a:pt x="196" y="88"/>
                    </a:cubicBezTo>
                    <a:cubicBezTo>
                      <a:pt x="196" y="88"/>
                      <a:pt x="197" y="87"/>
                      <a:pt x="198" y="87"/>
                    </a:cubicBezTo>
                    <a:cubicBezTo>
                      <a:pt x="198" y="86"/>
                      <a:pt x="198" y="84"/>
                      <a:pt x="198" y="84"/>
                    </a:cubicBezTo>
                    <a:cubicBezTo>
                      <a:pt x="198" y="84"/>
                      <a:pt x="196" y="84"/>
                      <a:pt x="196" y="83"/>
                    </a:cubicBezTo>
                    <a:cubicBezTo>
                      <a:pt x="196" y="83"/>
                      <a:pt x="195" y="82"/>
                      <a:pt x="194" y="81"/>
                    </a:cubicBezTo>
                    <a:cubicBezTo>
                      <a:pt x="194" y="80"/>
                      <a:pt x="192" y="80"/>
                      <a:pt x="191" y="80"/>
                    </a:cubicBezTo>
                    <a:cubicBezTo>
                      <a:pt x="191" y="80"/>
                      <a:pt x="190" y="83"/>
                      <a:pt x="189" y="84"/>
                    </a:cubicBezTo>
                    <a:cubicBezTo>
                      <a:pt x="189" y="84"/>
                      <a:pt x="188" y="86"/>
                      <a:pt x="188" y="86"/>
                    </a:cubicBezTo>
                    <a:cubicBezTo>
                      <a:pt x="188" y="87"/>
                      <a:pt x="188" y="88"/>
                      <a:pt x="189" y="89"/>
                    </a:cubicBezTo>
                    <a:cubicBezTo>
                      <a:pt x="190" y="89"/>
                      <a:pt x="191" y="88"/>
                      <a:pt x="191" y="88"/>
                    </a:cubicBezTo>
                    <a:close/>
                    <a:moveTo>
                      <a:pt x="188" y="96"/>
                    </a:moveTo>
                    <a:cubicBezTo>
                      <a:pt x="188" y="96"/>
                      <a:pt x="188" y="96"/>
                      <a:pt x="188" y="96"/>
                    </a:cubicBezTo>
                    <a:cubicBezTo>
                      <a:pt x="187" y="96"/>
                      <a:pt x="185" y="94"/>
                      <a:pt x="185" y="94"/>
                    </a:cubicBezTo>
                    <a:cubicBezTo>
                      <a:pt x="185" y="94"/>
                      <a:pt x="187" y="93"/>
                      <a:pt x="187" y="92"/>
                    </a:cubicBezTo>
                    <a:cubicBezTo>
                      <a:pt x="188" y="92"/>
                      <a:pt x="187" y="91"/>
                      <a:pt x="189" y="91"/>
                    </a:cubicBezTo>
                    <a:cubicBezTo>
                      <a:pt x="191" y="92"/>
                      <a:pt x="191" y="93"/>
                      <a:pt x="191" y="93"/>
                    </a:cubicBezTo>
                    <a:cubicBezTo>
                      <a:pt x="191" y="93"/>
                      <a:pt x="192" y="95"/>
                      <a:pt x="192" y="96"/>
                    </a:cubicBezTo>
                    <a:cubicBezTo>
                      <a:pt x="192" y="96"/>
                      <a:pt x="192" y="97"/>
                      <a:pt x="192" y="97"/>
                    </a:cubicBezTo>
                    <a:cubicBezTo>
                      <a:pt x="192" y="98"/>
                      <a:pt x="194" y="99"/>
                      <a:pt x="191" y="99"/>
                    </a:cubicBezTo>
                    <a:cubicBezTo>
                      <a:pt x="189" y="99"/>
                      <a:pt x="189" y="99"/>
                      <a:pt x="189" y="99"/>
                    </a:cubicBezTo>
                    <a:lnTo>
                      <a:pt x="188" y="96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Freeform 139">
                <a:extLst>
                  <a:ext uri="{FF2B5EF4-FFF2-40B4-BE49-F238E27FC236}">
                    <a16:creationId xmlns:a16="http://schemas.microsoft.com/office/drawing/2014/main" id="{CE6486DE-8266-BC45-A7EC-D5FBC67F52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8971" y="3425810"/>
                <a:ext cx="1218169" cy="970596"/>
              </a:xfrm>
              <a:custGeom>
                <a:avLst/>
                <a:gdLst>
                  <a:gd name="T0" fmla="*/ 432 w 534"/>
                  <a:gd name="T1" fmla="*/ 208 h 439"/>
                  <a:gd name="T2" fmla="*/ 350 w 534"/>
                  <a:gd name="T3" fmla="*/ 268 h 439"/>
                  <a:gd name="T4" fmla="*/ 305 w 534"/>
                  <a:gd name="T5" fmla="*/ 368 h 439"/>
                  <a:gd name="T6" fmla="*/ 243 w 534"/>
                  <a:gd name="T7" fmla="*/ 412 h 439"/>
                  <a:gd name="T8" fmla="*/ 174 w 534"/>
                  <a:gd name="T9" fmla="*/ 422 h 439"/>
                  <a:gd name="T10" fmla="*/ 78 w 534"/>
                  <a:gd name="T11" fmla="*/ 433 h 439"/>
                  <a:gd name="T12" fmla="*/ 40 w 534"/>
                  <a:gd name="T13" fmla="*/ 384 h 439"/>
                  <a:gd name="T14" fmla="*/ 1 w 534"/>
                  <a:gd name="T15" fmla="*/ 348 h 439"/>
                  <a:gd name="T16" fmla="*/ 2 w 534"/>
                  <a:gd name="T17" fmla="*/ 334 h 439"/>
                  <a:gd name="T18" fmla="*/ 15 w 534"/>
                  <a:gd name="T19" fmla="*/ 321 h 439"/>
                  <a:gd name="T20" fmla="*/ 26 w 534"/>
                  <a:gd name="T21" fmla="*/ 316 h 439"/>
                  <a:gd name="T22" fmla="*/ 31 w 534"/>
                  <a:gd name="T23" fmla="*/ 307 h 439"/>
                  <a:gd name="T24" fmla="*/ 23 w 534"/>
                  <a:gd name="T25" fmla="*/ 297 h 439"/>
                  <a:gd name="T26" fmla="*/ 21 w 534"/>
                  <a:gd name="T27" fmla="*/ 287 h 439"/>
                  <a:gd name="T28" fmla="*/ 28 w 534"/>
                  <a:gd name="T29" fmla="*/ 275 h 439"/>
                  <a:gd name="T30" fmla="*/ 38 w 534"/>
                  <a:gd name="T31" fmla="*/ 268 h 439"/>
                  <a:gd name="T32" fmla="*/ 40 w 534"/>
                  <a:gd name="T33" fmla="*/ 257 h 439"/>
                  <a:gd name="T34" fmla="*/ 34 w 534"/>
                  <a:gd name="T35" fmla="*/ 251 h 439"/>
                  <a:gd name="T36" fmla="*/ 32 w 534"/>
                  <a:gd name="T37" fmla="*/ 240 h 439"/>
                  <a:gd name="T38" fmla="*/ 29 w 534"/>
                  <a:gd name="T39" fmla="*/ 230 h 439"/>
                  <a:gd name="T40" fmla="*/ 33 w 534"/>
                  <a:gd name="T41" fmla="*/ 225 h 439"/>
                  <a:gd name="T42" fmla="*/ 44 w 534"/>
                  <a:gd name="T43" fmla="*/ 227 h 439"/>
                  <a:gd name="T44" fmla="*/ 51 w 534"/>
                  <a:gd name="T45" fmla="*/ 223 h 439"/>
                  <a:gd name="T46" fmla="*/ 58 w 534"/>
                  <a:gd name="T47" fmla="*/ 213 h 439"/>
                  <a:gd name="T48" fmla="*/ 55 w 534"/>
                  <a:gd name="T49" fmla="*/ 200 h 439"/>
                  <a:gd name="T50" fmla="*/ 65 w 534"/>
                  <a:gd name="T51" fmla="*/ 195 h 439"/>
                  <a:gd name="T52" fmla="*/ 68 w 534"/>
                  <a:gd name="T53" fmla="*/ 182 h 439"/>
                  <a:gd name="T54" fmla="*/ 70 w 534"/>
                  <a:gd name="T55" fmla="*/ 169 h 439"/>
                  <a:gd name="T56" fmla="*/ 70 w 534"/>
                  <a:gd name="T57" fmla="*/ 157 h 439"/>
                  <a:gd name="T58" fmla="*/ 82 w 534"/>
                  <a:gd name="T59" fmla="*/ 149 h 439"/>
                  <a:gd name="T60" fmla="*/ 97 w 534"/>
                  <a:gd name="T61" fmla="*/ 142 h 439"/>
                  <a:gd name="T62" fmla="*/ 105 w 534"/>
                  <a:gd name="T63" fmla="*/ 130 h 439"/>
                  <a:gd name="T64" fmla="*/ 94 w 534"/>
                  <a:gd name="T65" fmla="*/ 122 h 439"/>
                  <a:gd name="T66" fmla="*/ 96 w 534"/>
                  <a:gd name="T67" fmla="*/ 112 h 439"/>
                  <a:gd name="T68" fmla="*/ 87 w 534"/>
                  <a:gd name="T69" fmla="*/ 106 h 439"/>
                  <a:gd name="T70" fmla="*/ 75 w 534"/>
                  <a:gd name="T71" fmla="*/ 103 h 439"/>
                  <a:gd name="T72" fmla="*/ 63 w 534"/>
                  <a:gd name="T73" fmla="*/ 108 h 439"/>
                  <a:gd name="T74" fmla="*/ 54 w 534"/>
                  <a:gd name="T75" fmla="*/ 108 h 439"/>
                  <a:gd name="T76" fmla="*/ 44 w 534"/>
                  <a:gd name="T77" fmla="*/ 102 h 439"/>
                  <a:gd name="T78" fmla="*/ 34 w 534"/>
                  <a:gd name="T79" fmla="*/ 102 h 439"/>
                  <a:gd name="T80" fmla="*/ 33 w 534"/>
                  <a:gd name="T81" fmla="*/ 93 h 439"/>
                  <a:gd name="T82" fmla="*/ 29 w 534"/>
                  <a:gd name="T83" fmla="*/ 84 h 439"/>
                  <a:gd name="T84" fmla="*/ 13 w 534"/>
                  <a:gd name="T85" fmla="*/ 86 h 439"/>
                  <a:gd name="T86" fmla="*/ 6 w 534"/>
                  <a:gd name="T87" fmla="*/ 77 h 439"/>
                  <a:gd name="T88" fmla="*/ 6 w 534"/>
                  <a:gd name="T89" fmla="*/ 41 h 439"/>
                  <a:gd name="T90" fmla="*/ 35 w 534"/>
                  <a:gd name="T91" fmla="*/ 17 h 439"/>
                  <a:gd name="T92" fmla="*/ 130 w 534"/>
                  <a:gd name="T93" fmla="*/ 26 h 439"/>
                  <a:gd name="T94" fmla="*/ 280 w 534"/>
                  <a:gd name="T95" fmla="*/ 72 h 439"/>
                  <a:gd name="T96" fmla="*/ 366 w 534"/>
                  <a:gd name="T97" fmla="*/ 119 h 439"/>
                  <a:gd name="T98" fmla="*/ 424 w 534"/>
                  <a:gd name="T99" fmla="*/ 134 h 439"/>
                  <a:gd name="T100" fmla="*/ 424 w 534"/>
                  <a:gd name="T101" fmla="*/ 138 h 439"/>
                  <a:gd name="T102" fmla="*/ 426 w 534"/>
                  <a:gd name="T103" fmla="*/ 141 h 439"/>
                  <a:gd name="T104" fmla="*/ 456 w 534"/>
                  <a:gd name="T105" fmla="*/ 145 h 439"/>
                  <a:gd name="T106" fmla="*/ 521 w 534"/>
                  <a:gd name="T107" fmla="*/ 289 h 439"/>
                  <a:gd name="T108" fmla="*/ 460 w 534"/>
                  <a:gd name="T109" fmla="*/ 299 h 439"/>
                  <a:gd name="T110" fmla="*/ 478 w 534"/>
                  <a:gd name="T111" fmla="*/ 282 h 439"/>
                  <a:gd name="T112" fmla="*/ 411 w 534"/>
                  <a:gd name="T113" fmla="*/ 326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4" h="439">
                    <a:moveTo>
                      <a:pt x="496" y="159"/>
                    </a:moveTo>
                    <a:cubicBezTo>
                      <a:pt x="493" y="161"/>
                      <a:pt x="492" y="156"/>
                      <a:pt x="490" y="159"/>
                    </a:cubicBezTo>
                    <a:cubicBezTo>
                      <a:pt x="487" y="163"/>
                      <a:pt x="495" y="172"/>
                      <a:pt x="492" y="177"/>
                    </a:cubicBezTo>
                    <a:cubicBezTo>
                      <a:pt x="488" y="182"/>
                      <a:pt x="480" y="189"/>
                      <a:pt x="469" y="191"/>
                    </a:cubicBezTo>
                    <a:cubicBezTo>
                      <a:pt x="464" y="192"/>
                      <a:pt x="460" y="197"/>
                      <a:pt x="456" y="196"/>
                    </a:cubicBezTo>
                    <a:cubicBezTo>
                      <a:pt x="453" y="196"/>
                      <a:pt x="446" y="203"/>
                      <a:pt x="445" y="205"/>
                    </a:cubicBezTo>
                    <a:cubicBezTo>
                      <a:pt x="443" y="208"/>
                      <a:pt x="437" y="205"/>
                      <a:pt x="432" y="208"/>
                    </a:cubicBezTo>
                    <a:cubicBezTo>
                      <a:pt x="425" y="211"/>
                      <a:pt x="429" y="207"/>
                      <a:pt x="404" y="214"/>
                    </a:cubicBezTo>
                    <a:cubicBezTo>
                      <a:pt x="399" y="215"/>
                      <a:pt x="395" y="217"/>
                      <a:pt x="391" y="218"/>
                    </a:cubicBezTo>
                    <a:cubicBezTo>
                      <a:pt x="387" y="220"/>
                      <a:pt x="383" y="219"/>
                      <a:pt x="383" y="227"/>
                    </a:cubicBezTo>
                    <a:cubicBezTo>
                      <a:pt x="384" y="231"/>
                      <a:pt x="389" y="228"/>
                      <a:pt x="388" y="232"/>
                    </a:cubicBezTo>
                    <a:cubicBezTo>
                      <a:pt x="388" y="235"/>
                      <a:pt x="381" y="234"/>
                      <a:pt x="374" y="238"/>
                    </a:cubicBezTo>
                    <a:cubicBezTo>
                      <a:pt x="371" y="240"/>
                      <a:pt x="369" y="247"/>
                      <a:pt x="367" y="249"/>
                    </a:cubicBezTo>
                    <a:cubicBezTo>
                      <a:pt x="357" y="255"/>
                      <a:pt x="350" y="268"/>
                      <a:pt x="350" y="268"/>
                    </a:cubicBezTo>
                    <a:cubicBezTo>
                      <a:pt x="345" y="273"/>
                      <a:pt x="339" y="277"/>
                      <a:pt x="336" y="283"/>
                    </a:cubicBezTo>
                    <a:cubicBezTo>
                      <a:pt x="329" y="296"/>
                      <a:pt x="327" y="289"/>
                      <a:pt x="331" y="305"/>
                    </a:cubicBezTo>
                    <a:cubicBezTo>
                      <a:pt x="332" y="307"/>
                      <a:pt x="332" y="314"/>
                      <a:pt x="335" y="319"/>
                    </a:cubicBezTo>
                    <a:cubicBezTo>
                      <a:pt x="340" y="326"/>
                      <a:pt x="351" y="333"/>
                      <a:pt x="348" y="335"/>
                    </a:cubicBezTo>
                    <a:cubicBezTo>
                      <a:pt x="346" y="336"/>
                      <a:pt x="334" y="344"/>
                      <a:pt x="330" y="344"/>
                    </a:cubicBezTo>
                    <a:cubicBezTo>
                      <a:pt x="324" y="345"/>
                      <a:pt x="321" y="349"/>
                      <a:pt x="313" y="358"/>
                    </a:cubicBezTo>
                    <a:cubicBezTo>
                      <a:pt x="309" y="361"/>
                      <a:pt x="308" y="364"/>
                      <a:pt x="305" y="368"/>
                    </a:cubicBezTo>
                    <a:cubicBezTo>
                      <a:pt x="300" y="374"/>
                      <a:pt x="302" y="373"/>
                      <a:pt x="298" y="380"/>
                    </a:cubicBezTo>
                    <a:cubicBezTo>
                      <a:pt x="297" y="382"/>
                      <a:pt x="298" y="389"/>
                      <a:pt x="298" y="392"/>
                    </a:cubicBezTo>
                    <a:cubicBezTo>
                      <a:pt x="288" y="393"/>
                      <a:pt x="288" y="393"/>
                      <a:pt x="288" y="393"/>
                    </a:cubicBezTo>
                    <a:cubicBezTo>
                      <a:pt x="271" y="388"/>
                      <a:pt x="271" y="388"/>
                      <a:pt x="271" y="388"/>
                    </a:cubicBezTo>
                    <a:cubicBezTo>
                      <a:pt x="261" y="397"/>
                      <a:pt x="261" y="397"/>
                      <a:pt x="261" y="397"/>
                    </a:cubicBezTo>
                    <a:cubicBezTo>
                      <a:pt x="257" y="400"/>
                      <a:pt x="251" y="398"/>
                      <a:pt x="247" y="401"/>
                    </a:cubicBezTo>
                    <a:cubicBezTo>
                      <a:pt x="247" y="401"/>
                      <a:pt x="244" y="410"/>
                      <a:pt x="243" y="412"/>
                    </a:cubicBezTo>
                    <a:cubicBezTo>
                      <a:pt x="243" y="415"/>
                      <a:pt x="236" y="423"/>
                      <a:pt x="236" y="423"/>
                    </a:cubicBezTo>
                    <a:cubicBezTo>
                      <a:pt x="235" y="424"/>
                      <a:pt x="230" y="429"/>
                      <a:pt x="228" y="430"/>
                    </a:cubicBezTo>
                    <a:cubicBezTo>
                      <a:pt x="225" y="431"/>
                      <a:pt x="223" y="423"/>
                      <a:pt x="221" y="423"/>
                    </a:cubicBezTo>
                    <a:cubicBezTo>
                      <a:pt x="217" y="423"/>
                      <a:pt x="217" y="422"/>
                      <a:pt x="213" y="421"/>
                    </a:cubicBezTo>
                    <a:cubicBezTo>
                      <a:pt x="208" y="421"/>
                      <a:pt x="207" y="428"/>
                      <a:pt x="202" y="428"/>
                    </a:cubicBezTo>
                    <a:cubicBezTo>
                      <a:pt x="194" y="427"/>
                      <a:pt x="180" y="419"/>
                      <a:pt x="180" y="419"/>
                    </a:cubicBezTo>
                    <a:cubicBezTo>
                      <a:pt x="177" y="418"/>
                      <a:pt x="177" y="422"/>
                      <a:pt x="174" y="422"/>
                    </a:cubicBezTo>
                    <a:cubicBezTo>
                      <a:pt x="168" y="421"/>
                      <a:pt x="160" y="417"/>
                      <a:pt x="152" y="415"/>
                    </a:cubicBezTo>
                    <a:cubicBezTo>
                      <a:pt x="146" y="414"/>
                      <a:pt x="134" y="412"/>
                      <a:pt x="134" y="412"/>
                    </a:cubicBezTo>
                    <a:cubicBezTo>
                      <a:pt x="131" y="414"/>
                      <a:pt x="128" y="414"/>
                      <a:pt x="125" y="415"/>
                    </a:cubicBezTo>
                    <a:cubicBezTo>
                      <a:pt x="121" y="417"/>
                      <a:pt x="117" y="420"/>
                      <a:pt x="114" y="421"/>
                    </a:cubicBezTo>
                    <a:cubicBezTo>
                      <a:pt x="111" y="422"/>
                      <a:pt x="105" y="417"/>
                      <a:pt x="96" y="422"/>
                    </a:cubicBezTo>
                    <a:cubicBezTo>
                      <a:pt x="93" y="423"/>
                      <a:pt x="89" y="422"/>
                      <a:pt x="87" y="424"/>
                    </a:cubicBezTo>
                    <a:cubicBezTo>
                      <a:pt x="84" y="427"/>
                      <a:pt x="83" y="431"/>
                      <a:pt x="78" y="433"/>
                    </a:cubicBezTo>
                    <a:cubicBezTo>
                      <a:pt x="75" y="434"/>
                      <a:pt x="71" y="438"/>
                      <a:pt x="69" y="439"/>
                    </a:cubicBezTo>
                    <a:cubicBezTo>
                      <a:pt x="64" y="436"/>
                      <a:pt x="57" y="436"/>
                      <a:pt x="55" y="428"/>
                    </a:cubicBezTo>
                    <a:cubicBezTo>
                      <a:pt x="54" y="425"/>
                      <a:pt x="51" y="428"/>
                      <a:pt x="49" y="425"/>
                    </a:cubicBezTo>
                    <a:cubicBezTo>
                      <a:pt x="45" y="421"/>
                      <a:pt x="42" y="412"/>
                      <a:pt x="42" y="408"/>
                    </a:cubicBezTo>
                    <a:cubicBezTo>
                      <a:pt x="42" y="408"/>
                      <a:pt x="45" y="404"/>
                      <a:pt x="42" y="400"/>
                    </a:cubicBezTo>
                    <a:cubicBezTo>
                      <a:pt x="40" y="396"/>
                      <a:pt x="37" y="395"/>
                      <a:pt x="38" y="391"/>
                    </a:cubicBezTo>
                    <a:cubicBezTo>
                      <a:pt x="41" y="391"/>
                      <a:pt x="40" y="384"/>
                      <a:pt x="40" y="384"/>
                    </a:cubicBezTo>
                    <a:cubicBezTo>
                      <a:pt x="40" y="382"/>
                      <a:pt x="33" y="370"/>
                      <a:pt x="31" y="368"/>
                    </a:cubicBezTo>
                    <a:cubicBezTo>
                      <a:pt x="26" y="365"/>
                      <a:pt x="20" y="361"/>
                      <a:pt x="14" y="360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54"/>
                      <a:pt x="0" y="354"/>
                      <a:pt x="0" y="354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1" y="348"/>
                      <a:pt x="1" y="348"/>
                      <a:pt x="1" y="348"/>
                    </a:cubicBezTo>
                    <a:cubicBezTo>
                      <a:pt x="2" y="346"/>
                      <a:pt x="2" y="346"/>
                      <a:pt x="2" y="346"/>
                    </a:cubicBezTo>
                    <a:cubicBezTo>
                      <a:pt x="1" y="344"/>
                      <a:pt x="1" y="344"/>
                      <a:pt x="1" y="344"/>
                    </a:cubicBezTo>
                    <a:cubicBezTo>
                      <a:pt x="1" y="342"/>
                      <a:pt x="1" y="342"/>
                      <a:pt x="1" y="342"/>
                    </a:cubicBezTo>
                    <a:cubicBezTo>
                      <a:pt x="1" y="339"/>
                      <a:pt x="1" y="339"/>
                      <a:pt x="1" y="339"/>
                    </a:cubicBezTo>
                    <a:cubicBezTo>
                      <a:pt x="1" y="339"/>
                      <a:pt x="0" y="337"/>
                      <a:pt x="0" y="337"/>
                    </a:cubicBezTo>
                    <a:cubicBezTo>
                      <a:pt x="0" y="337"/>
                      <a:pt x="0" y="335"/>
                      <a:pt x="0" y="335"/>
                    </a:cubicBezTo>
                    <a:cubicBezTo>
                      <a:pt x="0" y="335"/>
                      <a:pt x="2" y="334"/>
                      <a:pt x="2" y="334"/>
                    </a:cubicBezTo>
                    <a:cubicBezTo>
                      <a:pt x="2" y="333"/>
                      <a:pt x="4" y="332"/>
                      <a:pt x="4" y="332"/>
                    </a:cubicBezTo>
                    <a:cubicBezTo>
                      <a:pt x="4" y="332"/>
                      <a:pt x="5" y="329"/>
                      <a:pt x="5" y="328"/>
                    </a:cubicBezTo>
                    <a:cubicBezTo>
                      <a:pt x="5" y="328"/>
                      <a:pt x="6" y="327"/>
                      <a:pt x="6" y="327"/>
                    </a:cubicBezTo>
                    <a:cubicBezTo>
                      <a:pt x="9" y="326"/>
                      <a:pt x="9" y="326"/>
                      <a:pt x="9" y="326"/>
                    </a:cubicBezTo>
                    <a:cubicBezTo>
                      <a:pt x="11" y="324"/>
                      <a:pt x="11" y="324"/>
                      <a:pt x="11" y="324"/>
                    </a:cubicBezTo>
                    <a:cubicBezTo>
                      <a:pt x="13" y="323"/>
                      <a:pt x="13" y="323"/>
                      <a:pt x="13" y="323"/>
                    </a:cubicBezTo>
                    <a:cubicBezTo>
                      <a:pt x="15" y="321"/>
                      <a:pt x="15" y="321"/>
                      <a:pt x="15" y="321"/>
                    </a:cubicBezTo>
                    <a:cubicBezTo>
                      <a:pt x="16" y="317"/>
                      <a:pt x="16" y="317"/>
                      <a:pt x="16" y="317"/>
                    </a:cubicBezTo>
                    <a:cubicBezTo>
                      <a:pt x="17" y="316"/>
                      <a:pt x="17" y="316"/>
                      <a:pt x="17" y="316"/>
                    </a:cubicBezTo>
                    <a:cubicBezTo>
                      <a:pt x="17" y="316"/>
                      <a:pt x="20" y="316"/>
                      <a:pt x="20" y="316"/>
                    </a:cubicBezTo>
                    <a:cubicBezTo>
                      <a:pt x="20" y="316"/>
                      <a:pt x="22" y="316"/>
                      <a:pt x="22" y="316"/>
                    </a:cubicBezTo>
                    <a:cubicBezTo>
                      <a:pt x="22" y="315"/>
                      <a:pt x="22" y="315"/>
                      <a:pt x="22" y="315"/>
                    </a:cubicBezTo>
                    <a:cubicBezTo>
                      <a:pt x="24" y="314"/>
                      <a:pt x="24" y="314"/>
                      <a:pt x="24" y="314"/>
                    </a:cubicBezTo>
                    <a:cubicBezTo>
                      <a:pt x="26" y="316"/>
                      <a:pt x="26" y="316"/>
                      <a:pt x="26" y="316"/>
                    </a:cubicBezTo>
                    <a:cubicBezTo>
                      <a:pt x="26" y="316"/>
                      <a:pt x="27" y="316"/>
                      <a:pt x="28" y="316"/>
                    </a:cubicBezTo>
                    <a:cubicBezTo>
                      <a:pt x="28" y="316"/>
                      <a:pt x="29" y="316"/>
                      <a:pt x="29" y="316"/>
                    </a:cubicBezTo>
                    <a:cubicBezTo>
                      <a:pt x="29" y="313"/>
                      <a:pt x="29" y="313"/>
                      <a:pt x="29" y="313"/>
                    </a:cubicBezTo>
                    <a:cubicBezTo>
                      <a:pt x="33" y="309"/>
                      <a:pt x="33" y="309"/>
                      <a:pt x="33" y="309"/>
                    </a:cubicBezTo>
                    <a:cubicBezTo>
                      <a:pt x="33" y="309"/>
                      <a:pt x="33" y="308"/>
                      <a:pt x="33" y="308"/>
                    </a:cubicBezTo>
                    <a:cubicBezTo>
                      <a:pt x="33" y="308"/>
                      <a:pt x="33" y="307"/>
                      <a:pt x="33" y="307"/>
                    </a:cubicBezTo>
                    <a:cubicBezTo>
                      <a:pt x="32" y="306"/>
                      <a:pt x="31" y="307"/>
                      <a:pt x="31" y="307"/>
                    </a:cubicBezTo>
                    <a:cubicBezTo>
                      <a:pt x="31" y="307"/>
                      <a:pt x="29" y="307"/>
                      <a:pt x="29" y="307"/>
                    </a:cubicBezTo>
                    <a:cubicBezTo>
                      <a:pt x="29" y="307"/>
                      <a:pt x="27" y="307"/>
                      <a:pt x="26" y="307"/>
                    </a:cubicBezTo>
                    <a:cubicBezTo>
                      <a:pt x="26" y="307"/>
                      <a:pt x="26" y="306"/>
                      <a:pt x="26" y="306"/>
                    </a:cubicBezTo>
                    <a:cubicBezTo>
                      <a:pt x="25" y="304"/>
                      <a:pt x="25" y="304"/>
                      <a:pt x="25" y="304"/>
                    </a:cubicBezTo>
                    <a:cubicBezTo>
                      <a:pt x="25" y="304"/>
                      <a:pt x="24" y="302"/>
                      <a:pt x="24" y="301"/>
                    </a:cubicBezTo>
                    <a:cubicBezTo>
                      <a:pt x="24" y="300"/>
                      <a:pt x="24" y="299"/>
                      <a:pt x="24" y="298"/>
                    </a:cubicBezTo>
                    <a:cubicBezTo>
                      <a:pt x="24" y="298"/>
                      <a:pt x="23" y="297"/>
                      <a:pt x="23" y="297"/>
                    </a:cubicBezTo>
                    <a:cubicBezTo>
                      <a:pt x="23" y="297"/>
                      <a:pt x="22" y="296"/>
                      <a:pt x="22" y="295"/>
                    </a:cubicBezTo>
                    <a:cubicBezTo>
                      <a:pt x="22" y="295"/>
                      <a:pt x="21" y="292"/>
                      <a:pt x="21" y="292"/>
                    </a:cubicBezTo>
                    <a:cubicBezTo>
                      <a:pt x="20" y="291"/>
                      <a:pt x="20" y="291"/>
                      <a:pt x="20" y="291"/>
                    </a:cubicBezTo>
                    <a:cubicBezTo>
                      <a:pt x="21" y="290"/>
                      <a:pt x="21" y="290"/>
                      <a:pt x="21" y="290"/>
                    </a:cubicBezTo>
                    <a:cubicBezTo>
                      <a:pt x="20" y="288"/>
                      <a:pt x="20" y="288"/>
                      <a:pt x="20" y="288"/>
                    </a:cubicBezTo>
                    <a:cubicBezTo>
                      <a:pt x="22" y="288"/>
                      <a:pt x="22" y="288"/>
                      <a:pt x="22" y="288"/>
                    </a:cubicBezTo>
                    <a:cubicBezTo>
                      <a:pt x="21" y="287"/>
                      <a:pt x="21" y="287"/>
                      <a:pt x="21" y="287"/>
                    </a:cubicBezTo>
                    <a:cubicBezTo>
                      <a:pt x="22" y="285"/>
                      <a:pt x="22" y="285"/>
                      <a:pt x="22" y="285"/>
                    </a:cubicBezTo>
                    <a:cubicBezTo>
                      <a:pt x="22" y="285"/>
                      <a:pt x="24" y="284"/>
                      <a:pt x="24" y="284"/>
                    </a:cubicBezTo>
                    <a:cubicBezTo>
                      <a:pt x="24" y="284"/>
                      <a:pt x="26" y="282"/>
                      <a:pt x="26" y="282"/>
                    </a:cubicBezTo>
                    <a:cubicBezTo>
                      <a:pt x="26" y="282"/>
                      <a:pt x="25" y="281"/>
                      <a:pt x="25" y="281"/>
                    </a:cubicBezTo>
                    <a:cubicBezTo>
                      <a:pt x="25" y="281"/>
                      <a:pt x="25" y="279"/>
                      <a:pt x="25" y="279"/>
                    </a:cubicBezTo>
                    <a:cubicBezTo>
                      <a:pt x="27" y="275"/>
                      <a:pt x="27" y="275"/>
                      <a:pt x="27" y="275"/>
                    </a:cubicBezTo>
                    <a:cubicBezTo>
                      <a:pt x="28" y="275"/>
                      <a:pt x="28" y="275"/>
                      <a:pt x="28" y="275"/>
                    </a:cubicBezTo>
                    <a:cubicBezTo>
                      <a:pt x="31" y="274"/>
                      <a:pt x="31" y="274"/>
                      <a:pt x="31" y="274"/>
                    </a:cubicBezTo>
                    <a:cubicBezTo>
                      <a:pt x="32" y="273"/>
                      <a:pt x="32" y="273"/>
                      <a:pt x="32" y="273"/>
                    </a:cubicBezTo>
                    <a:cubicBezTo>
                      <a:pt x="33" y="273"/>
                      <a:pt x="33" y="273"/>
                      <a:pt x="33" y="273"/>
                    </a:cubicBezTo>
                    <a:cubicBezTo>
                      <a:pt x="35" y="272"/>
                      <a:pt x="35" y="272"/>
                      <a:pt x="35" y="272"/>
                    </a:cubicBezTo>
                    <a:cubicBezTo>
                      <a:pt x="37" y="271"/>
                      <a:pt x="37" y="271"/>
                      <a:pt x="37" y="271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8" y="268"/>
                      <a:pt x="38" y="268"/>
                      <a:pt x="38" y="268"/>
                    </a:cubicBezTo>
                    <a:cubicBezTo>
                      <a:pt x="39" y="267"/>
                      <a:pt x="39" y="267"/>
                      <a:pt x="39" y="267"/>
                    </a:cubicBezTo>
                    <a:cubicBezTo>
                      <a:pt x="41" y="265"/>
                      <a:pt x="41" y="265"/>
                      <a:pt x="41" y="265"/>
                    </a:cubicBezTo>
                    <a:cubicBezTo>
                      <a:pt x="43" y="263"/>
                      <a:pt x="43" y="263"/>
                      <a:pt x="43" y="263"/>
                    </a:cubicBezTo>
                    <a:cubicBezTo>
                      <a:pt x="43" y="261"/>
                      <a:pt x="43" y="261"/>
                      <a:pt x="43" y="261"/>
                    </a:cubicBezTo>
                    <a:cubicBezTo>
                      <a:pt x="42" y="260"/>
                      <a:pt x="42" y="260"/>
                      <a:pt x="42" y="260"/>
                    </a:cubicBezTo>
                    <a:cubicBezTo>
                      <a:pt x="42" y="260"/>
                      <a:pt x="41" y="258"/>
                      <a:pt x="41" y="257"/>
                    </a:cubicBezTo>
                    <a:cubicBezTo>
                      <a:pt x="41" y="257"/>
                      <a:pt x="40" y="257"/>
                      <a:pt x="40" y="257"/>
                    </a:cubicBezTo>
                    <a:cubicBezTo>
                      <a:pt x="38" y="258"/>
                      <a:pt x="38" y="258"/>
                      <a:pt x="38" y="258"/>
                    </a:cubicBezTo>
                    <a:cubicBezTo>
                      <a:pt x="38" y="258"/>
                      <a:pt x="37" y="257"/>
                      <a:pt x="36" y="257"/>
                    </a:cubicBezTo>
                    <a:cubicBezTo>
                      <a:pt x="36" y="257"/>
                      <a:pt x="36" y="256"/>
                      <a:pt x="36" y="256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7" y="253"/>
                      <a:pt x="37" y="253"/>
                      <a:pt x="37" y="253"/>
                    </a:cubicBezTo>
                    <a:cubicBezTo>
                      <a:pt x="35" y="253"/>
                      <a:pt x="35" y="253"/>
                      <a:pt x="35" y="253"/>
                    </a:cubicBezTo>
                    <a:cubicBezTo>
                      <a:pt x="34" y="251"/>
                      <a:pt x="34" y="251"/>
                      <a:pt x="34" y="251"/>
                    </a:cubicBezTo>
                    <a:cubicBezTo>
                      <a:pt x="33" y="249"/>
                      <a:pt x="33" y="249"/>
                      <a:pt x="33" y="249"/>
                    </a:cubicBezTo>
                    <a:cubicBezTo>
                      <a:pt x="33" y="247"/>
                      <a:pt x="33" y="247"/>
                      <a:pt x="33" y="247"/>
                    </a:cubicBezTo>
                    <a:cubicBezTo>
                      <a:pt x="34" y="246"/>
                      <a:pt x="34" y="246"/>
                      <a:pt x="34" y="246"/>
                    </a:cubicBezTo>
                    <a:cubicBezTo>
                      <a:pt x="34" y="245"/>
                      <a:pt x="34" y="245"/>
                      <a:pt x="34" y="245"/>
                    </a:cubicBezTo>
                    <a:cubicBezTo>
                      <a:pt x="33" y="244"/>
                      <a:pt x="33" y="244"/>
                      <a:pt x="33" y="244"/>
                    </a:cubicBezTo>
                    <a:cubicBezTo>
                      <a:pt x="33" y="242"/>
                      <a:pt x="33" y="242"/>
                      <a:pt x="33" y="242"/>
                    </a:cubicBezTo>
                    <a:cubicBezTo>
                      <a:pt x="32" y="240"/>
                      <a:pt x="32" y="240"/>
                      <a:pt x="32" y="240"/>
                    </a:cubicBezTo>
                    <a:cubicBezTo>
                      <a:pt x="33" y="239"/>
                      <a:pt x="33" y="239"/>
                      <a:pt x="33" y="239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34" y="236"/>
                      <a:pt x="34" y="236"/>
                      <a:pt x="34" y="236"/>
                    </a:cubicBezTo>
                    <a:cubicBezTo>
                      <a:pt x="34" y="236"/>
                      <a:pt x="32" y="235"/>
                      <a:pt x="32" y="235"/>
                    </a:cubicBezTo>
                    <a:cubicBezTo>
                      <a:pt x="32" y="235"/>
                      <a:pt x="31" y="233"/>
                      <a:pt x="31" y="233"/>
                    </a:cubicBezTo>
                    <a:cubicBezTo>
                      <a:pt x="31" y="232"/>
                      <a:pt x="31" y="232"/>
                      <a:pt x="31" y="232"/>
                    </a:cubicBezTo>
                    <a:cubicBezTo>
                      <a:pt x="31" y="232"/>
                      <a:pt x="29" y="230"/>
                      <a:pt x="29" y="230"/>
                    </a:cubicBezTo>
                    <a:cubicBezTo>
                      <a:pt x="29" y="230"/>
                      <a:pt x="29" y="228"/>
                      <a:pt x="29" y="228"/>
                    </a:cubicBezTo>
                    <a:cubicBezTo>
                      <a:pt x="29" y="228"/>
                      <a:pt x="28" y="226"/>
                      <a:pt x="28" y="226"/>
                    </a:cubicBezTo>
                    <a:cubicBezTo>
                      <a:pt x="27" y="225"/>
                      <a:pt x="27" y="224"/>
                      <a:pt x="27" y="224"/>
                    </a:cubicBezTo>
                    <a:cubicBezTo>
                      <a:pt x="29" y="224"/>
                      <a:pt x="29" y="224"/>
                      <a:pt x="29" y="224"/>
                    </a:cubicBezTo>
                    <a:cubicBezTo>
                      <a:pt x="31" y="224"/>
                      <a:pt x="31" y="224"/>
                      <a:pt x="31" y="224"/>
                    </a:cubicBezTo>
                    <a:cubicBezTo>
                      <a:pt x="32" y="226"/>
                      <a:pt x="32" y="226"/>
                      <a:pt x="32" y="226"/>
                    </a:cubicBezTo>
                    <a:cubicBezTo>
                      <a:pt x="33" y="225"/>
                      <a:pt x="33" y="225"/>
                      <a:pt x="33" y="225"/>
                    </a:cubicBezTo>
                    <a:cubicBezTo>
                      <a:pt x="33" y="226"/>
                      <a:pt x="33" y="226"/>
                      <a:pt x="33" y="226"/>
                    </a:cubicBezTo>
                    <a:cubicBezTo>
                      <a:pt x="35" y="226"/>
                      <a:pt x="35" y="226"/>
                      <a:pt x="35" y="226"/>
                    </a:cubicBezTo>
                    <a:cubicBezTo>
                      <a:pt x="38" y="226"/>
                      <a:pt x="38" y="226"/>
                      <a:pt x="38" y="226"/>
                    </a:cubicBezTo>
                    <a:cubicBezTo>
                      <a:pt x="40" y="226"/>
                      <a:pt x="40" y="226"/>
                      <a:pt x="40" y="226"/>
                    </a:cubicBezTo>
                    <a:cubicBezTo>
                      <a:pt x="41" y="226"/>
                      <a:pt x="41" y="226"/>
                      <a:pt x="41" y="226"/>
                    </a:cubicBezTo>
                    <a:cubicBezTo>
                      <a:pt x="41" y="226"/>
                      <a:pt x="42" y="227"/>
                      <a:pt x="42" y="227"/>
                    </a:cubicBezTo>
                    <a:cubicBezTo>
                      <a:pt x="43" y="228"/>
                      <a:pt x="44" y="227"/>
                      <a:pt x="44" y="227"/>
                    </a:cubicBezTo>
                    <a:cubicBezTo>
                      <a:pt x="44" y="228"/>
                      <a:pt x="46" y="228"/>
                      <a:pt x="46" y="228"/>
                    </a:cubicBezTo>
                    <a:cubicBezTo>
                      <a:pt x="46" y="228"/>
                      <a:pt x="47" y="227"/>
                      <a:pt x="48" y="227"/>
                    </a:cubicBezTo>
                    <a:cubicBezTo>
                      <a:pt x="48" y="227"/>
                      <a:pt x="49" y="227"/>
                      <a:pt x="49" y="227"/>
                    </a:cubicBezTo>
                    <a:cubicBezTo>
                      <a:pt x="50" y="226"/>
                      <a:pt x="50" y="226"/>
                      <a:pt x="50" y="226"/>
                    </a:cubicBezTo>
                    <a:cubicBezTo>
                      <a:pt x="50" y="224"/>
                      <a:pt x="50" y="224"/>
                      <a:pt x="50" y="224"/>
                    </a:cubicBezTo>
                    <a:cubicBezTo>
                      <a:pt x="51" y="224"/>
                      <a:pt x="51" y="224"/>
                      <a:pt x="51" y="224"/>
                    </a:cubicBezTo>
                    <a:cubicBezTo>
                      <a:pt x="51" y="223"/>
                      <a:pt x="51" y="223"/>
                      <a:pt x="51" y="223"/>
                    </a:cubicBezTo>
                    <a:cubicBezTo>
                      <a:pt x="52" y="221"/>
                      <a:pt x="52" y="221"/>
                      <a:pt x="52" y="221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4" y="220"/>
                      <a:pt x="54" y="220"/>
                      <a:pt x="54" y="220"/>
                    </a:cubicBezTo>
                    <a:cubicBezTo>
                      <a:pt x="55" y="219"/>
                      <a:pt x="55" y="219"/>
                      <a:pt x="55" y="219"/>
                    </a:cubicBezTo>
                    <a:cubicBezTo>
                      <a:pt x="56" y="217"/>
                      <a:pt x="56" y="217"/>
                      <a:pt x="56" y="217"/>
                    </a:cubicBezTo>
                    <a:cubicBezTo>
                      <a:pt x="57" y="215"/>
                      <a:pt x="57" y="215"/>
                      <a:pt x="57" y="215"/>
                    </a:cubicBezTo>
                    <a:cubicBezTo>
                      <a:pt x="57" y="215"/>
                      <a:pt x="58" y="213"/>
                      <a:pt x="58" y="213"/>
                    </a:cubicBezTo>
                    <a:cubicBezTo>
                      <a:pt x="58" y="213"/>
                      <a:pt x="59" y="211"/>
                      <a:pt x="59" y="211"/>
                    </a:cubicBezTo>
                    <a:cubicBezTo>
                      <a:pt x="58" y="208"/>
                      <a:pt x="58" y="208"/>
                      <a:pt x="58" y="208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6" y="204"/>
                      <a:pt x="56" y="203"/>
                      <a:pt x="55" y="203"/>
                    </a:cubicBezTo>
                    <a:cubicBezTo>
                      <a:pt x="55" y="203"/>
                      <a:pt x="55" y="202"/>
                      <a:pt x="55" y="202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7" y="199"/>
                      <a:pt x="57" y="199"/>
                      <a:pt x="57" y="199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64" y="195"/>
                      <a:pt x="64" y="195"/>
                      <a:pt x="64" y="195"/>
                    </a:cubicBezTo>
                    <a:cubicBezTo>
                      <a:pt x="65" y="195"/>
                      <a:pt x="65" y="195"/>
                      <a:pt x="65" y="195"/>
                    </a:cubicBezTo>
                    <a:cubicBezTo>
                      <a:pt x="66" y="194"/>
                      <a:pt x="66" y="194"/>
                      <a:pt x="66" y="194"/>
                    </a:cubicBezTo>
                    <a:cubicBezTo>
                      <a:pt x="67" y="192"/>
                      <a:pt x="67" y="192"/>
                      <a:pt x="67" y="192"/>
                    </a:cubicBezTo>
                    <a:cubicBezTo>
                      <a:pt x="66" y="190"/>
                      <a:pt x="66" y="190"/>
                      <a:pt x="66" y="190"/>
                    </a:cubicBezTo>
                    <a:cubicBezTo>
                      <a:pt x="65" y="189"/>
                      <a:pt x="65" y="189"/>
                      <a:pt x="65" y="189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68" y="185"/>
                      <a:pt x="68" y="185"/>
                      <a:pt x="68" y="185"/>
                    </a:cubicBezTo>
                    <a:cubicBezTo>
                      <a:pt x="68" y="182"/>
                      <a:pt x="68" y="182"/>
                      <a:pt x="68" y="182"/>
                    </a:cubicBezTo>
                    <a:cubicBezTo>
                      <a:pt x="67" y="181"/>
                      <a:pt x="67" y="181"/>
                      <a:pt x="67" y="181"/>
                    </a:cubicBezTo>
                    <a:cubicBezTo>
                      <a:pt x="68" y="179"/>
                      <a:pt x="68" y="179"/>
                      <a:pt x="68" y="179"/>
                    </a:cubicBezTo>
                    <a:cubicBezTo>
                      <a:pt x="69" y="178"/>
                      <a:pt x="69" y="178"/>
                      <a:pt x="69" y="178"/>
                    </a:cubicBezTo>
                    <a:cubicBezTo>
                      <a:pt x="69" y="178"/>
                      <a:pt x="70" y="176"/>
                      <a:pt x="70" y="175"/>
                    </a:cubicBezTo>
                    <a:cubicBezTo>
                      <a:pt x="71" y="175"/>
                      <a:pt x="71" y="172"/>
                      <a:pt x="71" y="172"/>
                    </a:cubicBezTo>
                    <a:cubicBezTo>
                      <a:pt x="70" y="170"/>
                      <a:pt x="70" y="170"/>
                      <a:pt x="70" y="170"/>
                    </a:cubicBezTo>
                    <a:cubicBezTo>
                      <a:pt x="70" y="169"/>
                      <a:pt x="70" y="169"/>
                      <a:pt x="70" y="169"/>
                    </a:cubicBezTo>
                    <a:cubicBezTo>
                      <a:pt x="70" y="169"/>
                      <a:pt x="72" y="168"/>
                      <a:pt x="72" y="168"/>
                    </a:cubicBezTo>
                    <a:cubicBezTo>
                      <a:pt x="73" y="168"/>
                      <a:pt x="73" y="165"/>
                      <a:pt x="73" y="165"/>
                    </a:cubicBezTo>
                    <a:cubicBezTo>
                      <a:pt x="71" y="164"/>
                      <a:pt x="71" y="164"/>
                      <a:pt x="71" y="164"/>
                    </a:cubicBezTo>
                    <a:cubicBezTo>
                      <a:pt x="71" y="164"/>
                      <a:pt x="71" y="162"/>
                      <a:pt x="71" y="161"/>
                    </a:cubicBezTo>
                    <a:cubicBezTo>
                      <a:pt x="71" y="161"/>
                      <a:pt x="71" y="159"/>
                      <a:pt x="71" y="159"/>
                    </a:cubicBezTo>
                    <a:cubicBezTo>
                      <a:pt x="70" y="159"/>
                      <a:pt x="70" y="159"/>
                      <a:pt x="70" y="159"/>
                    </a:cubicBezTo>
                    <a:cubicBezTo>
                      <a:pt x="70" y="157"/>
                      <a:pt x="70" y="157"/>
                      <a:pt x="70" y="157"/>
                    </a:cubicBezTo>
                    <a:cubicBezTo>
                      <a:pt x="71" y="156"/>
                      <a:pt x="71" y="156"/>
                      <a:pt x="71" y="156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73" y="157"/>
                      <a:pt x="74" y="156"/>
                      <a:pt x="75" y="156"/>
                    </a:cubicBezTo>
                    <a:cubicBezTo>
                      <a:pt x="75" y="155"/>
                      <a:pt x="77" y="155"/>
                      <a:pt x="77" y="155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5" y="148"/>
                      <a:pt x="85" y="148"/>
                      <a:pt x="85" y="148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9" y="147"/>
                      <a:pt x="89" y="147"/>
                      <a:pt x="89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2" y="146"/>
                      <a:pt x="92" y="146"/>
                      <a:pt x="92" y="146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7" y="142"/>
                      <a:pt x="97" y="142"/>
                      <a:pt x="97" y="142"/>
                    </a:cubicBezTo>
                    <a:cubicBezTo>
                      <a:pt x="98" y="142"/>
                      <a:pt x="98" y="142"/>
                      <a:pt x="98" y="142"/>
                    </a:cubicBezTo>
                    <a:cubicBezTo>
                      <a:pt x="98" y="142"/>
                      <a:pt x="100" y="141"/>
                      <a:pt x="100" y="141"/>
                    </a:cubicBezTo>
                    <a:cubicBezTo>
                      <a:pt x="100" y="141"/>
                      <a:pt x="101" y="139"/>
                      <a:pt x="101" y="139"/>
                    </a:cubicBezTo>
                    <a:cubicBezTo>
                      <a:pt x="103" y="138"/>
                      <a:pt x="103" y="138"/>
                      <a:pt x="103" y="138"/>
                    </a:cubicBezTo>
                    <a:cubicBezTo>
                      <a:pt x="105" y="135"/>
                      <a:pt x="105" y="135"/>
                      <a:pt x="105" y="135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5" y="130"/>
                      <a:pt x="105" y="130"/>
                      <a:pt x="105" y="130"/>
                    </a:cubicBezTo>
                    <a:cubicBezTo>
                      <a:pt x="105" y="130"/>
                      <a:pt x="103" y="128"/>
                      <a:pt x="102" y="128"/>
                    </a:cubicBezTo>
                    <a:cubicBezTo>
                      <a:pt x="102" y="127"/>
                      <a:pt x="100" y="126"/>
                      <a:pt x="100" y="126"/>
                    </a:cubicBezTo>
                    <a:cubicBezTo>
                      <a:pt x="100" y="126"/>
                      <a:pt x="97" y="125"/>
                      <a:pt x="97" y="125"/>
                    </a:cubicBezTo>
                    <a:cubicBezTo>
                      <a:pt x="97" y="125"/>
                      <a:pt x="95" y="126"/>
                      <a:pt x="95" y="126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4" y="125"/>
                      <a:pt x="93" y="123"/>
                      <a:pt x="94" y="123"/>
                    </a:cubicBezTo>
                    <a:cubicBezTo>
                      <a:pt x="94" y="123"/>
                      <a:pt x="94" y="122"/>
                      <a:pt x="94" y="122"/>
                    </a:cubicBezTo>
                    <a:cubicBezTo>
                      <a:pt x="94" y="121"/>
                      <a:pt x="94" y="121"/>
                      <a:pt x="94" y="121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5" y="119"/>
                      <a:pt x="95" y="119"/>
                      <a:pt x="95" y="119"/>
                    </a:cubicBezTo>
                    <a:cubicBezTo>
                      <a:pt x="95" y="119"/>
                      <a:pt x="96" y="118"/>
                      <a:pt x="96" y="117"/>
                    </a:cubicBezTo>
                    <a:cubicBezTo>
                      <a:pt x="96" y="117"/>
                      <a:pt x="97" y="115"/>
                      <a:pt x="97" y="115"/>
                    </a:cubicBezTo>
                    <a:cubicBezTo>
                      <a:pt x="97" y="115"/>
                      <a:pt x="96" y="114"/>
                      <a:pt x="96" y="113"/>
                    </a:cubicBezTo>
                    <a:cubicBezTo>
                      <a:pt x="95" y="113"/>
                      <a:pt x="95" y="113"/>
                      <a:pt x="96" y="112"/>
                    </a:cubicBezTo>
                    <a:cubicBezTo>
                      <a:pt x="96" y="112"/>
                      <a:pt x="96" y="111"/>
                      <a:pt x="96" y="111"/>
                    </a:cubicBezTo>
                    <a:cubicBezTo>
                      <a:pt x="96" y="111"/>
                      <a:pt x="96" y="109"/>
                      <a:pt x="95" y="109"/>
                    </a:cubicBezTo>
                    <a:cubicBezTo>
                      <a:pt x="95" y="109"/>
                      <a:pt x="93" y="110"/>
                      <a:pt x="93" y="110"/>
                    </a:cubicBezTo>
                    <a:cubicBezTo>
                      <a:pt x="93" y="110"/>
                      <a:pt x="90" y="109"/>
                      <a:pt x="90" y="109"/>
                    </a:cubicBezTo>
                    <a:cubicBezTo>
                      <a:pt x="90" y="109"/>
                      <a:pt x="89" y="108"/>
                      <a:pt x="89" y="108"/>
                    </a:cubicBezTo>
                    <a:cubicBezTo>
                      <a:pt x="89" y="108"/>
                      <a:pt x="89" y="106"/>
                      <a:pt x="88" y="106"/>
                    </a:cubicBezTo>
                    <a:cubicBezTo>
                      <a:pt x="87" y="105"/>
                      <a:pt x="87" y="106"/>
                      <a:pt x="87" y="106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86" y="108"/>
                      <a:pt x="84" y="108"/>
                      <a:pt x="83" y="107"/>
                    </a:cubicBezTo>
                    <a:cubicBezTo>
                      <a:pt x="83" y="107"/>
                      <a:pt x="82" y="107"/>
                      <a:pt x="82" y="107"/>
                    </a:cubicBezTo>
                    <a:cubicBezTo>
                      <a:pt x="81" y="107"/>
                      <a:pt x="81" y="106"/>
                      <a:pt x="81" y="105"/>
                    </a:cubicBezTo>
                    <a:cubicBezTo>
                      <a:pt x="80" y="104"/>
                      <a:pt x="80" y="105"/>
                      <a:pt x="79" y="105"/>
                    </a:cubicBezTo>
                    <a:cubicBezTo>
                      <a:pt x="79" y="105"/>
                      <a:pt x="77" y="105"/>
                      <a:pt x="77" y="105"/>
                    </a:cubicBezTo>
                    <a:cubicBezTo>
                      <a:pt x="77" y="105"/>
                      <a:pt x="75" y="103"/>
                      <a:pt x="75" y="103"/>
                    </a:cubicBezTo>
                    <a:cubicBezTo>
                      <a:pt x="75" y="102"/>
                      <a:pt x="74" y="102"/>
                      <a:pt x="74" y="102"/>
                    </a:cubicBezTo>
                    <a:cubicBezTo>
                      <a:pt x="74" y="102"/>
                      <a:pt x="72" y="103"/>
                      <a:pt x="72" y="103"/>
                    </a:cubicBezTo>
                    <a:cubicBezTo>
                      <a:pt x="72" y="104"/>
                      <a:pt x="72" y="104"/>
                      <a:pt x="72" y="104"/>
                    </a:cubicBezTo>
                    <a:cubicBezTo>
                      <a:pt x="71" y="107"/>
                      <a:pt x="71" y="107"/>
                      <a:pt x="71" y="107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8" y="109"/>
                      <a:pt x="65" y="109"/>
                      <a:pt x="64" y="108"/>
                    </a:cubicBezTo>
                    <a:cubicBezTo>
                      <a:pt x="64" y="108"/>
                      <a:pt x="64" y="108"/>
                      <a:pt x="63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8"/>
                      <a:pt x="60" y="109"/>
                      <a:pt x="60" y="109"/>
                    </a:cubicBezTo>
                    <a:cubicBezTo>
                      <a:pt x="60" y="109"/>
                      <a:pt x="59" y="107"/>
                      <a:pt x="59" y="107"/>
                    </a:cubicBezTo>
                    <a:cubicBezTo>
                      <a:pt x="59" y="107"/>
                      <a:pt x="57" y="106"/>
                      <a:pt x="57" y="105"/>
                    </a:cubicBezTo>
                    <a:cubicBezTo>
                      <a:pt x="57" y="105"/>
                      <a:pt x="57" y="106"/>
                      <a:pt x="57" y="106"/>
                    </a:cubicBezTo>
                    <a:cubicBezTo>
                      <a:pt x="57" y="106"/>
                      <a:pt x="56" y="107"/>
                      <a:pt x="55" y="107"/>
                    </a:cubicBezTo>
                    <a:cubicBezTo>
                      <a:pt x="55" y="107"/>
                      <a:pt x="54" y="108"/>
                      <a:pt x="54" y="108"/>
                    </a:cubicBezTo>
                    <a:cubicBezTo>
                      <a:pt x="53" y="108"/>
                      <a:pt x="54" y="106"/>
                      <a:pt x="54" y="106"/>
                    </a:cubicBezTo>
                    <a:cubicBezTo>
                      <a:pt x="55" y="104"/>
                      <a:pt x="55" y="104"/>
                      <a:pt x="55" y="104"/>
                    </a:cubicBezTo>
                    <a:cubicBezTo>
                      <a:pt x="55" y="104"/>
                      <a:pt x="52" y="103"/>
                      <a:pt x="52" y="102"/>
                    </a:cubicBezTo>
                    <a:cubicBezTo>
                      <a:pt x="51" y="102"/>
                      <a:pt x="50" y="101"/>
                      <a:pt x="50" y="101"/>
                    </a:cubicBezTo>
                    <a:cubicBezTo>
                      <a:pt x="50" y="101"/>
                      <a:pt x="48" y="101"/>
                      <a:pt x="48" y="101"/>
                    </a:cubicBezTo>
                    <a:cubicBezTo>
                      <a:pt x="46" y="101"/>
                      <a:pt x="46" y="101"/>
                      <a:pt x="46" y="101"/>
                    </a:cubicBezTo>
                    <a:cubicBezTo>
                      <a:pt x="46" y="101"/>
                      <a:pt x="45" y="101"/>
                      <a:pt x="44" y="102"/>
                    </a:cubicBezTo>
                    <a:cubicBezTo>
                      <a:pt x="44" y="102"/>
                      <a:pt x="43" y="103"/>
                      <a:pt x="42" y="102"/>
                    </a:cubicBezTo>
                    <a:cubicBezTo>
                      <a:pt x="42" y="102"/>
                      <a:pt x="43" y="100"/>
                      <a:pt x="43" y="100"/>
                    </a:cubicBezTo>
                    <a:cubicBezTo>
                      <a:pt x="43" y="100"/>
                      <a:pt x="43" y="98"/>
                      <a:pt x="43" y="98"/>
                    </a:cubicBezTo>
                    <a:cubicBezTo>
                      <a:pt x="42" y="97"/>
                      <a:pt x="42" y="99"/>
                      <a:pt x="42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39" y="101"/>
                      <a:pt x="38" y="101"/>
                      <a:pt x="38" y="101"/>
                    </a:cubicBezTo>
                    <a:cubicBezTo>
                      <a:pt x="37" y="101"/>
                      <a:pt x="36" y="102"/>
                      <a:pt x="34" y="102"/>
                    </a:cubicBezTo>
                    <a:cubicBezTo>
                      <a:pt x="33" y="102"/>
                      <a:pt x="32" y="103"/>
                      <a:pt x="32" y="102"/>
                    </a:cubicBezTo>
                    <a:cubicBezTo>
                      <a:pt x="31" y="102"/>
                      <a:pt x="31" y="101"/>
                      <a:pt x="31" y="101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31" y="99"/>
                      <a:pt x="30" y="98"/>
                      <a:pt x="30" y="97"/>
                    </a:cubicBezTo>
                    <a:cubicBezTo>
                      <a:pt x="29" y="96"/>
                      <a:pt x="30" y="96"/>
                      <a:pt x="30" y="95"/>
                    </a:cubicBezTo>
                    <a:cubicBezTo>
                      <a:pt x="30" y="95"/>
                      <a:pt x="32" y="94"/>
                      <a:pt x="32" y="94"/>
                    </a:cubicBezTo>
                    <a:cubicBezTo>
                      <a:pt x="32" y="93"/>
                      <a:pt x="33" y="93"/>
                      <a:pt x="33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6" y="92"/>
                      <a:pt x="36" y="89"/>
                      <a:pt x="36" y="88"/>
                    </a:cubicBezTo>
                    <a:cubicBezTo>
                      <a:pt x="36" y="88"/>
                      <a:pt x="36" y="88"/>
                      <a:pt x="35" y="88"/>
                    </a:cubicBezTo>
                    <a:cubicBezTo>
                      <a:pt x="34" y="88"/>
                      <a:pt x="34" y="87"/>
                      <a:pt x="34" y="87"/>
                    </a:cubicBezTo>
                    <a:cubicBezTo>
                      <a:pt x="34" y="87"/>
                      <a:pt x="34" y="85"/>
                      <a:pt x="34" y="85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29" y="84"/>
                      <a:pt x="27" y="85"/>
                      <a:pt x="26" y="85"/>
                    </a:cubicBezTo>
                    <a:cubicBezTo>
                      <a:pt x="26" y="85"/>
                      <a:pt x="24" y="85"/>
                      <a:pt x="24" y="85"/>
                    </a:cubicBezTo>
                    <a:cubicBezTo>
                      <a:pt x="23" y="85"/>
                      <a:pt x="22" y="84"/>
                      <a:pt x="22" y="84"/>
                    </a:cubicBezTo>
                    <a:cubicBezTo>
                      <a:pt x="22" y="84"/>
                      <a:pt x="18" y="85"/>
                      <a:pt x="18" y="85"/>
                    </a:cubicBezTo>
                    <a:cubicBezTo>
                      <a:pt x="18" y="85"/>
                      <a:pt x="17" y="85"/>
                      <a:pt x="17" y="85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2" y="87"/>
                      <a:pt x="11" y="88"/>
                      <a:pt x="11" y="88"/>
                    </a:cubicBezTo>
                    <a:cubicBezTo>
                      <a:pt x="10" y="88"/>
                      <a:pt x="9" y="88"/>
                      <a:pt x="8" y="88"/>
                    </a:cubicBezTo>
                    <a:cubicBezTo>
                      <a:pt x="8" y="88"/>
                      <a:pt x="7" y="89"/>
                      <a:pt x="7" y="89"/>
                    </a:cubicBezTo>
                    <a:cubicBezTo>
                      <a:pt x="7" y="89"/>
                      <a:pt x="5" y="90"/>
                      <a:pt x="4" y="9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59"/>
                      <a:pt x="19" y="53"/>
                      <a:pt x="18" y="50"/>
                    </a:cubicBezTo>
                    <a:cubicBezTo>
                      <a:pt x="17" y="47"/>
                      <a:pt x="6" y="56"/>
                      <a:pt x="5" y="53"/>
                    </a:cubicBezTo>
                    <a:cubicBezTo>
                      <a:pt x="4" y="47"/>
                      <a:pt x="7" y="48"/>
                      <a:pt x="12" y="43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0"/>
                      <a:pt x="3" y="27"/>
                    </a:cubicBezTo>
                    <a:cubicBezTo>
                      <a:pt x="3" y="24"/>
                      <a:pt x="6" y="23"/>
                      <a:pt x="6" y="23"/>
                    </a:cubicBezTo>
                    <a:cubicBezTo>
                      <a:pt x="9" y="22"/>
                      <a:pt x="11" y="20"/>
                      <a:pt x="14" y="18"/>
                    </a:cubicBezTo>
                    <a:cubicBezTo>
                      <a:pt x="17" y="14"/>
                      <a:pt x="20" y="16"/>
                      <a:pt x="22" y="15"/>
                    </a:cubicBezTo>
                    <a:cubicBezTo>
                      <a:pt x="25" y="13"/>
                      <a:pt x="25" y="15"/>
                      <a:pt x="35" y="17"/>
                    </a:cubicBezTo>
                    <a:cubicBezTo>
                      <a:pt x="37" y="16"/>
                      <a:pt x="41" y="16"/>
                      <a:pt x="42" y="14"/>
                    </a:cubicBezTo>
                    <a:cubicBezTo>
                      <a:pt x="44" y="12"/>
                      <a:pt x="47" y="13"/>
                      <a:pt x="47" y="9"/>
                    </a:cubicBezTo>
                    <a:cubicBezTo>
                      <a:pt x="48" y="3"/>
                      <a:pt x="59" y="7"/>
                      <a:pt x="59" y="5"/>
                    </a:cubicBezTo>
                    <a:cubicBezTo>
                      <a:pt x="61" y="5"/>
                      <a:pt x="63" y="0"/>
                      <a:pt x="68" y="0"/>
                    </a:cubicBezTo>
                    <a:cubicBezTo>
                      <a:pt x="72" y="1"/>
                      <a:pt x="73" y="2"/>
                      <a:pt x="76" y="3"/>
                    </a:cubicBezTo>
                    <a:cubicBezTo>
                      <a:pt x="87" y="10"/>
                      <a:pt x="82" y="14"/>
                      <a:pt x="95" y="18"/>
                    </a:cubicBezTo>
                    <a:cubicBezTo>
                      <a:pt x="106" y="21"/>
                      <a:pt x="119" y="24"/>
                      <a:pt x="130" y="26"/>
                    </a:cubicBezTo>
                    <a:cubicBezTo>
                      <a:pt x="140" y="27"/>
                      <a:pt x="150" y="31"/>
                      <a:pt x="160" y="35"/>
                    </a:cubicBezTo>
                    <a:cubicBezTo>
                      <a:pt x="160" y="35"/>
                      <a:pt x="197" y="52"/>
                      <a:pt x="198" y="53"/>
                    </a:cubicBezTo>
                    <a:cubicBezTo>
                      <a:pt x="199" y="53"/>
                      <a:pt x="220" y="49"/>
                      <a:pt x="221" y="49"/>
                    </a:cubicBezTo>
                    <a:cubicBezTo>
                      <a:pt x="222" y="49"/>
                      <a:pt x="229" y="50"/>
                      <a:pt x="234" y="53"/>
                    </a:cubicBezTo>
                    <a:cubicBezTo>
                      <a:pt x="237" y="56"/>
                      <a:pt x="247" y="63"/>
                      <a:pt x="247" y="63"/>
                    </a:cubicBezTo>
                    <a:cubicBezTo>
                      <a:pt x="249" y="64"/>
                      <a:pt x="261" y="62"/>
                      <a:pt x="261" y="62"/>
                    </a:cubicBezTo>
                    <a:cubicBezTo>
                      <a:pt x="269" y="62"/>
                      <a:pt x="276" y="71"/>
                      <a:pt x="280" y="72"/>
                    </a:cubicBezTo>
                    <a:cubicBezTo>
                      <a:pt x="285" y="73"/>
                      <a:pt x="297" y="67"/>
                      <a:pt x="302" y="72"/>
                    </a:cubicBezTo>
                    <a:cubicBezTo>
                      <a:pt x="302" y="72"/>
                      <a:pt x="312" y="73"/>
                      <a:pt x="313" y="78"/>
                    </a:cubicBezTo>
                    <a:cubicBezTo>
                      <a:pt x="315" y="83"/>
                      <a:pt x="319" y="91"/>
                      <a:pt x="319" y="91"/>
                    </a:cubicBezTo>
                    <a:cubicBezTo>
                      <a:pt x="332" y="96"/>
                      <a:pt x="332" y="96"/>
                      <a:pt x="332" y="96"/>
                    </a:cubicBezTo>
                    <a:cubicBezTo>
                      <a:pt x="332" y="96"/>
                      <a:pt x="339" y="102"/>
                      <a:pt x="340" y="104"/>
                    </a:cubicBezTo>
                    <a:cubicBezTo>
                      <a:pt x="341" y="105"/>
                      <a:pt x="356" y="110"/>
                      <a:pt x="356" y="110"/>
                    </a:cubicBezTo>
                    <a:cubicBezTo>
                      <a:pt x="366" y="119"/>
                      <a:pt x="366" y="119"/>
                      <a:pt x="366" y="119"/>
                    </a:cubicBezTo>
                    <a:cubicBezTo>
                      <a:pt x="381" y="119"/>
                      <a:pt x="381" y="119"/>
                      <a:pt x="381" y="119"/>
                    </a:cubicBezTo>
                    <a:cubicBezTo>
                      <a:pt x="391" y="121"/>
                      <a:pt x="391" y="121"/>
                      <a:pt x="391" y="121"/>
                    </a:cubicBezTo>
                    <a:cubicBezTo>
                      <a:pt x="396" y="115"/>
                      <a:pt x="396" y="115"/>
                      <a:pt x="396" y="115"/>
                    </a:cubicBezTo>
                    <a:cubicBezTo>
                      <a:pt x="396" y="115"/>
                      <a:pt x="421" y="127"/>
                      <a:pt x="422" y="127"/>
                    </a:cubicBezTo>
                    <a:cubicBezTo>
                      <a:pt x="423" y="127"/>
                      <a:pt x="423" y="130"/>
                      <a:pt x="424" y="133"/>
                    </a:cubicBezTo>
                    <a:cubicBezTo>
                      <a:pt x="424" y="134"/>
                      <a:pt x="424" y="134"/>
                      <a:pt x="424" y="134"/>
                    </a:cubicBezTo>
                    <a:cubicBezTo>
                      <a:pt x="423" y="134"/>
                      <a:pt x="424" y="134"/>
                      <a:pt x="424" y="134"/>
                    </a:cubicBezTo>
                    <a:cubicBezTo>
                      <a:pt x="424" y="134"/>
                      <a:pt x="424" y="134"/>
                      <a:pt x="424" y="134"/>
                    </a:cubicBezTo>
                    <a:cubicBezTo>
                      <a:pt x="424" y="136"/>
                      <a:pt x="424" y="136"/>
                      <a:pt x="424" y="136"/>
                    </a:cubicBezTo>
                    <a:cubicBezTo>
                      <a:pt x="424" y="137"/>
                      <a:pt x="424" y="137"/>
                      <a:pt x="424" y="137"/>
                    </a:cubicBezTo>
                    <a:cubicBezTo>
                      <a:pt x="423" y="137"/>
                      <a:pt x="423" y="137"/>
                      <a:pt x="423" y="137"/>
                    </a:cubicBezTo>
                    <a:cubicBezTo>
                      <a:pt x="423" y="137"/>
                      <a:pt x="423" y="137"/>
                      <a:pt x="423" y="137"/>
                    </a:cubicBezTo>
                    <a:cubicBezTo>
                      <a:pt x="424" y="138"/>
                      <a:pt x="424" y="138"/>
                      <a:pt x="424" y="138"/>
                    </a:cubicBezTo>
                    <a:cubicBezTo>
                      <a:pt x="424" y="138"/>
                      <a:pt x="424" y="138"/>
                      <a:pt x="424" y="138"/>
                    </a:cubicBezTo>
                    <a:cubicBezTo>
                      <a:pt x="424" y="138"/>
                      <a:pt x="424" y="138"/>
                      <a:pt x="424" y="139"/>
                    </a:cubicBezTo>
                    <a:cubicBezTo>
                      <a:pt x="424" y="139"/>
                      <a:pt x="424" y="139"/>
                      <a:pt x="424" y="139"/>
                    </a:cubicBezTo>
                    <a:cubicBezTo>
                      <a:pt x="424" y="139"/>
                      <a:pt x="424" y="139"/>
                      <a:pt x="424" y="140"/>
                    </a:cubicBezTo>
                    <a:cubicBezTo>
                      <a:pt x="424" y="140"/>
                      <a:pt x="424" y="140"/>
                      <a:pt x="424" y="140"/>
                    </a:cubicBezTo>
                    <a:cubicBezTo>
                      <a:pt x="425" y="140"/>
                      <a:pt x="425" y="140"/>
                      <a:pt x="425" y="140"/>
                    </a:cubicBezTo>
                    <a:cubicBezTo>
                      <a:pt x="425" y="140"/>
                      <a:pt x="425" y="140"/>
                      <a:pt x="425" y="140"/>
                    </a:cubicBezTo>
                    <a:cubicBezTo>
                      <a:pt x="425" y="140"/>
                      <a:pt x="426" y="141"/>
                      <a:pt x="426" y="141"/>
                    </a:cubicBezTo>
                    <a:cubicBezTo>
                      <a:pt x="426" y="141"/>
                      <a:pt x="426" y="141"/>
                      <a:pt x="427" y="141"/>
                    </a:cubicBezTo>
                    <a:cubicBezTo>
                      <a:pt x="427" y="141"/>
                      <a:pt x="427" y="141"/>
                      <a:pt x="428" y="141"/>
                    </a:cubicBezTo>
                    <a:cubicBezTo>
                      <a:pt x="428" y="141"/>
                      <a:pt x="428" y="141"/>
                      <a:pt x="428" y="141"/>
                    </a:cubicBezTo>
                    <a:cubicBezTo>
                      <a:pt x="428" y="141"/>
                      <a:pt x="429" y="141"/>
                      <a:pt x="429" y="140"/>
                    </a:cubicBezTo>
                    <a:cubicBezTo>
                      <a:pt x="442" y="143"/>
                      <a:pt x="442" y="143"/>
                      <a:pt x="442" y="143"/>
                    </a:cubicBezTo>
                    <a:cubicBezTo>
                      <a:pt x="445" y="144"/>
                      <a:pt x="445" y="146"/>
                      <a:pt x="448" y="148"/>
                    </a:cubicBezTo>
                    <a:cubicBezTo>
                      <a:pt x="456" y="145"/>
                      <a:pt x="456" y="145"/>
                      <a:pt x="456" y="145"/>
                    </a:cubicBezTo>
                    <a:cubicBezTo>
                      <a:pt x="466" y="152"/>
                      <a:pt x="466" y="152"/>
                      <a:pt x="466" y="152"/>
                    </a:cubicBezTo>
                    <a:cubicBezTo>
                      <a:pt x="475" y="149"/>
                      <a:pt x="475" y="149"/>
                      <a:pt x="475" y="149"/>
                    </a:cubicBezTo>
                    <a:cubicBezTo>
                      <a:pt x="484" y="149"/>
                      <a:pt x="484" y="149"/>
                      <a:pt x="484" y="149"/>
                    </a:cubicBezTo>
                    <a:cubicBezTo>
                      <a:pt x="484" y="147"/>
                      <a:pt x="505" y="149"/>
                      <a:pt x="496" y="159"/>
                    </a:cubicBezTo>
                    <a:close/>
                    <a:moveTo>
                      <a:pt x="506" y="281"/>
                    </a:moveTo>
                    <a:cubicBezTo>
                      <a:pt x="506" y="281"/>
                      <a:pt x="506" y="281"/>
                      <a:pt x="506" y="281"/>
                    </a:cubicBezTo>
                    <a:cubicBezTo>
                      <a:pt x="506" y="287"/>
                      <a:pt x="516" y="285"/>
                      <a:pt x="521" y="289"/>
                    </a:cubicBezTo>
                    <a:cubicBezTo>
                      <a:pt x="523" y="291"/>
                      <a:pt x="521" y="296"/>
                      <a:pt x="524" y="297"/>
                    </a:cubicBezTo>
                    <a:cubicBezTo>
                      <a:pt x="531" y="303"/>
                      <a:pt x="534" y="292"/>
                      <a:pt x="528" y="281"/>
                    </a:cubicBezTo>
                    <a:cubicBezTo>
                      <a:pt x="526" y="279"/>
                      <a:pt x="523" y="279"/>
                      <a:pt x="520" y="279"/>
                    </a:cubicBezTo>
                    <a:cubicBezTo>
                      <a:pt x="515" y="279"/>
                      <a:pt x="505" y="276"/>
                      <a:pt x="506" y="281"/>
                    </a:cubicBezTo>
                    <a:close/>
                    <a:moveTo>
                      <a:pt x="448" y="300"/>
                    </a:moveTo>
                    <a:cubicBezTo>
                      <a:pt x="448" y="300"/>
                      <a:pt x="448" y="300"/>
                      <a:pt x="448" y="300"/>
                    </a:cubicBezTo>
                    <a:cubicBezTo>
                      <a:pt x="452" y="301"/>
                      <a:pt x="456" y="297"/>
                      <a:pt x="460" y="299"/>
                    </a:cubicBezTo>
                    <a:cubicBezTo>
                      <a:pt x="462" y="301"/>
                      <a:pt x="461" y="305"/>
                      <a:pt x="462" y="308"/>
                    </a:cubicBezTo>
                    <a:cubicBezTo>
                      <a:pt x="456" y="314"/>
                      <a:pt x="472" y="313"/>
                      <a:pt x="473" y="313"/>
                    </a:cubicBezTo>
                    <a:cubicBezTo>
                      <a:pt x="473" y="315"/>
                      <a:pt x="475" y="320"/>
                      <a:pt x="478" y="318"/>
                    </a:cubicBezTo>
                    <a:cubicBezTo>
                      <a:pt x="494" y="299"/>
                      <a:pt x="494" y="299"/>
                      <a:pt x="494" y="299"/>
                    </a:cubicBezTo>
                    <a:cubicBezTo>
                      <a:pt x="494" y="297"/>
                      <a:pt x="493" y="295"/>
                      <a:pt x="491" y="295"/>
                    </a:cubicBezTo>
                    <a:cubicBezTo>
                      <a:pt x="487" y="293"/>
                      <a:pt x="482" y="297"/>
                      <a:pt x="479" y="295"/>
                    </a:cubicBezTo>
                    <a:cubicBezTo>
                      <a:pt x="476" y="293"/>
                      <a:pt x="482" y="285"/>
                      <a:pt x="478" y="282"/>
                    </a:cubicBezTo>
                    <a:cubicBezTo>
                      <a:pt x="470" y="276"/>
                      <a:pt x="467" y="283"/>
                      <a:pt x="461" y="288"/>
                    </a:cubicBezTo>
                    <a:cubicBezTo>
                      <a:pt x="457" y="291"/>
                      <a:pt x="451" y="292"/>
                      <a:pt x="447" y="296"/>
                    </a:cubicBezTo>
                    <a:cubicBezTo>
                      <a:pt x="446" y="297"/>
                      <a:pt x="447" y="300"/>
                      <a:pt x="448" y="300"/>
                    </a:cubicBezTo>
                    <a:close/>
                    <a:moveTo>
                      <a:pt x="391" y="329"/>
                    </a:moveTo>
                    <a:cubicBezTo>
                      <a:pt x="391" y="329"/>
                      <a:pt x="391" y="329"/>
                      <a:pt x="391" y="329"/>
                    </a:cubicBezTo>
                    <a:cubicBezTo>
                      <a:pt x="387" y="332"/>
                      <a:pt x="395" y="337"/>
                      <a:pt x="397" y="337"/>
                    </a:cubicBezTo>
                    <a:cubicBezTo>
                      <a:pt x="399" y="337"/>
                      <a:pt x="411" y="329"/>
                      <a:pt x="411" y="326"/>
                    </a:cubicBezTo>
                    <a:cubicBezTo>
                      <a:pt x="410" y="322"/>
                      <a:pt x="405" y="321"/>
                      <a:pt x="402" y="321"/>
                    </a:cubicBezTo>
                    <a:cubicBezTo>
                      <a:pt x="398" y="322"/>
                      <a:pt x="394" y="326"/>
                      <a:pt x="391" y="329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Freeform 146">
                <a:extLst>
                  <a:ext uri="{FF2B5EF4-FFF2-40B4-BE49-F238E27FC236}">
                    <a16:creationId xmlns:a16="http://schemas.microsoft.com/office/drawing/2014/main" id="{BD8D85A0-E3A1-814F-9E30-4542ACBC1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9172" y="3676183"/>
                <a:ext cx="930118" cy="839550"/>
              </a:xfrm>
              <a:custGeom>
                <a:avLst/>
                <a:gdLst>
                  <a:gd name="T0" fmla="*/ 263 w 408"/>
                  <a:gd name="T1" fmla="*/ 27 h 380"/>
                  <a:gd name="T2" fmla="*/ 184 w 408"/>
                  <a:gd name="T3" fmla="*/ 62 h 380"/>
                  <a:gd name="T4" fmla="*/ 187 w 408"/>
                  <a:gd name="T5" fmla="*/ 95 h 380"/>
                  <a:gd name="T6" fmla="*/ 179 w 408"/>
                  <a:gd name="T7" fmla="*/ 109 h 380"/>
                  <a:gd name="T8" fmla="*/ 168 w 408"/>
                  <a:gd name="T9" fmla="*/ 118 h 380"/>
                  <a:gd name="T10" fmla="*/ 128 w 408"/>
                  <a:gd name="T11" fmla="*/ 89 h 380"/>
                  <a:gd name="T12" fmla="*/ 141 w 408"/>
                  <a:gd name="T13" fmla="*/ 145 h 380"/>
                  <a:gd name="T14" fmla="*/ 138 w 408"/>
                  <a:gd name="T15" fmla="*/ 166 h 380"/>
                  <a:gd name="T16" fmla="*/ 152 w 408"/>
                  <a:gd name="T17" fmla="*/ 191 h 380"/>
                  <a:gd name="T18" fmla="*/ 154 w 408"/>
                  <a:gd name="T19" fmla="*/ 172 h 380"/>
                  <a:gd name="T20" fmla="*/ 214 w 408"/>
                  <a:gd name="T21" fmla="*/ 210 h 380"/>
                  <a:gd name="T22" fmla="*/ 187 w 408"/>
                  <a:gd name="T23" fmla="*/ 202 h 380"/>
                  <a:gd name="T24" fmla="*/ 199 w 408"/>
                  <a:gd name="T25" fmla="*/ 234 h 380"/>
                  <a:gd name="T26" fmla="*/ 164 w 408"/>
                  <a:gd name="T27" fmla="*/ 233 h 380"/>
                  <a:gd name="T28" fmla="*/ 133 w 408"/>
                  <a:gd name="T29" fmla="*/ 212 h 380"/>
                  <a:gd name="T30" fmla="*/ 67 w 408"/>
                  <a:gd name="T31" fmla="*/ 211 h 380"/>
                  <a:gd name="T32" fmla="*/ 71 w 408"/>
                  <a:gd name="T33" fmla="*/ 194 h 380"/>
                  <a:gd name="T34" fmla="*/ 29 w 408"/>
                  <a:gd name="T35" fmla="*/ 157 h 380"/>
                  <a:gd name="T36" fmla="*/ 89 w 408"/>
                  <a:gd name="T37" fmla="*/ 68 h 380"/>
                  <a:gd name="T38" fmla="*/ 195 w 408"/>
                  <a:gd name="T39" fmla="*/ 33 h 380"/>
                  <a:gd name="T40" fmla="*/ 184 w 408"/>
                  <a:gd name="T41" fmla="*/ 157 h 380"/>
                  <a:gd name="T42" fmla="*/ 353 w 408"/>
                  <a:gd name="T43" fmla="*/ 252 h 380"/>
                  <a:gd name="T44" fmla="*/ 393 w 408"/>
                  <a:gd name="T45" fmla="*/ 297 h 380"/>
                  <a:gd name="T46" fmla="*/ 373 w 408"/>
                  <a:gd name="T47" fmla="*/ 331 h 380"/>
                  <a:gd name="T48" fmla="*/ 370 w 408"/>
                  <a:gd name="T49" fmla="*/ 333 h 380"/>
                  <a:gd name="T50" fmla="*/ 174 w 408"/>
                  <a:gd name="T51" fmla="*/ 162 h 380"/>
                  <a:gd name="T52" fmla="*/ 262 w 408"/>
                  <a:gd name="T53" fmla="*/ 176 h 380"/>
                  <a:gd name="T54" fmla="*/ 205 w 408"/>
                  <a:gd name="T55" fmla="*/ 72 h 380"/>
                  <a:gd name="T56" fmla="*/ 233 w 408"/>
                  <a:gd name="T57" fmla="*/ 105 h 380"/>
                  <a:gd name="T58" fmla="*/ 281 w 408"/>
                  <a:gd name="T59" fmla="*/ 146 h 380"/>
                  <a:gd name="T60" fmla="*/ 277 w 408"/>
                  <a:gd name="T61" fmla="*/ 131 h 380"/>
                  <a:gd name="T62" fmla="*/ 288 w 408"/>
                  <a:gd name="T63" fmla="*/ 180 h 380"/>
                  <a:gd name="T64" fmla="*/ 288 w 408"/>
                  <a:gd name="T65" fmla="*/ 190 h 380"/>
                  <a:gd name="T66" fmla="*/ 315 w 408"/>
                  <a:gd name="T67" fmla="*/ 213 h 380"/>
                  <a:gd name="T68" fmla="*/ 279 w 408"/>
                  <a:gd name="T69" fmla="*/ 292 h 380"/>
                  <a:gd name="T70" fmla="*/ 239 w 408"/>
                  <a:gd name="T71" fmla="*/ 288 h 380"/>
                  <a:gd name="T72" fmla="*/ 255 w 408"/>
                  <a:gd name="T73" fmla="*/ 287 h 380"/>
                  <a:gd name="T74" fmla="*/ 274 w 408"/>
                  <a:gd name="T75" fmla="*/ 259 h 380"/>
                  <a:gd name="T76" fmla="*/ 267 w 408"/>
                  <a:gd name="T77" fmla="*/ 256 h 380"/>
                  <a:gd name="T78" fmla="*/ 244 w 408"/>
                  <a:gd name="T79" fmla="*/ 271 h 380"/>
                  <a:gd name="T80" fmla="*/ 219 w 408"/>
                  <a:gd name="T81" fmla="*/ 239 h 380"/>
                  <a:gd name="T82" fmla="*/ 245 w 408"/>
                  <a:gd name="T83" fmla="*/ 240 h 380"/>
                  <a:gd name="T84" fmla="*/ 270 w 408"/>
                  <a:gd name="T85" fmla="*/ 236 h 380"/>
                  <a:gd name="T86" fmla="*/ 245 w 408"/>
                  <a:gd name="T87" fmla="*/ 222 h 380"/>
                  <a:gd name="T88" fmla="*/ 221 w 408"/>
                  <a:gd name="T89" fmla="*/ 357 h 380"/>
                  <a:gd name="T90" fmla="*/ 282 w 408"/>
                  <a:gd name="T91" fmla="*/ 356 h 380"/>
                  <a:gd name="T92" fmla="*/ 335 w 408"/>
                  <a:gd name="T93" fmla="*/ 353 h 380"/>
                  <a:gd name="T94" fmla="*/ 260 w 408"/>
                  <a:gd name="T95" fmla="*/ 372 h 380"/>
                  <a:gd name="T96" fmla="*/ 172 w 408"/>
                  <a:gd name="T97" fmla="*/ 319 h 380"/>
                  <a:gd name="T98" fmla="*/ 87 w 408"/>
                  <a:gd name="T99" fmla="*/ 238 h 380"/>
                  <a:gd name="T100" fmla="*/ 107 w 408"/>
                  <a:gd name="T101" fmla="*/ 292 h 380"/>
                  <a:gd name="T102" fmla="*/ 138 w 408"/>
                  <a:gd name="T103" fmla="*/ 298 h 380"/>
                  <a:gd name="T104" fmla="*/ 163 w 408"/>
                  <a:gd name="T105" fmla="*/ 298 h 380"/>
                  <a:gd name="T106" fmla="*/ 174 w 408"/>
                  <a:gd name="T107" fmla="*/ 293 h 380"/>
                  <a:gd name="T108" fmla="*/ 169 w 408"/>
                  <a:gd name="T109" fmla="*/ 263 h 380"/>
                  <a:gd name="T110" fmla="*/ 178 w 408"/>
                  <a:gd name="T111" fmla="*/ 247 h 380"/>
                  <a:gd name="T112" fmla="*/ 115 w 408"/>
                  <a:gd name="T113" fmla="*/ 223 h 380"/>
                  <a:gd name="T114" fmla="*/ 66 w 408"/>
                  <a:gd name="T115" fmla="*/ 265 h 380"/>
                  <a:gd name="T116" fmla="*/ 65 w 408"/>
                  <a:gd name="T117" fmla="*/ 242 h 380"/>
                  <a:gd name="T118" fmla="*/ 11 w 408"/>
                  <a:gd name="T119" fmla="*/ 161 h 380"/>
                  <a:gd name="T120" fmla="*/ 11 w 408"/>
                  <a:gd name="T121" fmla="*/ 157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8" h="380">
                    <a:moveTo>
                      <a:pt x="222" y="32"/>
                    </a:moveTo>
                    <a:cubicBezTo>
                      <a:pt x="227" y="30"/>
                      <a:pt x="227" y="30"/>
                      <a:pt x="227" y="30"/>
                    </a:cubicBezTo>
                    <a:cubicBezTo>
                      <a:pt x="227" y="30"/>
                      <a:pt x="233" y="28"/>
                      <a:pt x="234" y="28"/>
                    </a:cubicBezTo>
                    <a:cubicBezTo>
                      <a:pt x="235" y="28"/>
                      <a:pt x="240" y="27"/>
                      <a:pt x="241" y="26"/>
                    </a:cubicBezTo>
                    <a:cubicBezTo>
                      <a:pt x="242" y="26"/>
                      <a:pt x="245" y="24"/>
                      <a:pt x="246" y="23"/>
                    </a:cubicBezTo>
                    <a:cubicBezTo>
                      <a:pt x="247" y="23"/>
                      <a:pt x="249" y="23"/>
                      <a:pt x="251" y="21"/>
                    </a:cubicBezTo>
                    <a:cubicBezTo>
                      <a:pt x="252" y="20"/>
                      <a:pt x="253" y="17"/>
                      <a:pt x="253" y="16"/>
                    </a:cubicBezTo>
                    <a:cubicBezTo>
                      <a:pt x="253" y="15"/>
                      <a:pt x="252" y="15"/>
                      <a:pt x="251" y="12"/>
                    </a:cubicBezTo>
                    <a:cubicBezTo>
                      <a:pt x="249" y="9"/>
                      <a:pt x="247" y="7"/>
                      <a:pt x="247" y="6"/>
                    </a:cubicBezTo>
                    <a:cubicBezTo>
                      <a:pt x="246" y="4"/>
                      <a:pt x="246" y="2"/>
                      <a:pt x="247" y="2"/>
                    </a:cubicBezTo>
                    <a:cubicBezTo>
                      <a:pt x="248" y="1"/>
                      <a:pt x="251" y="0"/>
                      <a:pt x="253" y="0"/>
                    </a:cubicBezTo>
                    <a:cubicBezTo>
                      <a:pt x="255" y="1"/>
                      <a:pt x="260" y="2"/>
                      <a:pt x="261" y="2"/>
                    </a:cubicBezTo>
                    <a:cubicBezTo>
                      <a:pt x="262" y="2"/>
                      <a:pt x="267" y="5"/>
                      <a:pt x="267" y="5"/>
                    </a:cubicBezTo>
                    <a:cubicBezTo>
                      <a:pt x="267" y="5"/>
                      <a:pt x="269" y="10"/>
                      <a:pt x="269" y="11"/>
                    </a:cubicBezTo>
                    <a:cubicBezTo>
                      <a:pt x="269" y="12"/>
                      <a:pt x="274" y="18"/>
                      <a:pt x="272" y="18"/>
                    </a:cubicBezTo>
                    <a:cubicBezTo>
                      <a:pt x="271" y="18"/>
                      <a:pt x="267" y="19"/>
                      <a:pt x="267" y="19"/>
                    </a:cubicBezTo>
                    <a:cubicBezTo>
                      <a:pt x="265" y="22"/>
                      <a:pt x="265" y="22"/>
                      <a:pt x="265" y="22"/>
                    </a:cubicBezTo>
                    <a:cubicBezTo>
                      <a:pt x="265" y="22"/>
                      <a:pt x="263" y="26"/>
                      <a:pt x="263" y="27"/>
                    </a:cubicBezTo>
                    <a:cubicBezTo>
                      <a:pt x="263" y="28"/>
                      <a:pt x="262" y="33"/>
                      <a:pt x="262" y="33"/>
                    </a:cubicBezTo>
                    <a:cubicBezTo>
                      <a:pt x="267" y="44"/>
                      <a:pt x="267" y="44"/>
                      <a:pt x="267" y="44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58" y="55"/>
                      <a:pt x="258" y="55"/>
                      <a:pt x="258" y="55"/>
                    </a:cubicBezTo>
                    <a:cubicBezTo>
                      <a:pt x="258" y="55"/>
                      <a:pt x="252" y="55"/>
                      <a:pt x="252" y="54"/>
                    </a:cubicBezTo>
                    <a:cubicBezTo>
                      <a:pt x="252" y="53"/>
                      <a:pt x="248" y="51"/>
                      <a:pt x="248" y="51"/>
                    </a:cubicBezTo>
                    <a:cubicBezTo>
                      <a:pt x="248" y="51"/>
                      <a:pt x="242" y="52"/>
                      <a:pt x="241" y="53"/>
                    </a:cubicBezTo>
                    <a:cubicBezTo>
                      <a:pt x="240" y="53"/>
                      <a:pt x="226" y="54"/>
                      <a:pt x="226" y="54"/>
                    </a:cubicBezTo>
                    <a:cubicBezTo>
                      <a:pt x="226" y="54"/>
                      <a:pt x="223" y="53"/>
                      <a:pt x="222" y="53"/>
                    </a:cubicBezTo>
                    <a:cubicBezTo>
                      <a:pt x="221" y="53"/>
                      <a:pt x="216" y="53"/>
                      <a:pt x="216" y="53"/>
                    </a:cubicBezTo>
                    <a:cubicBezTo>
                      <a:pt x="215" y="49"/>
                      <a:pt x="215" y="49"/>
                      <a:pt x="215" y="49"/>
                    </a:cubicBezTo>
                    <a:cubicBezTo>
                      <a:pt x="211" y="50"/>
                      <a:pt x="211" y="50"/>
                      <a:pt x="211" y="50"/>
                    </a:cubicBezTo>
                    <a:cubicBezTo>
                      <a:pt x="210" y="54"/>
                      <a:pt x="210" y="54"/>
                      <a:pt x="210" y="54"/>
                    </a:cubicBezTo>
                    <a:cubicBezTo>
                      <a:pt x="205" y="57"/>
                      <a:pt x="205" y="57"/>
                      <a:pt x="205" y="57"/>
                    </a:cubicBezTo>
                    <a:cubicBezTo>
                      <a:pt x="200" y="60"/>
                      <a:pt x="200" y="60"/>
                      <a:pt x="200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4" y="60"/>
                      <a:pt x="184" y="60"/>
                      <a:pt x="184" y="60"/>
                    </a:cubicBezTo>
                    <a:cubicBezTo>
                      <a:pt x="184" y="62"/>
                      <a:pt x="184" y="62"/>
                      <a:pt x="184" y="62"/>
                    </a:cubicBezTo>
                    <a:cubicBezTo>
                      <a:pt x="181" y="68"/>
                      <a:pt x="181" y="68"/>
                      <a:pt x="181" y="68"/>
                    </a:cubicBezTo>
                    <a:cubicBezTo>
                      <a:pt x="177" y="71"/>
                      <a:pt x="177" y="71"/>
                      <a:pt x="177" y="71"/>
                    </a:cubicBezTo>
                    <a:cubicBezTo>
                      <a:pt x="177" y="71"/>
                      <a:pt x="171" y="73"/>
                      <a:pt x="170" y="74"/>
                    </a:cubicBezTo>
                    <a:cubicBezTo>
                      <a:pt x="170" y="74"/>
                      <a:pt x="166" y="73"/>
                      <a:pt x="166" y="73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60" y="79"/>
                      <a:pt x="160" y="79"/>
                      <a:pt x="160" y="79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66" y="83"/>
                      <a:pt x="169" y="84"/>
                      <a:pt x="169" y="85"/>
                    </a:cubicBezTo>
                    <a:cubicBezTo>
                      <a:pt x="169" y="85"/>
                      <a:pt x="168" y="87"/>
                      <a:pt x="168" y="87"/>
                    </a:cubicBezTo>
                    <a:cubicBezTo>
                      <a:pt x="168" y="92"/>
                      <a:pt x="168" y="92"/>
                      <a:pt x="168" y="92"/>
                    </a:cubicBezTo>
                    <a:cubicBezTo>
                      <a:pt x="168" y="92"/>
                      <a:pt x="171" y="93"/>
                      <a:pt x="172" y="93"/>
                    </a:cubicBezTo>
                    <a:cubicBezTo>
                      <a:pt x="172" y="93"/>
                      <a:pt x="175" y="91"/>
                      <a:pt x="175" y="91"/>
                    </a:cubicBezTo>
                    <a:cubicBezTo>
                      <a:pt x="175" y="90"/>
                      <a:pt x="176" y="89"/>
                      <a:pt x="176" y="89"/>
                    </a:cubicBezTo>
                    <a:cubicBezTo>
                      <a:pt x="178" y="91"/>
                      <a:pt x="178" y="91"/>
                      <a:pt x="178" y="91"/>
                    </a:cubicBezTo>
                    <a:cubicBezTo>
                      <a:pt x="178" y="91"/>
                      <a:pt x="179" y="93"/>
                      <a:pt x="180" y="93"/>
                    </a:cubicBezTo>
                    <a:cubicBezTo>
                      <a:pt x="180" y="93"/>
                      <a:pt x="183" y="93"/>
                      <a:pt x="183" y="93"/>
                    </a:cubicBezTo>
                    <a:cubicBezTo>
                      <a:pt x="187" y="95"/>
                      <a:pt x="187" y="95"/>
                      <a:pt x="187" y="95"/>
                    </a:cubicBezTo>
                    <a:cubicBezTo>
                      <a:pt x="192" y="99"/>
                      <a:pt x="192" y="99"/>
                      <a:pt x="192" y="99"/>
                    </a:cubicBezTo>
                    <a:cubicBezTo>
                      <a:pt x="192" y="99"/>
                      <a:pt x="196" y="101"/>
                      <a:pt x="195" y="102"/>
                    </a:cubicBezTo>
                    <a:cubicBezTo>
                      <a:pt x="193" y="103"/>
                      <a:pt x="191" y="104"/>
                      <a:pt x="190" y="104"/>
                    </a:cubicBezTo>
                    <a:cubicBezTo>
                      <a:pt x="190" y="104"/>
                      <a:pt x="188" y="103"/>
                      <a:pt x="188" y="102"/>
                    </a:cubicBezTo>
                    <a:cubicBezTo>
                      <a:pt x="188" y="100"/>
                      <a:pt x="187" y="99"/>
                      <a:pt x="186" y="99"/>
                    </a:cubicBezTo>
                    <a:cubicBezTo>
                      <a:pt x="185" y="99"/>
                      <a:pt x="183" y="97"/>
                      <a:pt x="183" y="97"/>
                    </a:cubicBezTo>
                    <a:cubicBezTo>
                      <a:pt x="182" y="97"/>
                      <a:pt x="180" y="97"/>
                      <a:pt x="179" y="98"/>
                    </a:cubicBezTo>
                    <a:cubicBezTo>
                      <a:pt x="178" y="98"/>
                      <a:pt x="176" y="98"/>
                      <a:pt x="176" y="97"/>
                    </a:cubicBezTo>
                    <a:cubicBezTo>
                      <a:pt x="175" y="97"/>
                      <a:pt x="174" y="94"/>
                      <a:pt x="174" y="94"/>
                    </a:cubicBezTo>
                    <a:cubicBezTo>
                      <a:pt x="169" y="93"/>
                      <a:pt x="169" y="93"/>
                      <a:pt x="169" y="93"/>
                    </a:cubicBezTo>
                    <a:cubicBezTo>
                      <a:pt x="169" y="93"/>
                      <a:pt x="168" y="94"/>
                      <a:pt x="168" y="95"/>
                    </a:cubicBezTo>
                    <a:cubicBezTo>
                      <a:pt x="168" y="95"/>
                      <a:pt x="166" y="97"/>
                      <a:pt x="166" y="97"/>
                    </a:cubicBezTo>
                    <a:cubicBezTo>
                      <a:pt x="165" y="98"/>
                      <a:pt x="165" y="98"/>
                      <a:pt x="165" y="98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67" y="102"/>
                      <a:pt x="167" y="102"/>
                      <a:pt x="167" y="102"/>
                    </a:cubicBezTo>
                    <a:cubicBezTo>
                      <a:pt x="171" y="105"/>
                      <a:pt x="171" y="105"/>
                      <a:pt x="171" y="105"/>
                    </a:cubicBezTo>
                    <a:cubicBezTo>
                      <a:pt x="171" y="105"/>
                      <a:pt x="176" y="106"/>
                      <a:pt x="176" y="106"/>
                    </a:cubicBezTo>
                    <a:cubicBezTo>
                      <a:pt x="177" y="106"/>
                      <a:pt x="179" y="109"/>
                      <a:pt x="179" y="109"/>
                    </a:cubicBezTo>
                    <a:cubicBezTo>
                      <a:pt x="179" y="112"/>
                      <a:pt x="179" y="112"/>
                      <a:pt x="179" y="112"/>
                    </a:cubicBezTo>
                    <a:cubicBezTo>
                      <a:pt x="178" y="115"/>
                      <a:pt x="178" y="115"/>
                      <a:pt x="178" y="115"/>
                    </a:cubicBezTo>
                    <a:cubicBezTo>
                      <a:pt x="178" y="115"/>
                      <a:pt x="178" y="117"/>
                      <a:pt x="176" y="116"/>
                    </a:cubicBezTo>
                    <a:cubicBezTo>
                      <a:pt x="174" y="115"/>
                      <a:pt x="173" y="114"/>
                      <a:pt x="173" y="114"/>
                    </a:cubicBezTo>
                    <a:cubicBezTo>
                      <a:pt x="170" y="113"/>
                      <a:pt x="170" y="113"/>
                      <a:pt x="170" y="113"/>
                    </a:cubicBezTo>
                    <a:cubicBezTo>
                      <a:pt x="169" y="109"/>
                      <a:pt x="169" y="109"/>
                      <a:pt x="169" y="109"/>
                    </a:cubicBezTo>
                    <a:cubicBezTo>
                      <a:pt x="169" y="109"/>
                      <a:pt x="167" y="107"/>
                      <a:pt x="167" y="107"/>
                    </a:cubicBezTo>
                    <a:cubicBezTo>
                      <a:pt x="166" y="107"/>
                      <a:pt x="161" y="104"/>
                      <a:pt x="161" y="104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51" y="104"/>
                      <a:pt x="151" y="104"/>
                      <a:pt x="151" y="104"/>
                    </a:cubicBezTo>
                    <a:cubicBezTo>
                      <a:pt x="150" y="107"/>
                      <a:pt x="150" y="107"/>
                      <a:pt x="150" y="107"/>
                    </a:cubicBezTo>
                    <a:cubicBezTo>
                      <a:pt x="150" y="107"/>
                      <a:pt x="150" y="109"/>
                      <a:pt x="151" y="109"/>
                    </a:cubicBezTo>
                    <a:cubicBezTo>
                      <a:pt x="151" y="110"/>
                      <a:pt x="154" y="112"/>
                      <a:pt x="154" y="112"/>
                    </a:cubicBezTo>
                    <a:cubicBezTo>
                      <a:pt x="154" y="112"/>
                      <a:pt x="156" y="112"/>
                      <a:pt x="156" y="113"/>
                    </a:cubicBezTo>
                    <a:cubicBezTo>
                      <a:pt x="157" y="114"/>
                      <a:pt x="159" y="116"/>
                      <a:pt x="159" y="116"/>
                    </a:cubicBezTo>
                    <a:cubicBezTo>
                      <a:pt x="159" y="116"/>
                      <a:pt x="160" y="116"/>
                      <a:pt x="161" y="116"/>
                    </a:cubicBezTo>
                    <a:cubicBezTo>
                      <a:pt x="163" y="116"/>
                      <a:pt x="165" y="117"/>
                      <a:pt x="165" y="117"/>
                    </a:cubicBezTo>
                    <a:cubicBezTo>
                      <a:pt x="168" y="118"/>
                      <a:pt x="168" y="118"/>
                      <a:pt x="168" y="118"/>
                    </a:cubicBezTo>
                    <a:cubicBezTo>
                      <a:pt x="169" y="119"/>
                      <a:pt x="169" y="119"/>
                      <a:pt x="169" y="119"/>
                    </a:cubicBezTo>
                    <a:cubicBezTo>
                      <a:pt x="169" y="119"/>
                      <a:pt x="166" y="120"/>
                      <a:pt x="165" y="120"/>
                    </a:cubicBezTo>
                    <a:cubicBezTo>
                      <a:pt x="164" y="121"/>
                      <a:pt x="161" y="121"/>
                      <a:pt x="161" y="121"/>
                    </a:cubicBezTo>
                    <a:cubicBezTo>
                      <a:pt x="161" y="121"/>
                      <a:pt x="159" y="119"/>
                      <a:pt x="158" y="119"/>
                    </a:cubicBezTo>
                    <a:cubicBezTo>
                      <a:pt x="158" y="119"/>
                      <a:pt x="155" y="120"/>
                      <a:pt x="155" y="120"/>
                    </a:cubicBezTo>
                    <a:cubicBezTo>
                      <a:pt x="155" y="120"/>
                      <a:pt x="153" y="122"/>
                      <a:pt x="152" y="120"/>
                    </a:cubicBezTo>
                    <a:cubicBezTo>
                      <a:pt x="151" y="118"/>
                      <a:pt x="150" y="116"/>
                      <a:pt x="150" y="116"/>
                    </a:cubicBezTo>
                    <a:cubicBezTo>
                      <a:pt x="150" y="114"/>
                      <a:pt x="150" y="114"/>
                      <a:pt x="150" y="114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49" y="108"/>
                      <a:pt x="149" y="108"/>
                      <a:pt x="149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0" y="106"/>
                      <a:pt x="140" y="106"/>
                      <a:pt x="140" y="106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3" y="92"/>
                      <a:pt x="123" y="92"/>
                      <a:pt x="123" y="92"/>
                    </a:cubicBezTo>
                    <a:cubicBezTo>
                      <a:pt x="123" y="95"/>
                      <a:pt x="123" y="95"/>
                      <a:pt x="123" y="95"/>
                    </a:cubicBezTo>
                    <a:cubicBezTo>
                      <a:pt x="118" y="97"/>
                      <a:pt x="118" y="97"/>
                      <a:pt x="118" y="97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19" y="104"/>
                      <a:pt x="119" y="104"/>
                      <a:pt x="119" y="104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8" y="114"/>
                      <a:pt x="119" y="115"/>
                    </a:cubicBezTo>
                    <a:cubicBezTo>
                      <a:pt x="119" y="115"/>
                      <a:pt x="118" y="118"/>
                      <a:pt x="118" y="120"/>
                    </a:cubicBezTo>
                    <a:cubicBezTo>
                      <a:pt x="119" y="121"/>
                      <a:pt x="119" y="122"/>
                      <a:pt x="121" y="123"/>
                    </a:cubicBezTo>
                    <a:cubicBezTo>
                      <a:pt x="122" y="124"/>
                      <a:pt x="122" y="124"/>
                      <a:pt x="124" y="125"/>
                    </a:cubicBezTo>
                    <a:cubicBezTo>
                      <a:pt x="126" y="126"/>
                      <a:pt x="127" y="127"/>
                      <a:pt x="127" y="127"/>
                    </a:cubicBezTo>
                    <a:cubicBezTo>
                      <a:pt x="129" y="131"/>
                      <a:pt x="129" y="131"/>
                      <a:pt x="129" y="131"/>
                    </a:cubicBezTo>
                    <a:cubicBezTo>
                      <a:pt x="129" y="131"/>
                      <a:pt x="130" y="132"/>
                      <a:pt x="131" y="132"/>
                    </a:cubicBezTo>
                    <a:cubicBezTo>
                      <a:pt x="132" y="133"/>
                      <a:pt x="135" y="134"/>
                      <a:pt x="135" y="135"/>
                    </a:cubicBezTo>
                    <a:cubicBezTo>
                      <a:pt x="135" y="137"/>
                      <a:pt x="136" y="139"/>
                      <a:pt x="136" y="139"/>
                    </a:cubicBezTo>
                    <a:cubicBezTo>
                      <a:pt x="136" y="139"/>
                      <a:pt x="137" y="141"/>
                      <a:pt x="137" y="141"/>
                    </a:cubicBezTo>
                    <a:cubicBezTo>
                      <a:pt x="138" y="142"/>
                      <a:pt x="139" y="141"/>
                      <a:pt x="139" y="142"/>
                    </a:cubicBezTo>
                    <a:cubicBezTo>
                      <a:pt x="140" y="143"/>
                      <a:pt x="139" y="144"/>
                      <a:pt x="141" y="145"/>
                    </a:cubicBezTo>
                    <a:cubicBezTo>
                      <a:pt x="142" y="147"/>
                      <a:pt x="144" y="148"/>
                      <a:pt x="144" y="148"/>
                    </a:cubicBezTo>
                    <a:cubicBezTo>
                      <a:pt x="145" y="148"/>
                      <a:pt x="147" y="149"/>
                      <a:pt x="147" y="149"/>
                    </a:cubicBez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7" y="158"/>
                      <a:pt x="157" y="158"/>
                      <a:pt x="157" y="158"/>
                    </a:cubicBezTo>
                    <a:cubicBezTo>
                      <a:pt x="160" y="161"/>
                      <a:pt x="160" y="161"/>
                      <a:pt x="160" y="161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8" y="167"/>
                      <a:pt x="158" y="167"/>
                      <a:pt x="158" y="167"/>
                    </a:cubicBezTo>
                    <a:cubicBezTo>
                      <a:pt x="158" y="167"/>
                      <a:pt x="156" y="168"/>
                      <a:pt x="155" y="168"/>
                    </a:cubicBezTo>
                    <a:cubicBezTo>
                      <a:pt x="155" y="168"/>
                      <a:pt x="153" y="169"/>
                      <a:pt x="153" y="169"/>
                    </a:cubicBezTo>
                    <a:cubicBezTo>
                      <a:pt x="153" y="169"/>
                      <a:pt x="152" y="168"/>
                      <a:pt x="152" y="168"/>
                    </a:cubicBezTo>
                    <a:cubicBezTo>
                      <a:pt x="153" y="167"/>
                      <a:pt x="156" y="166"/>
                      <a:pt x="156" y="166"/>
                    </a:cubicBezTo>
                    <a:cubicBezTo>
                      <a:pt x="156" y="166"/>
                      <a:pt x="156" y="163"/>
                      <a:pt x="155" y="163"/>
                    </a:cubicBezTo>
                    <a:cubicBezTo>
                      <a:pt x="154" y="162"/>
                      <a:pt x="151" y="160"/>
                      <a:pt x="151" y="160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58"/>
                      <a:pt x="144" y="158"/>
                      <a:pt x="144" y="159"/>
                    </a:cubicBezTo>
                    <a:cubicBezTo>
                      <a:pt x="143" y="160"/>
                      <a:pt x="140" y="162"/>
                      <a:pt x="140" y="162"/>
                    </a:cubicBezTo>
                    <a:cubicBezTo>
                      <a:pt x="138" y="166"/>
                      <a:pt x="138" y="166"/>
                      <a:pt x="138" y="166"/>
                    </a:cubicBezTo>
                    <a:cubicBezTo>
                      <a:pt x="143" y="167"/>
                      <a:pt x="143" y="167"/>
                      <a:pt x="143" y="167"/>
                    </a:cubicBezTo>
                    <a:cubicBezTo>
                      <a:pt x="143" y="167"/>
                      <a:pt x="145" y="169"/>
                      <a:pt x="145" y="169"/>
                    </a:cubicBezTo>
                    <a:cubicBezTo>
                      <a:pt x="145" y="170"/>
                      <a:pt x="147" y="172"/>
                      <a:pt x="147" y="172"/>
                    </a:cubicBezTo>
                    <a:cubicBezTo>
                      <a:pt x="149" y="173"/>
                      <a:pt x="149" y="173"/>
                      <a:pt x="149" y="173"/>
                    </a:cubicBezTo>
                    <a:cubicBezTo>
                      <a:pt x="149" y="175"/>
                      <a:pt x="149" y="175"/>
                      <a:pt x="149" y="175"/>
                    </a:cubicBezTo>
                    <a:cubicBezTo>
                      <a:pt x="148" y="178"/>
                      <a:pt x="148" y="178"/>
                      <a:pt x="148" y="178"/>
                    </a:cubicBezTo>
                    <a:cubicBezTo>
                      <a:pt x="145" y="182"/>
                      <a:pt x="145" y="182"/>
                      <a:pt x="145" y="182"/>
                    </a:cubicBezTo>
                    <a:cubicBezTo>
                      <a:pt x="145" y="182"/>
                      <a:pt x="143" y="183"/>
                      <a:pt x="143" y="183"/>
                    </a:cubicBezTo>
                    <a:cubicBezTo>
                      <a:pt x="142" y="183"/>
                      <a:pt x="140" y="185"/>
                      <a:pt x="140" y="185"/>
                    </a:cubicBezTo>
                    <a:cubicBezTo>
                      <a:pt x="140" y="185"/>
                      <a:pt x="139" y="185"/>
                      <a:pt x="139" y="185"/>
                    </a:cubicBezTo>
                    <a:cubicBezTo>
                      <a:pt x="138" y="185"/>
                      <a:pt x="136" y="184"/>
                      <a:pt x="135" y="184"/>
                    </a:cubicBezTo>
                    <a:cubicBezTo>
                      <a:pt x="135" y="184"/>
                      <a:pt x="133" y="185"/>
                      <a:pt x="133" y="185"/>
                    </a:cubicBezTo>
                    <a:cubicBezTo>
                      <a:pt x="133" y="185"/>
                      <a:pt x="130" y="187"/>
                      <a:pt x="134" y="188"/>
                    </a:cubicBezTo>
                    <a:cubicBezTo>
                      <a:pt x="138" y="188"/>
                      <a:pt x="139" y="188"/>
                      <a:pt x="140" y="188"/>
                    </a:cubicBezTo>
                    <a:cubicBezTo>
                      <a:pt x="140" y="188"/>
                      <a:pt x="144" y="188"/>
                      <a:pt x="144" y="188"/>
                    </a:cubicBezTo>
                    <a:cubicBezTo>
                      <a:pt x="144" y="188"/>
                      <a:pt x="145" y="188"/>
                      <a:pt x="146" y="189"/>
                    </a:cubicBezTo>
                    <a:cubicBezTo>
                      <a:pt x="148" y="189"/>
                      <a:pt x="149" y="189"/>
                      <a:pt x="150" y="190"/>
                    </a:cubicBezTo>
                    <a:cubicBezTo>
                      <a:pt x="151" y="190"/>
                      <a:pt x="152" y="191"/>
                      <a:pt x="152" y="191"/>
                    </a:cubicBezTo>
                    <a:cubicBezTo>
                      <a:pt x="152" y="192"/>
                      <a:pt x="152" y="192"/>
                      <a:pt x="153" y="192"/>
                    </a:cubicBezTo>
                    <a:cubicBezTo>
                      <a:pt x="154" y="192"/>
                      <a:pt x="155" y="193"/>
                      <a:pt x="155" y="193"/>
                    </a:cubicBezTo>
                    <a:cubicBezTo>
                      <a:pt x="156" y="193"/>
                      <a:pt x="156" y="193"/>
                      <a:pt x="156" y="193"/>
                    </a:cubicBezTo>
                    <a:cubicBezTo>
                      <a:pt x="156" y="193"/>
                      <a:pt x="157" y="193"/>
                      <a:pt x="158" y="193"/>
                    </a:cubicBezTo>
                    <a:cubicBezTo>
                      <a:pt x="159" y="193"/>
                      <a:pt x="159" y="192"/>
                      <a:pt x="160" y="192"/>
                    </a:cubicBezTo>
                    <a:cubicBezTo>
                      <a:pt x="161" y="192"/>
                      <a:pt x="164" y="192"/>
                      <a:pt x="164" y="192"/>
                    </a:cubicBezTo>
                    <a:cubicBezTo>
                      <a:pt x="166" y="196"/>
                      <a:pt x="166" y="196"/>
                      <a:pt x="166" y="196"/>
                    </a:cubicBezTo>
                    <a:cubicBezTo>
                      <a:pt x="166" y="196"/>
                      <a:pt x="166" y="197"/>
                      <a:pt x="167" y="197"/>
                    </a:cubicBezTo>
                    <a:cubicBezTo>
                      <a:pt x="167" y="198"/>
                      <a:pt x="169" y="199"/>
                      <a:pt x="170" y="199"/>
                    </a:cubicBezTo>
                    <a:cubicBezTo>
                      <a:pt x="171" y="199"/>
                      <a:pt x="179" y="197"/>
                      <a:pt x="179" y="197"/>
                    </a:cubicBezTo>
                    <a:cubicBezTo>
                      <a:pt x="175" y="194"/>
                      <a:pt x="175" y="194"/>
                      <a:pt x="175" y="194"/>
                    </a:cubicBezTo>
                    <a:cubicBezTo>
                      <a:pt x="175" y="194"/>
                      <a:pt x="173" y="192"/>
                      <a:pt x="172" y="191"/>
                    </a:cubicBezTo>
                    <a:cubicBezTo>
                      <a:pt x="172" y="190"/>
                      <a:pt x="167" y="187"/>
                      <a:pt x="167" y="187"/>
                    </a:cubicBezTo>
                    <a:cubicBezTo>
                      <a:pt x="162" y="186"/>
                      <a:pt x="162" y="186"/>
                      <a:pt x="162" y="186"/>
                    </a:cubicBezTo>
                    <a:cubicBezTo>
                      <a:pt x="156" y="183"/>
                      <a:pt x="156" y="183"/>
                      <a:pt x="156" y="183"/>
                    </a:cubicBezTo>
                    <a:cubicBezTo>
                      <a:pt x="150" y="181"/>
                      <a:pt x="150" y="181"/>
                      <a:pt x="150" y="181"/>
                    </a:cubicBezTo>
                    <a:cubicBezTo>
                      <a:pt x="150" y="181"/>
                      <a:pt x="152" y="177"/>
                      <a:pt x="153" y="176"/>
                    </a:cubicBezTo>
                    <a:cubicBezTo>
                      <a:pt x="153" y="175"/>
                      <a:pt x="153" y="172"/>
                      <a:pt x="154" y="172"/>
                    </a:cubicBezTo>
                    <a:cubicBezTo>
                      <a:pt x="155" y="173"/>
                      <a:pt x="157" y="173"/>
                      <a:pt x="158" y="173"/>
                    </a:cubicBezTo>
                    <a:cubicBezTo>
                      <a:pt x="159" y="173"/>
                      <a:pt x="161" y="172"/>
                      <a:pt x="162" y="172"/>
                    </a:cubicBezTo>
                    <a:cubicBezTo>
                      <a:pt x="163" y="172"/>
                      <a:pt x="165" y="173"/>
                      <a:pt x="165" y="173"/>
                    </a:cubicBezTo>
                    <a:cubicBezTo>
                      <a:pt x="165" y="173"/>
                      <a:pt x="166" y="175"/>
                      <a:pt x="166" y="176"/>
                    </a:cubicBezTo>
                    <a:cubicBezTo>
                      <a:pt x="167" y="176"/>
                      <a:pt x="167" y="178"/>
                      <a:pt x="168" y="179"/>
                    </a:cubicBezTo>
                    <a:cubicBezTo>
                      <a:pt x="169" y="179"/>
                      <a:pt x="174" y="181"/>
                      <a:pt x="174" y="181"/>
                    </a:cubicBezTo>
                    <a:cubicBezTo>
                      <a:pt x="174" y="181"/>
                      <a:pt x="180" y="183"/>
                      <a:pt x="180" y="183"/>
                    </a:cubicBezTo>
                    <a:cubicBezTo>
                      <a:pt x="181" y="183"/>
                      <a:pt x="183" y="183"/>
                      <a:pt x="183" y="183"/>
                    </a:cubicBezTo>
                    <a:cubicBezTo>
                      <a:pt x="186" y="186"/>
                      <a:pt x="186" y="186"/>
                      <a:pt x="186" y="186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198" y="184"/>
                      <a:pt x="198" y="184"/>
                      <a:pt x="198" y="184"/>
                    </a:cubicBezTo>
                    <a:cubicBezTo>
                      <a:pt x="199" y="186"/>
                      <a:pt x="199" y="186"/>
                      <a:pt x="199" y="186"/>
                    </a:cubicBezTo>
                    <a:cubicBezTo>
                      <a:pt x="199" y="186"/>
                      <a:pt x="202" y="188"/>
                      <a:pt x="202" y="188"/>
                    </a:cubicBezTo>
                    <a:cubicBezTo>
                      <a:pt x="202" y="189"/>
                      <a:pt x="204" y="193"/>
                      <a:pt x="204" y="193"/>
                    </a:cubicBezTo>
                    <a:cubicBezTo>
                      <a:pt x="204" y="193"/>
                      <a:pt x="204" y="196"/>
                      <a:pt x="204" y="196"/>
                    </a:cubicBezTo>
                    <a:cubicBezTo>
                      <a:pt x="204" y="197"/>
                      <a:pt x="206" y="201"/>
                      <a:pt x="206" y="201"/>
                    </a:cubicBezTo>
                    <a:cubicBezTo>
                      <a:pt x="207" y="202"/>
                      <a:pt x="211" y="206"/>
                      <a:pt x="211" y="207"/>
                    </a:cubicBezTo>
                    <a:cubicBezTo>
                      <a:pt x="211" y="207"/>
                      <a:pt x="213" y="210"/>
                      <a:pt x="214" y="210"/>
                    </a:cubicBezTo>
                    <a:cubicBezTo>
                      <a:pt x="214" y="210"/>
                      <a:pt x="215" y="209"/>
                      <a:pt x="215" y="209"/>
                    </a:cubicBezTo>
                    <a:cubicBezTo>
                      <a:pt x="216" y="209"/>
                      <a:pt x="219" y="207"/>
                      <a:pt x="219" y="207"/>
                    </a:cubicBezTo>
                    <a:cubicBezTo>
                      <a:pt x="219" y="207"/>
                      <a:pt x="222" y="207"/>
                      <a:pt x="222" y="208"/>
                    </a:cubicBezTo>
                    <a:cubicBezTo>
                      <a:pt x="222" y="209"/>
                      <a:pt x="226" y="212"/>
                      <a:pt x="226" y="212"/>
                    </a:cubicBezTo>
                    <a:cubicBezTo>
                      <a:pt x="226" y="212"/>
                      <a:pt x="227" y="216"/>
                      <a:pt x="227" y="216"/>
                    </a:cubicBezTo>
                    <a:cubicBezTo>
                      <a:pt x="226" y="217"/>
                      <a:pt x="223" y="218"/>
                      <a:pt x="223" y="219"/>
                    </a:cubicBezTo>
                    <a:cubicBezTo>
                      <a:pt x="222" y="219"/>
                      <a:pt x="219" y="219"/>
                      <a:pt x="219" y="219"/>
                    </a:cubicBezTo>
                    <a:cubicBezTo>
                      <a:pt x="218" y="220"/>
                      <a:pt x="214" y="221"/>
                      <a:pt x="214" y="221"/>
                    </a:cubicBezTo>
                    <a:cubicBezTo>
                      <a:pt x="214" y="217"/>
                      <a:pt x="214" y="217"/>
                      <a:pt x="214" y="217"/>
                    </a:cubicBezTo>
                    <a:cubicBezTo>
                      <a:pt x="214" y="217"/>
                      <a:pt x="214" y="216"/>
                      <a:pt x="213" y="216"/>
                    </a:cubicBezTo>
                    <a:cubicBezTo>
                      <a:pt x="213" y="216"/>
                      <a:pt x="207" y="214"/>
                      <a:pt x="207" y="214"/>
                    </a:cubicBezTo>
                    <a:cubicBezTo>
                      <a:pt x="206" y="209"/>
                      <a:pt x="206" y="209"/>
                      <a:pt x="206" y="209"/>
                    </a:cubicBezTo>
                    <a:cubicBezTo>
                      <a:pt x="203" y="206"/>
                      <a:pt x="203" y="206"/>
                      <a:pt x="203" y="206"/>
                    </a:cubicBezTo>
                    <a:cubicBezTo>
                      <a:pt x="200" y="204"/>
                      <a:pt x="200" y="204"/>
                      <a:pt x="200" y="204"/>
                    </a:cubicBezTo>
                    <a:cubicBezTo>
                      <a:pt x="198" y="201"/>
                      <a:pt x="198" y="201"/>
                      <a:pt x="198" y="201"/>
                    </a:cubicBezTo>
                    <a:cubicBezTo>
                      <a:pt x="194" y="201"/>
                      <a:pt x="194" y="201"/>
                      <a:pt x="194" y="201"/>
                    </a:cubicBezTo>
                    <a:cubicBezTo>
                      <a:pt x="194" y="201"/>
                      <a:pt x="192" y="202"/>
                      <a:pt x="192" y="202"/>
                    </a:cubicBezTo>
                    <a:cubicBezTo>
                      <a:pt x="191" y="203"/>
                      <a:pt x="187" y="202"/>
                      <a:pt x="187" y="202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84" y="205"/>
                      <a:pt x="184" y="205"/>
                      <a:pt x="184" y="205"/>
                    </a:cubicBezTo>
                    <a:cubicBezTo>
                      <a:pt x="189" y="205"/>
                      <a:pt x="189" y="205"/>
                      <a:pt x="189" y="205"/>
                    </a:cubicBezTo>
                    <a:cubicBezTo>
                      <a:pt x="193" y="206"/>
                      <a:pt x="193" y="206"/>
                      <a:pt x="193" y="206"/>
                    </a:cubicBezTo>
                    <a:cubicBezTo>
                      <a:pt x="199" y="207"/>
                      <a:pt x="199" y="207"/>
                      <a:pt x="199" y="207"/>
                    </a:cubicBezTo>
                    <a:cubicBezTo>
                      <a:pt x="199" y="211"/>
                      <a:pt x="199" y="211"/>
                      <a:pt x="199" y="211"/>
                    </a:cubicBezTo>
                    <a:cubicBezTo>
                      <a:pt x="199" y="211"/>
                      <a:pt x="200" y="213"/>
                      <a:pt x="200" y="214"/>
                    </a:cubicBezTo>
                    <a:cubicBezTo>
                      <a:pt x="200" y="215"/>
                      <a:pt x="202" y="219"/>
                      <a:pt x="202" y="219"/>
                    </a:cubicBezTo>
                    <a:cubicBezTo>
                      <a:pt x="204" y="225"/>
                      <a:pt x="204" y="225"/>
                      <a:pt x="204" y="225"/>
                    </a:cubicBezTo>
                    <a:cubicBezTo>
                      <a:pt x="206" y="229"/>
                      <a:pt x="206" y="229"/>
                      <a:pt x="206" y="229"/>
                    </a:cubicBezTo>
                    <a:cubicBezTo>
                      <a:pt x="208" y="230"/>
                      <a:pt x="208" y="230"/>
                      <a:pt x="208" y="230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0" y="235"/>
                      <a:pt x="210" y="235"/>
                      <a:pt x="210" y="235"/>
                    </a:cubicBezTo>
                    <a:cubicBezTo>
                      <a:pt x="210" y="235"/>
                      <a:pt x="209" y="236"/>
                      <a:pt x="209" y="237"/>
                    </a:cubicBezTo>
                    <a:cubicBezTo>
                      <a:pt x="209" y="237"/>
                      <a:pt x="207" y="240"/>
                      <a:pt x="207" y="240"/>
                    </a:cubicBezTo>
                    <a:cubicBezTo>
                      <a:pt x="207" y="240"/>
                      <a:pt x="205" y="240"/>
                      <a:pt x="204" y="240"/>
                    </a:cubicBezTo>
                    <a:cubicBezTo>
                      <a:pt x="204" y="239"/>
                      <a:pt x="203" y="237"/>
                      <a:pt x="202" y="237"/>
                    </a:cubicBezTo>
                    <a:cubicBezTo>
                      <a:pt x="200" y="236"/>
                      <a:pt x="200" y="234"/>
                      <a:pt x="199" y="234"/>
                    </a:cubicBezTo>
                    <a:cubicBezTo>
                      <a:pt x="198" y="234"/>
                      <a:pt x="195" y="234"/>
                      <a:pt x="195" y="234"/>
                    </a:cubicBezTo>
                    <a:cubicBezTo>
                      <a:pt x="195" y="234"/>
                      <a:pt x="193" y="231"/>
                      <a:pt x="192" y="230"/>
                    </a:cubicBezTo>
                    <a:cubicBezTo>
                      <a:pt x="192" y="230"/>
                      <a:pt x="191" y="229"/>
                      <a:pt x="190" y="228"/>
                    </a:cubicBezTo>
                    <a:cubicBezTo>
                      <a:pt x="189" y="227"/>
                      <a:pt x="187" y="224"/>
                      <a:pt x="187" y="225"/>
                    </a:cubicBezTo>
                    <a:cubicBezTo>
                      <a:pt x="187" y="227"/>
                      <a:pt x="188" y="229"/>
                      <a:pt x="187" y="229"/>
                    </a:cubicBezTo>
                    <a:cubicBezTo>
                      <a:pt x="185" y="229"/>
                      <a:pt x="184" y="229"/>
                      <a:pt x="184" y="229"/>
                    </a:cubicBezTo>
                    <a:cubicBezTo>
                      <a:pt x="184" y="229"/>
                      <a:pt x="182" y="231"/>
                      <a:pt x="181" y="232"/>
                    </a:cubicBezTo>
                    <a:cubicBezTo>
                      <a:pt x="181" y="232"/>
                      <a:pt x="182" y="232"/>
                      <a:pt x="180" y="233"/>
                    </a:cubicBezTo>
                    <a:cubicBezTo>
                      <a:pt x="179" y="233"/>
                      <a:pt x="177" y="233"/>
                      <a:pt x="177" y="233"/>
                    </a:cubicBezTo>
                    <a:cubicBezTo>
                      <a:pt x="177" y="232"/>
                      <a:pt x="177" y="232"/>
                      <a:pt x="177" y="231"/>
                    </a:cubicBezTo>
                    <a:cubicBezTo>
                      <a:pt x="178" y="230"/>
                      <a:pt x="184" y="227"/>
                      <a:pt x="184" y="227"/>
                    </a:cubicBezTo>
                    <a:cubicBezTo>
                      <a:pt x="184" y="226"/>
                      <a:pt x="182" y="223"/>
                      <a:pt x="182" y="223"/>
                    </a:cubicBezTo>
                    <a:cubicBezTo>
                      <a:pt x="181" y="224"/>
                      <a:pt x="181" y="224"/>
                      <a:pt x="181" y="224"/>
                    </a:cubicBezTo>
                    <a:cubicBezTo>
                      <a:pt x="178" y="226"/>
                      <a:pt x="178" y="226"/>
                      <a:pt x="178" y="226"/>
                    </a:cubicBezTo>
                    <a:cubicBezTo>
                      <a:pt x="174" y="229"/>
                      <a:pt x="174" y="229"/>
                      <a:pt x="174" y="229"/>
                    </a:cubicBezTo>
                    <a:cubicBezTo>
                      <a:pt x="171" y="230"/>
                      <a:pt x="171" y="230"/>
                      <a:pt x="171" y="230"/>
                    </a:cubicBezTo>
                    <a:cubicBezTo>
                      <a:pt x="168" y="232"/>
                      <a:pt x="168" y="232"/>
                      <a:pt x="168" y="232"/>
                    </a:cubicBezTo>
                    <a:cubicBezTo>
                      <a:pt x="164" y="233"/>
                      <a:pt x="164" y="233"/>
                      <a:pt x="164" y="233"/>
                    </a:cubicBezTo>
                    <a:cubicBezTo>
                      <a:pt x="160" y="233"/>
                      <a:pt x="160" y="233"/>
                      <a:pt x="160" y="233"/>
                    </a:cubicBezTo>
                    <a:cubicBezTo>
                      <a:pt x="158" y="232"/>
                      <a:pt x="158" y="232"/>
                      <a:pt x="158" y="232"/>
                    </a:cubicBezTo>
                    <a:cubicBezTo>
                      <a:pt x="156" y="229"/>
                      <a:pt x="156" y="229"/>
                      <a:pt x="156" y="229"/>
                    </a:cubicBezTo>
                    <a:cubicBezTo>
                      <a:pt x="155" y="229"/>
                      <a:pt x="155" y="229"/>
                      <a:pt x="155" y="229"/>
                    </a:cubicBezTo>
                    <a:cubicBezTo>
                      <a:pt x="155" y="229"/>
                      <a:pt x="154" y="227"/>
                      <a:pt x="155" y="226"/>
                    </a:cubicBezTo>
                    <a:cubicBezTo>
                      <a:pt x="155" y="226"/>
                      <a:pt x="156" y="225"/>
                      <a:pt x="158" y="225"/>
                    </a:cubicBezTo>
                    <a:cubicBezTo>
                      <a:pt x="160" y="225"/>
                      <a:pt x="161" y="225"/>
                      <a:pt x="162" y="225"/>
                    </a:cubicBezTo>
                    <a:cubicBezTo>
                      <a:pt x="163" y="225"/>
                      <a:pt x="164" y="224"/>
                      <a:pt x="164" y="224"/>
                    </a:cubicBezTo>
                    <a:cubicBezTo>
                      <a:pt x="164" y="224"/>
                      <a:pt x="165" y="224"/>
                      <a:pt x="165" y="223"/>
                    </a:cubicBezTo>
                    <a:cubicBezTo>
                      <a:pt x="165" y="222"/>
                      <a:pt x="162" y="218"/>
                      <a:pt x="162" y="218"/>
                    </a:cubicBezTo>
                    <a:cubicBezTo>
                      <a:pt x="162" y="218"/>
                      <a:pt x="158" y="218"/>
                      <a:pt x="157" y="219"/>
                    </a:cubicBezTo>
                    <a:cubicBezTo>
                      <a:pt x="155" y="219"/>
                      <a:pt x="155" y="221"/>
                      <a:pt x="153" y="220"/>
                    </a:cubicBezTo>
                    <a:cubicBezTo>
                      <a:pt x="151" y="219"/>
                      <a:pt x="146" y="217"/>
                      <a:pt x="146" y="217"/>
                    </a:cubicBezTo>
                    <a:cubicBezTo>
                      <a:pt x="142" y="213"/>
                      <a:pt x="142" y="213"/>
                      <a:pt x="142" y="213"/>
                    </a:cubicBezTo>
                    <a:cubicBezTo>
                      <a:pt x="140" y="215"/>
                      <a:pt x="140" y="215"/>
                      <a:pt x="140" y="215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7" y="217"/>
                      <a:pt x="137" y="219"/>
                      <a:pt x="135" y="217"/>
                    </a:cubicBezTo>
                    <a:cubicBezTo>
                      <a:pt x="133" y="214"/>
                      <a:pt x="133" y="212"/>
                      <a:pt x="133" y="212"/>
                    </a:cubicBezTo>
                    <a:cubicBezTo>
                      <a:pt x="130" y="212"/>
                      <a:pt x="130" y="212"/>
                      <a:pt x="130" y="212"/>
                    </a:cubicBezTo>
                    <a:cubicBezTo>
                      <a:pt x="129" y="215"/>
                      <a:pt x="129" y="215"/>
                      <a:pt x="129" y="215"/>
                    </a:cubicBezTo>
                    <a:cubicBezTo>
                      <a:pt x="129" y="215"/>
                      <a:pt x="127" y="218"/>
                      <a:pt x="127" y="218"/>
                    </a:cubicBezTo>
                    <a:cubicBezTo>
                      <a:pt x="126" y="218"/>
                      <a:pt x="123" y="218"/>
                      <a:pt x="122" y="219"/>
                    </a:cubicBezTo>
                    <a:cubicBezTo>
                      <a:pt x="122" y="219"/>
                      <a:pt x="117" y="219"/>
                      <a:pt x="117" y="219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110" y="217"/>
                      <a:pt x="108" y="218"/>
                      <a:pt x="108" y="218"/>
                    </a:cubicBezTo>
                    <a:cubicBezTo>
                      <a:pt x="107" y="219"/>
                      <a:pt x="97" y="221"/>
                      <a:pt x="97" y="221"/>
                    </a:cubicBezTo>
                    <a:cubicBezTo>
                      <a:pt x="92" y="224"/>
                      <a:pt x="92" y="224"/>
                      <a:pt x="92" y="224"/>
                    </a:cubicBezTo>
                    <a:cubicBezTo>
                      <a:pt x="89" y="224"/>
                      <a:pt x="89" y="224"/>
                      <a:pt x="89" y="224"/>
                    </a:cubicBezTo>
                    <a:cubicBezTo>
                      <a:pt x="86" y="220"/>
                      <a:pt x="86" y="220"/>
                      <a:pt x="86" y="220"/>
                    </a:cubicBezTo>
                    <a:cubicBezTo>
                      <a:pt x="84" y="217"/>
                      <a:pt x="84" y="217"/>
                      <a:pt x="84" y="217"/>
                    </a:cubicBezTo>
                    <a:cubicBezTo>
                      <a:pt x="84" y="221"/>
                      <a:pt x="84" y="221"/>
                      <a:pt x="84" y="221"/>
                    </a:cubicBezTo>
                    <a:cubicBezTo>
                      <a:pt x="83" y="223"/>
                      <a:pt x="83" y="223"/>
                      <a:pt x="83" y="223"/>
                    </a:cubicBezTo>
                    <a:cubicBezTo>
                      <a:pt x="83" y="223"/>
                      <a:pt x="79" y="227"/>
                      <a:pt x="78" y="228"/>
                    </a:cubicBezTo>
                    <a:cubicBezTo>
                      <a:pt x="78" y="228"/>
                      <a:pt x="73" y="223"/>
                      <a:pt x="73" y="223"/>
                    </a:cubicBezTo>
                    <a:cubicBezTo>
                      <a:pt x="72" y="216"/>
                      <a:pt x="72" y="216"/>
                      <a:pt x="72" y="216"/>
                    </a:cubicBezTo>
                    <a:cubicBezTo>
                      <a:pt x="67" y="211"/>
                      <a:pt x="67" y="211"/>
                      <a:pt x="67" y="211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57" y="204"/>
                      <a:pt x="57" y="204"/>
                      <a:pt x="57" y="204"/>
                    </a:cubicBezTo>
                    <a:cubicBezTo>
                      <a:pt x="56" y="206"/>
                      <a:pt x="56" y="206"/>
                      <a:pt x="56" y="206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55" y="209"/>
                      <a:pt x="56" y="212"/>
                      <a:pt x="56" y="212"/>
                    </a:cubicBezTo>
                    <a:cubicBezTo>
                      <a:pt x="56" y="213"/>
                      <a:pt x="55" y="214"/>
                      <a:pt x="54" y="214"/>
                    </a:cubicBezTo>
                    <a:cubicBezTo>
                      <a:pt x="54" y="214"/>
                      <a:pt x="49" y="216"/>
                      <a:pt x="49" y="216"/>
                    </a:cubicBezTo>
                    <a:cubicBezTo>
                      <a:pt x="49" y="216"/>
                      <a:pt x="48" y="213"/>
                      <a:pt x="48" y="212"/>
                    </a:cubicBezTo>
                    <a:cubicBezTo>
                      <a:pt x="48" y="210"/>
                      <a:pt x="48" y="207"/>
                      <a:pt x="48" y="207"/>
                    </a:cubicBezTo>
                    <a:cubicBezTo>
                      <a:pt x="48" y="207"/>
                      <a:pt x="52" y="205"/>
                      <a:pt x="52" y="205"/>
                    </a:cubicBezTo>
                    <a:cubicBezTo>
                      <a:pt x="52" y="204"/>
                      <a:pt x="55" y="199"/>
                      <a:pt x="55" y="199"/>
                    </a:cubicBezTo>
                    <a:cubicBezTo>
                      <a:pt x="55" y="196"/>
                      <a:pt x="55" y="196"/>
                      <a:pt x="55" y="196"/>
                    </a:cubicBezTo>
                    <a:cubicBezTo>
                      <a:pt x="55" y="196"/>
                      <a:pt x="59" y="195"/>
                      <a:pt x="60" y="195"/>
                    </a:cubicBezTo>
                    <a:cubicBezTo>
                      <a:pt x="61" y="195"/>
                      <a:pt x="63" y="195"/>
                      <a:pt x="64" y="196"/>
                    </a:cubicBezTo>
                    <a:cubicBezTo>
                      <a:pt x="66" y="197"/>
                      <a:pt x="65" y="197"/>
                      <a:pt x="67" y="197"/>
                    </a:cubicBezTo>
                    <a:cubicBezTo>
                      <a:pt x="69" y="196"/>
                      <a:pt x="71" y="195"/>
                      <a:pt x="71" y="194"/>
                    </a:cubicBezTo>
                    <a:cubicBezTo>
                      <a:pt x="71" y="193"/>
                      <a:pt x="72" y="189"/>
                      <a:pt x="69" y="189"/>
                    </a:cubicBezTo>
                    <a:cubicBezTo>
                      <a:pt x="67" y="189"/>
                      <a:pt x="64" y="191"/>
                      <a:pt x="63" y="191"/>
                    </a:cubicBezTo>
                    <a:cubicBezTo>
                      <a:pt x="62" y="192"/>
                      <a:pt x="61" y="191"/>
                      <a:pt x="59" y="190"/>
                    </a:cubicBezTo>
                    <a:cubicBezTo>
                      <a:pt x="58" y="190"/>
                      <a:pt x="56" y="189"/>
                      <a:pt x="56" y="189"/>
                    </a:cubicBezTo>
                    <a:cubicBezTo>
                      <a:pt x="53" y="192"/>
                      <a:pt x="53" y="192"/>
                      <a:pt x="53" y="192"/>
                    </a:cubicBezTo>
                    <a:cubicBezTo>
                      <a:pt x="53" y="192"/>
                      <a:pt x="55" y="196"/>
                      <a:pt x="51" y="193"/>
                    </a:cubicBezTo>
                    <a:cubicBezTo>
                      <a:pt x="47" y="191"/>
                      <a:pt x="47" y="190"/>
                      <a:pt x="47" y="190"/>
                    </a:cubicBezTo>
                    <a:cubicBezTo>
                      <a:pt x="43" y="186"/>
                      <a:pt x="43" y="186"/>
                      <a:pt x="43" y="186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38" y="175"/>
                      <a:pt x="38" y="175"/>
                      <a:pt x="38" y="175"/>
                    </a:cubicBezTo>
                    <a:cubicBezTo>
                      <a:pt x="38" y="175"/>
                      <a:pt x="37" y="177"/>
                      <a:pt x="36" y="179"/>
                    </a:cubicBezTo>
                    <a:cubicBezTo>
                      <a:pt x="35" y="180"/>
                      <a:pt x="33" y="180"/>
                      <a:pt x="32" y="179"/>
                    </a:cubicBezTo>
                    <a:cubicBezTo>
                      <a:pt x="32" y="177"/>
                      <a:pt x="29" y="173"/>
                      <a:pt x="29" y="173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6" y="168"/>
                      <a:pt x="24" y="167"/>
                      <a:pt x="24" y="166"/>
                    </a:cubicBezTo>
                    <a:cubicBezTo>
                      <a:pt x="25" y="164"/>
                      <a:pt x="27" y="161"/>
                      <a:pt x="27" y="161"/>
                    </a:cubicBezTo>
                    <a:cubicBezTo>
                      <a:pt x="29" y="157"/>
                      <a:pt x="29" y="157"/>
                      <a:pt x="29" y="157"/>
                    </a:cubicBezTo>
                    <a:cubicBezTo>
                      <a:pt x="29" y="157"/>
                      <a:pt x="29" y="154"/>
                      <a:pt x="28" y="153"/>
                    </a:cubicBezTo>
                    <a:cubicBezTo>
                      <a:pt x="28" y="152"/>
                      <a:pt x="27" y="139"/>
                      <a:pt x="27" y="139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5" y="109"/>
                      <a:pt x="45" y="109"/>
                      <a:pt x="45" y="109"/>
                    </a:cubicBezTo>
                    <a:cubicBezTo>
                      <a:pt x="45" y="109"/>
                      <a:pt x="49" y="105"/>
                      <a:pt x="49" y="106"/>
                    </a:cubicBezTo>
                    <a:cubicBezTo>
                      <a:pt x="50" y="107"/>
                      <a:pt x="49" y="98"/>
                      <a:pt x="49" y="98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51" y="89"/>
                      <a:pt x="52" y="89"/>
                    </a:cubicBezTo>
                    <a:cubicBezTo>
                      <a:pt x="53" y="89"/>
                      <a:pt x="55" y="88"/>
                      <a:pt x="58" y="87"/>
                    </a:cubicBezTo>
                    <a:cubicBezTo>
                      <a:pt x="60" y="87"/>
                      <a:pt x="62" y="85"/>
                      <a:pt x="64" y="85"/>
                    </a:cubicBezTo>
                    <a:cubicBezTo>
                      <a:pt x="65" y="85"/>
                      <a:pt x="70" y="85"/>
                      <a:pt x="70" y="85"/>
                    </a:cubicBezTo>
                    <a:cubicBezTo>
                      <a:pt x="70" y="85"/>
                      <a:pt x="75" y="82"/>
                      <a:pt x="76" y="81"/>
                    </a:cubicBezTo>
                    <a:cubicBezTo>
                      <a:pt x="77" y="80"/>
                      <a:pt x="80" y="76"/>
                      <a:pt x="80" y="76"/>
                    </a:cubicBezTo>
                    <a:cubicBezTo>
                      <a:pt x="80" y="76"/>
                      <a:pt x="81" y="71"/>
                      <a:pt x="83" y="70"/>
                    </a:cubicBezTo>
                    <a:cubicBezTo>
                      <a:pt x="84" y="70"/>
                      <a:pt x="87" y="68"/>
                      <a:pt x="89" y="68"/>
                    </a:cubicBezTo>
                    <a:cubicBezTo>
                      <a:pt x="91" y="67"/>
                      <a:pt x="96" y="66"/>
                      <a:pt x="97" y="66"/>
                    </a:cubicBezTo>
                    <a:cubicBezTo>
                      <a:pt x="98" y="66"/>
                      <a:pt x="110" y="64"/>
                      <a:pt x="110" y="64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14" y="51"/>
                      <a:pt x="114" y="51"/>
                      <a:pt x="114" y="51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5"/>
                      <a:pt x="138" y="42"/>
                      <a:pt x="139" y="42"/>
                    </a:cubicBezTo>
                    <a:cubicBezTo>
                      <a:pt x="140" y="43"/>
                      <a:pt x="142" y="42"/>
                      <a:pt x="142" y="42"/>
                    </a:cubicBezTo>
                    <a:cubicBezTo>
                      <a:pt x="149" y="40"/>
                      <a:pt x="149" y="40"/>
                      <a:pt x="149" y="40"/>
                    </a:cubicBezTo>
                    <a:cubicBezTo>
                      <a:pt x="149" y="40"/>
                      <a:pt x="158" y="37"/>
                      <a:pt x="159" y="36"/>
                    </a:cubicBezTo>
                    <a:cubicBezTo>
                      <a:pt x="159" y="36"/>
                      <a:pt x="164" y="34"/>
                      <a:pt x="164" y="34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8" y="28"/>
                      <a:pt x="171" y="28"/>
                    </a:cubicBezTo>
                    <a:cubicBezTo>
                      <a:pt x="173" y="28"/>
                      <a:pt x="175" y="28"/>
                      <a:pt x="176" y="28"/>
                    </a:cubicBezTo>
                    <a:cubicBezTo>
                      <a:pt x="176" y="27"/>
                      <a:pt x="177" y="25"/>
                      <a:pt x="178" y="25"/>
                    </a:cubicBezTo>
                    <a:cubicBezTo>
                      <a:pt x="179" y="25"/>
                      <a:pt x="185" y="24"/>
                      <a:pt x="185" y="24"/>
                    </a:cubicBezTo>
                    <a:cubicBezTo>
                      <a:pt x="188" y="29"/>
                      <a:pt x="188" y="29"/>
                      <a:pt x="188" y="29"/>
                    </a:cubicBezTo>
                    <a:cubicBezTo>
                      <a:pt x="188" y="29"/>
                      <a:pt x="194" y="33"/>
                      <a:pt x="195" y="33"/>
                    </a:cubicBezTo>
                    <a:cubicBezTo>
                      <a:pt x="196" y="33"/>
                      <a:pt x="201" y="29"/>
                      <a:pt x="201" y="29"/>
                    </a:cubicBezTo>
                    <a:cubicBezTo>
                      <a:pt x="211" y="32"/>
                      <a:pt x="211" y="32"/>
                      <a:pt x="211" y="32"/>
                    </a:cubicBezTo>
                    <a:cubicBezTo>
                      <a:pt x="219" y="34"/>
                      <a:pt x="219" y="34"/>
                      <a:pt x="219" y="34"/>
                    </a:cubicBezTo>
                    <a:cubicBezTo>
                      <a:pt x="222" y="32"/>
                      <a:pt x="222" y="32"/>
                      <a:pt x="222" y="32"/>
                    </a:cubicBezTo>
                    <a:close/>
                    <a:moveTo>
                      <a:pt x="188" y="149"/>
                    </a:moveTo>
                    <a:cubicBezTo>
                      <a:pt x="188" y="149"/>
                      <a:pt x="188" y="149"/>
                      <a:pt x="188" y="149"/>
                    </a:cubicBezTo>
                    <a:cubicBezTo>
                      <a:pt x="189" y="150"/>
                      <a:pt x="189" y="150"/>
                      <a:pt x="189" y="150"/>
                    </a:cubicBezTo>
                    <a:cubicBezTo>
                      <a:pt x="189" y="150"/>
                      <a:pt x="191" y="150"/>
                      <a:pt x="192" y="149"/>
                    </a:cubicBezTo>
                    <a:cubicBezTo>
                      <a:pt x="193" y="149"/>
                      <a:pt x="191" y="148"/>
                      <a:pt x="191" y="148"/>
                    </a:cubicBezTo>
                    <a:cubicBezTo>
                      <a:pt x="189" y="148"/>
                      <a:pt x="189" y="148"/>
                      <a:pt x="189" y="148"/>
                    </a:cubicBezTo>
                    <a:cubicBezTo>
                      <a:pt x="189" y="148"/>
                      <a:pt x="188" y="149"/>
                      <a:pt x="188" y="149"/>
                    </a:cubicBezTo>
                    <a:close/>
                    <a:moveTo>
                      <a:pt x="184" y="157"/>
                    </a:moveTo>
                    <a:cubicBezTo>
                      <a:pt x="184" y="157"/>
                      <a:pt x="184" y="157"/>
                      <a:pt x="184" y="157"/>
                    </a:cubicBezTo>
                    <a:cubicBezTo>
                      <a:pt x="185" y="158"/>
                      <a:pt x="185" y="158"/>
                      <a:pt x="185" y="158"/>
                    </a:cubicBezTo>
                    <a:cubicBezTo>
                      <a:pt x="185" y="158"/>
                      <a:pt x="186" y="155"/>
                      <a:pt x="187" y="154"/>
                    </a:cubicBezTo>
                    <a:cubicBezTo>
                      <a:pt x="188" y="152"/>
                      <a:pt x="186" y="153"/>
                      <a:pt x="186" y="153"/>
                    </a:cubicBezTo>
                    <a:cubicBezTo>
                      <a:pt x="185" y="154"/>
                      <a:pt x="185" y="154"/>
                      <a:pt x="185" y="154"/>
                    </a:cubicBezTo>
                    <a:cubicBezTo>
                      <a:pt x="185" y="154"/>
                      <a:pt x="184" y="157"/>
                      <a:pt x="184" y="157"/>
                    </a:cubicBezTo>
                    <a:close/>
                    <a:moveTo>
                      <a:pt x="318" y="231"/>
                    </a:moveTo>
                    <a:cubicBezTo>
                      <a:pt x="318" y="231"/>
                      <a:pt x="318" y="231"/>
                      <a:pt x="318" y="231"/>
                    </a:cubicBezTo>
                    <a:cubicBezTo>
                      <a:pt x="318" y="231"/>
                      <a:pt x="321" y="233"/>
                      <a:pt x="321" y="233"/>
                    </a:cubicBezTo>
                    <a:cubicBezTo>
                      <a:pt x="319" y="237"/>
                      <a:pt x="319" y="237"/>
                      <a:pt x="319" y="237"/>
                    </a:cubicBezTo>
                    <a:cubicBezTo>
                      <a:pt x="316" y="235"/>
                      <a:pt x="316" y="235"/>
                      <a:pt x="316" y="235"/>
                    </a:cubicBezTo>
                    <a:cubicBezTo>
                      <a:pt x="318" y="231"/>
                      <a:pt x="318" y="231"/>
                      <a:pt x="318" y="231"/>
                    </a:cubicBezTo>
                    <a:close/>
                    <a:moveTo>
                      <a:pt x="342" y="250"/>
                    </a:moveTo>
                    <a:cubicBezTo>
                      <a:pt x="342" y="250"/>
                      <a:pt x="342" y="250"/>
                      <a:pt x="342" y="250"/>
                    </a:cubicBezTo>
                    <a:cubicBezTo>
                      <a:pt x="342" y="250"/>
                      <a:pt x="347" y="251"/>
                      <a:pt x="347" y="250"/>
                    </a:cubicBezTo>
                    <a:cubicBezTo>
                      <a:pt x="347" y="249"/>
                      <a:pt x="348" y="247"/>
                      <a:pt x="348" y="247"/>
                    </a:cubicBezTo>
                    <a:cubicBezTo>
                      <a:pt x="347" y="246"/>
                      <a:pt x="344" y="245"/>
                      <a:pt x="344" y="245"/>
                    </a:cubicBezTo>
                    <a:cubicBezTo>
                      <a:pt x="343" y="245"/>
                      <a:pt x="342" y="245"/>
                      <a:pt x="341" y="244"/>
                    </a:cubicBezTo>
                    <a:cubicBezTo>
                      <a:pt x="335" y="237"/>
                      <a:pt x="339" y="246"/>
                      <a:pt x="342" y="247"/>
                    </a:cubicBezTo>
                    <a:cubicBezTo>
                      <a:pt x="342" y="248"/>
                      <a:pt x="342" y="248"/>
                      <a:pt x="342" y="248"/>
                    </a:cubicBezTo>
                    <a:cubicBezTo>
                      <a:pt x="342" y="250"/>
                      <a:pt x="342" y="250"/>
                      <a:pt x="342" y="250"/>
                    </a:cubicBezTo>
                    <a:close/>
                    <a:moveTo>
                      <a:pt x="349" y="257"/>
                    </a:move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53" y="252"/>
                      <a:pt x="353" y="252"/>
                      <a:pt x="353" y="252"/>
                    </a:cubicBezTo>
                    <a:cubicBezTo>
                      <a:pt x="353" y="252"/>
                      <a:pt x="355" y="250"/>
                      <a:pt x="356" y="250"/>
                    </a:cubicBezTo>
                    <a:cubicBezTo>
                      <a:pt x="357" y="250"/>
                      <a:pt x="361" y="249"/>
                      <a:pt x="361" y="249"/>
                    </a:cubicBezTo>
                    <a:cubicBezTo>
                      <a:pt x="361" y="249"/>
                      <a:pt x="364" y="250"/>
                      <a:pt x="362" y="251"/>
                    </a:cubicBezTo>
                    <a:cubicBezTo>
                      <a:pt x="361" y="252"/>
                      <a:pt x="358" y="254"/>
                      <a:pt x="357" y="254"/>
                    </a:cubicBezTo>
                    <a:cubicBezTo>
                      <a:pt x="356" y="255"/>
                      <a:pt x="354" y="258"/>
                      <a:pt x="354" y="258"/>
                    </a:cubicBezTo>
                    <a:cubicBezTo>
                      <a:pt x="350" y="259"/>
                      <a:pt x="350" y="259"/>
                      <a:pt x="350" y="259"/>
                    </a:cubicBezTo>
                    <a:cubicBezTo>
                      <a:pt x="346" y="261"/>
                      <a:pt x="346" y="261"/>
                      <a:pt x="346" y="261"/>
                    </a:cubicBezTo>
                    <a:cubicBezTo>
                      <a:pt x="347" y="265"/>
                      <a:pt x="347" y="265"/>
                      <a:pt x="347" y="265"/>
                    </a:cubicBezTo>
                    <a:cubicBezTo>
                      <a:pt x="347" y="265"/>
                      <a:pt x="346" y="266"/>
                      <a:pt x="345" y="266"/>
                    </a:cubicBezTo>
                    <a:cubicBezTo>
                      <a:pt x="345" y="265"/>
                      <a:pt x="342" y="263"/>
                      <a:pt x="342" y="263"/>
                    </a:cubicBezTo>
                    <a:cubicBezTo>
                      <a:pt x="343" y="258"/>
                      <a:pt x="343" y="258"/>
                      <a:pt x="343" y="258"/>
                    </a:cubicBezTo>
                    <a:cubicBezTo>
                      <a:pt x="347" y="258"/>
                      <a:pt x="347" y="258"/>
                      <a:pt x="347" y="258"/>
                    </a:cubicBezTo>
                    <a:cubicBezTo>
                      <a:pt x="349" y="257"/>
                      <a:pt x="349" y="257"/>
                      <a:pt x="349" y="257"/>
                    </a:cubicBezTo>
                    <a:close/>
                    <a:moveTo>
                      <a:pt x="388" y="286"/>
                    </a:moveTo>
                    <a:cubicBezTo>
                      <a:pt x="388" y="286"/>
                      <a:pt x="388" y="286"/>
                      <a:pt x="388" y="286"/>
                    </a:cubicBezTo>
                    <a:cubicBezTo>
                      <a:pt x="388" y="286"/>
                      <a:pt x="392" y="290"/>
                      <a:pt x="392" y="290"/>
                    </a:cubicBezTo>
                    <a:cubicBezTo>
                      <a:pt x="391" y="295"/>
                      <a:pt x="391" y="295"/>
                      <a:pt x="391" y="295"/>
                    </a:cubicBezTo>
                    <a:cubicBezTo>
                      <a:pt x="391" y="295"/>
                      <a:pt x="391" y="297"/>
                      <a:pt x="393" y="297"/>
                    </a:cubicBezTo>
                    <a:cubicBezTo>
                      <a:pt x="395" y="298"/>
                      <a:pt x="398" y="298"/>
                      <a:pt x="398" y="296"/>
                    </a:cubicBezTo>
                    <a:cubicBezTo>
                      <a:pt x="398" y="294"/>
                      <a:pt x="399" y="292"/>
                      <a:pt x="400" y="291"/>
                    </a:cubicBezTo>
                    <a:cubicBezTo>
                      <a:pt x="401" y="289"/>
                      <a:pt x="403" y="286"/>
                      <a:pt x="403" y="286"/>
                    </a:cubicBezTo>
                    <a:cubicBezTo>
                      <a:pt x="403" y="286"/>
                      <a:pt x="404" y="286"/>
                      <a:pt x="405" y="285"/>
                    </a:cubicBezTo>
                    <a:cubicBezTo>
                      <a:pt x="406" y="285"/>
                      <a:pt x="404" y="282"/>
                      <a:pt x="404" y="282"/>
                    </a:cubicBezTo>
                    <a:cubicBezTo>
                      <a:pt x="404" y="282"/>
                      <a:pt x="403" y="282"/>
                      <a:pt x="405" y="278"/>
                    </a:cubicBezTo>
                    <a:cubicBezTo>
                      <a:pt x="407" y="275"/>
                      <a:pt x="407" y="275"/>
                      <a:pt x="407" y="275"/>
                    </a:cubicBezTo>
                    <a:cubicBezTo>
                      <a:pt x="407" y="274"/>
                      <a:pt x="408" y="271"/>
                      <a:pt x="408" y="270"/>
                    </a:cubicBezTo>
                    <a:cubicBezTo>
                      <a:pt x="407" y="268"/>
                      <a:pt x="406" y="263"/>
                      <a:pt x="406" y="263"/>
                    </a:cubicBezTo>
                    <a:cubicBezTo>
                      <a:pt x="404" y="265"/>
                      <a:pt x="404" y="265"/>
                      <a:pt x="404" y="265"/>
                    </a:cubicBezTo>
                    <a:cubicBezTo>
                      <a:pt x="404" y="265"/>
                      <a:pt x="402" y="267"/>
                      <a:pt x="400" y="267"/>
                    </a:cubicBezTo>
                    <a:cubicBezTo>
                      <a:pt x="398" y="268"/>
                      <a:pt x="396" y="269"/>
                      <a:pt x="396" y="270"/>
                    </a:cubicBezTo>
                    <a:cubicBezTo>
                      <a:pt x="396" y="270"/>
                      <a:pt x="396" y="273"/>
                      <a:pt x="395" y="274"/>
                    </a:cubicBezTo>
                    <a:cubicBezTo>
                      <a:pt x="394" y="275"/>
                      <a:pt x="391" y="278"/>
                      <a:pt x="391" y="278"/>
                    </a:cubicBezTo>
                    <a:cubicBezTo>
                      <a:pt x="389" y="283"/>
                      <a:pt x="389" y="283"/>
                      <a:pt x="389" y="283"/>
                    </a:cubicBezTo>
                    <a:cubicBezTo>
                      <a:pt x="389" y="283"/>
                      <a:pt x="388" y="286"/>
                      <a:pt x="388" y="286"/>
                    </a:cubicBezTo>
                    <a:close/>
                    <a:moveTo>
                      <a:pt x="373" y="331"/>
                    </a:moveTo>
                    <a:cubicBezTo>
                      <a:pt x="373" y="331"/>
                      <a:pt x="373" y="331"/>
                      <a:pt x="373" y="331"/>
                    </a:cubicBezTo>
                    <a:cubicBezTo>
                      <a:pt x="371" y="330"/>
                      <a:pt x="369" y="328"/>
                      <a:pt x="369" y="326"/>
                    </a:cubicBezTo>
                    <a:cubicBezTo>
                      <a:pt x="369" y="325"/>
                      <a:pt x="370" y="323"/>
                      <a:pt x="370" y="323"/>
                    </a:cubicBezTo>
                    <a:cubicBezTo>
                      <a:pt x="370" y="323"/>
                      <a:pt x="368" y="322"/>
                      <a:pt x="368" y="321"/>
                    </a:cubicBezTo>
                    <a:cubicBezTo>
                      <a:pt x="368" y="321"/>
                      <a:pt x="370" y="317"/>
                      <a:pt x="370" y="315"/>
                    </a:cubicBezTo>
                    <a:cubicBezTo>
                      <a:pt x="369" y="314"/>
                      <a:pt x="370" y="308"/>
                      <a:pt x="370" y="308"/>
                    </a:cubicBezTo>
                    <a:cubicBezTo>
                      <a:pt x="370" y="308"/>
                      <a:pt x="373" y="307"/>
                      <a:pt x="373" y="308"/>
                    </a:cubicBezTo>
                    <a:cubicBezTo>
                      <a:pt x="373" y="309"/>
                      <a:pt x="372" y="312"/>
                      <a:pt x="372" y="313"/>
                    </a:cubicBezTo>
                    <a:cubicBezTo>
                      <a:pt x="372" y="314"/>
                      <a:pt x="371" y="318"/>
                      <a:pt x="371" y="319"/>
                    </a:cubicBezTo>
                    <a:cubicBezTo>
                      <a:pt x="371" y="319"/>
                      <a:pt x="372" y="318"/>
                      <a:pt x="374" y="320"/>
                    </a:cubicBezTo>
                    <a:cubicBezTo>
                      <a:pt x="376" y="322"/>
                      <a:pt x="376" y="325"/>
                      <a:pt x="376" y="325"/>
                    </a:cubicBezTo>
                    <a:cubicBezTo>
                      <a:pt x="374" y="327"/>
                      <a:pt x="374" y="327"/>
                      <a:pt x="374" y="327"/>
                    </a:cubicBezTo>
                    <a:cubicBezTo>
                      <a:pt x="373" y="331"/>
                      <a:pt x="373" y="331"/>
                      <a:pt x="373" y="331"/>
                    </a:cubicBezTo>
                    <a:close/>
                    <a:moveTo>
                      <a:pt x="361" y="333"/>
                    </a:moveTo>
                    <a:cubicBezTo>
                      <a:pt x="361" y="333"/>
                      <a:pt x="361" y="333"/>
                      <a:pt x="361" y="333"/>
                    </a:cubicBezTo>
                    <a:cubicBezTo>
                      <a:pt x="361" y="333"/>
                      <a:pt x="360" y="337"/>
                      <a:pt x="360" y="338"/>
                    </a:cubicBezTo>
                    <a:cubicBezTo>
                      <a:pt x="360" y="338"/>
                      <a:pt x="361" y="338"/>
                      <a:pt x="362" y="338"/>
                    </a:cubicBezTo>
                    <a:cubicBezTo>
                      <a:pt x="363" y="337"/>
                      <a:pt x="364" y="337"/>
                      <a:pt x="365" y="336"/>
                    </a:cubicBezTo>
                    <a:cubicBezTo>
                      <a:pt x="366" y="335"/>
                      <a:pt x="369" y="333"/>
                      <a:pt x="370" y="333"/>
                    </a:cubicBezTo>
                    <a:cubicBezTo>
                      <a:pt x="371" y="332"/>
                      <a:pt x="366" y="330"/>
                      <a:pt x="366" y="330"/>
                    </a:cubicBezTo>
                    <a:cubicBezTo>
                      <a:pt x="361" y="333"/>
                      <a:pt x="361" y="333"/>
                      <a:pt x="361" y="333"/>
                    </a:cubicBezTo>
                    <a:close/>
                    <a:moveTo>
                      <a:pt x="225" y="132"/>
                    </a:moveTo>
                    <a:cubicBezTo>
                      <a:pt x="225" y="132"/>
                      <a:pt x="225" y="132"/>
                      <a:pt x="225" y="132"/>
                    </a:cubicBezTo>
                    <a:cubicBezTo>
                      <a:pt x="227" y="133"/>
                      <a:pt x="227" y="133"/>
                      <a:pt x="227" y="133"/>
                    </a:cubicBezTo>
                    <a:cubicBezTo>
                      <a:pt x="227" y="133"/>
                      <a:pt x="228" y="132"/>
                      <a:pt x="229" y="131"/>
                    </a:cubicBezTo>
                    <a:cubicBezTo>
                      <a:pt x="230" y="130"/>
                      <a:pt x="228" y="129"/>
                      <a:pt x="228" y="129"/>
                    </a:cubicBezTo>
                    <a:cubicBezTo>
                      <a:pt x="227" y="130"/>
                      <a:pt x="227" y="130"/>
                      <a:pt x="227" y="130"/>
                    </a:cubicBezTo>
                    <a:cubicBezTo>
                      <a:pt x="227" y="130"/>
                      <a:pt x="225" y="132"/>
                      <a:pt x="225" y="132"/>
                    </a:cubicBezTo>
                    <a:close/>
                    <a:moveTo>
                      <a:pt x="164" y="164"/>
                    </a:moveTo>
                    <a:cubicBezTo>
                      <a:pt x="164" y="164"/>
                      <a:pt x="164" y="164"/>
                      <a:pt x="164" y="164"/>
                    </a:cubicBezTo>
                    <a:cubicBezTo>
                      <a:pt x="165" y="165"/>
                      <a:pt x="165" y="165"/>
                      <a:pt x="165" y="165"/>
                    </a:cubicBezTo>
                    <a:cubicBezTo>
                      <a:pt x="165" y="165"/>
                      <a:pt x="166" y="163"/>
                      <a:pt x="168" y="162"/>
                    </a:cubicBezTo>
                    <a:cubicBezTo>
                      <a:pt x="169" y="161"/>
                      <a:pt x="167" y="161"/>
                      <a:pt x="167" y="161"/>
                    </a:cubicBezTo>
                    <a:cubicBezTo>
                      <a:pt x="165" y="162"/>
                      <a:pt x="165" y="162"/>
                      <a:pt x="165" y="162"/>
                    </a:cubicBezTo>
                    <a:cubicBezTo>
                      <a:pt x="165" y="162"/>
                      <a:pt x="164" y="163"/>
                      <a:pt x="164" y="164"/>
                    </a:cubicBezTo>
                    <a:close/>
                    <a:moveTo>
                      <a:pt x="174" y="162"/>
                    </a:moveTo>
                    <a:cubicBezTo>
                      <a:pt x="174" y="162"/>
                      <a:pt x="174" y="162"/>
                      <a:pt x="174" y="162"/>
                    </a:cubicBezTo>
                    <a:cubicBezTo>
                      <a:pt x="174" y="164"/>
                      <a:pt x="174" y="164"/>
                      <a:pt x="174" y="164"/>
                    </a:cubicBezTo>
                    <a:cubicBezTo>
                      <a:pt x="174" y="164"/>
                      <a:pt x="177" y="165"/>
                      <a:pt x="179" y="166"/>
                    </a:cubicBezTo>
                    <a:cubicBezTo>
                      <a:pt x="182" y="167"/>
                      <a:pt x="180" y="164"/>
                      <a:pt x="180" y="164"/>
                    </a:cubicBezTo>
                    <a:cubicBezTo>
                      <a:pt x="178" y="162"/>
                      <a:pt x="178" y="162"/>
                      <a:pt x="178" y="162"/>
                    </a:cubicBezTo>
                    <a:cubicBezTo>
                      <a:pt x="178" y="162"/>
                      <a:pt x="175" y="161"/>
                      <a:pt x="174" y="162"/>
                    </a:cubicBezTo>
                    <a:close/>
                    <a:moveTo>
                      <a:pt x="211" y="164"/>
                    </a:moveTo>
                    <a:cubicBezTo>
                      <a:pt x="211" y="164"/>
                      <a:pt x="211" y="164"/>
                      <a:pt x="211" y="164"/>
                    </a:cubicBezTo>
                    <a:cubicBezTo>
                      <a:pt x="210" y="166"/>
                      <a:pt x="210" y="166"/>
                      <a:pt x="210" y="166"/>
                    </a:cubicBezTo>
                    <a:cubicBezTo>
                      <a:pt x="210" y="166"/>
                      <a:pt x="212" y="168"/>
                      <a:pt x="213" y="170"/>
                    </a:cubicBezTo>
                    <a:cubicBezTo>
                      <a:pt x="214" y="170"/>
                      <a:pt x="218" y="174"/>
                      <a:pt x="220" y="174"/>
                    </a:cubicBezTo>
                    <a:cubicBezTo>
                      <a:pt x="228" y="177"/>
                      <a:pt x="215" y="167"/>
                      <a:pt x="214" y="166"/>
                    </a:cubicBezTo>
                    <a:cubicBezTo>
                      <a:pt x="214" y="166"/>
                      <a:pt x="211" y="163"/>
                      <a:pt x="211" y="164"/>
                    </a:cubicBezTo>
                    <a:close/>
                    <a:moveTo>
                      <a:pt x="258" y="178"/>
                    </a:move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60" y="180"/>
                      <a:pt x="260" y="180"/>
                      <a:pt x="260" y="180"/>
                    </a:cubicBezTo>
                    <a:cubicBezTo>
                      <a:pt x="260" y="180"/>
                      <a:pt x="263" y="179"/>
                      <a:pt x="265" y="178"/>
                    </a:cubicBezTo>
                    <a:cubicBezTo>
                      <a:pt x="267" y="178"/>
                      <a:pt x="265" y="176"/>
                      <a:pt x="265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58" y="177"/>
                      <a:pt x="258" y="178"/>
                    </a:cubicBezTo>
                    <a:close/>
                    <a:moveTo>
                      <a:pt x="238" y="73"/>
                    </a:moveTo>
                    <a:cubicBezTo>
                      <a:pt x="238" y="73"/>
                      <a:pt x="238" y="73"/>
                      <a:pt x="238" y="73"/>
                    </a:cubicBezTo>
                    <a:cubicBezTo>
                      <a:pt x="238" y="73"/>
                      <a:pt x="234" y="75"/>
                      <a:pt x="234" y="75"/>
                    </a:cubicBezTo>
                    <a:cubicBezTo>
                      <a:pt x="233" y="75"/>
                      <a:pt x="234" y="77"/>
                      <a:pt x="235" y="77"/>
                    </a:cubicBezTo>
                    <a:cubicBezTo>
                      <a:pt x="236" y="78"/>
                      <a:pt x="239" y="79"/>
                      <a:pt x="239" y="79"/>
                    </a:cubicBezTo>
                    <a:cubicBezTo>
                      <a:pt x="240" y="79"/>
                      <a:pt x="243" y="77"/>
                      <a:pt x="245" y="75"/>
                    </a:cubicBezTo>
                    <a:cubicBezTo>
                      <a:pt x="247" y="74"/>
                      <a:pt x="243" y="73"/>
                      <a:pt x="243" y="73"/>
                    </a:cubicBezTo>
                    <a:cubicBezTo>
                      <a:pt x="238" y="73"/>
                      <a:pt x="238" y="73"/>
                      <a:pt x="238" y="73"/>
                    </a:cubicBezTo>
                    <a:close/>
                    <a:moveTo>
                      <a:pt x="202" y="66"/>
                    </a:moveTo>
                    <a:cubicBezTo>
                      <a:pt x="202" y="66"/>
                      <a:pt x="202" y="66"/>
                      <a:pt x="202" y="66"/>
                    </a:cubicBezTo>
                    <a:cubicBezTo>
                      <a:pt x="202" y="66"/>
                      <a:pt x="198" y="66"/>
                      <a:pt x="197" y="66"/>
                    </a:cubicBezTo>
                    <a:cubicBezTo>
                      <a:pt x="197" y="66"/>
                      <a:pt x="196" y="67"/>
                      <a:pt x="195" y="68"/>
                    </a:cubicBezTo>
                    <a:cubicBezTo>
                      <a:pt x="194" y="69"/>
                      <a:pt x="194" y="71"/>
                      <a:pt x="193" y="73"/>
                    </a:cubicBezTo>
                    <a:cubicBezTo>
                      <a:pt x="193" y="75"/>
                      <a:pt x="194" y="75"/>
                      <a:pt x="194" y="75"/>
                    </a:cubicBezTo>
                    <a:cubicBezTo>
                      <a:pt x="195" y="76"/>
                      <a:pt x="195" y="76"/>
                      <a:pt x="197" y="78"/>
                    </a:cubicBezTo>
                    <a:cubicBezTo>
                      <a:pt x="199" y="79"/>
                      <a:pt x="201" y="77"/>
                      <a:pt x="203" y="76"/>
                    </a:cubicBezTo>
                    <a:cubicBezTo>
                      <a:pt x="206" y="75"/>
                      <a:pt x="204" y="74"/>
                      <a:pt x="205" y="72"/>
                    </a:cubicBezTo>
                    <a:cubicBezTo>
                      <a:pt x="205" y="71"/>
                      <a:pt x="204" y="68"/>
                      <a:pt x="204" y="68"/>
                    </a:cubicBezTo>
                    <a:cubicBezTo>
                      <a:pt x="204" y="67"/>
                      <a:pt x="202" y="66"/>
                      <a:pt x="202" y="66"/>
                    </a:cubicBezTo>
                    <a:close/>
                    <a:moveTo>
                      <a:pt x="236" y="103"/>
                    </a:moveTo>
                    <a:cubicBezTo>
                      <a:pt x="236" y="103"/>
                      <a:pt x="236" y="103"/>
                      <a:pt x="236" y="103"/>
                    </a:cubicBezTo>
                    <a:cubicBezTo>
                      <a:pt x="236" y="103"/>
                      <a:pt x="235" y="105"/>
                      <a:pt x="235" y="105"/>
                    </a:cubicBezTo>
                    <a:cubicBezTo>
                      <a:pt x="235" y="105"/>
                      <a:pt x="235" y="107"/>
                      <a:pt x="235" y="107"/>
                    </a:cubicBezTo>
                    <a:cubicBezTo>
                      <a:pt x="235" y="107"/>
                      <a:pt x="234" y="108"/>
                      <a:pt x="233" y="109"/>
                    </a:cubicBezTo>
                    <a:cubicBezTo>
                      <a:pt x="231" y="111"/>
                      <a:pt x="233" y="111"/>
                      <a:pt x="234" y="112"/>
                    </a:cubicBezTo>
                    <a:cubicBezTo>
                      <a:pt x="235" y="114"/>
                      <a:pt x="234" y="113"/>
                      <a:pt x="235" y="113"/>
                    </a:cubicBezTo>
                    <a:cubicBezTo>
                      <a:pt x="235" y="114"/>
                      <a:pt x="236" y="113"/>
                      <a:pt x="238" y="112"/>
                    </a:cubicBezTo>
                    <a:cubicBezTo>
                      <a:pt x="240" y="111"/>
                      <a:pt x="239" y="111"/>
                      <a:pt x="239" y="111"/>
                    </a:cubicBezTo>
                    <a:cubicBezTo>
                      <a:pt x="239" y="111"/>
                      <a:pt x="237" y="108"/>
                      <a:pt x="237" y="108"/>
                    </a:cubicBezTo>
                    <a:cubicBezTo>
                      <a:pt x="237" y="108"/>
                      <a:pt x="237" y="107"/>
                      <a:pt x="237" y="107"/>
                    </a:cubicBezTo>
                    <a:cubicBezTo>
                      <a:pt x="237" y="106"/>
                      <a:pt x="238" y="106"/>
                      <a:pt x="239" y="105"/>
                    </a:cubicBezTo>
                    <a:cubicBezTo>
                      <a:pt x="240" y="103"/>
                      <a:pt x="240" y="102"/>
                      <a:pt x="240" y="102"/>
                    </a:cubicBezTo>
                    <a:cubicBezTo>
                      <a:pt x="240" y="101"/>
                      <a:pt x="238" y="101"/>
                      <a:pt x="238" y="101"/>
                    </a:cubicBezTo>
                    <a:cubicBezTo>
                      <a:pt x="238" y="101"/>
                      <a:pt x="236" y="102"/>
                      <a:pt x="236" y="103"/>
                    </a:cubicBezTo>
                    <a:close/>
                    <a:moveTo>
                      <a:pt x="233" y="105"/>
                    </a:move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2" y="103"/>
                      <a:pt x="232" y="103"/>
                      <a:pt x="232" y="103"/>
                    </a:cubicBezTo>
                    <a:cubicBezTo>
                      <a:pt x="232" y="103"/>
                      <a:pt x="231" y="102"/>
                      <a:pt x="228" y="102"/>
                    </a:cubicBezTo>
                    <a:cubicBezTo>
                      <a:pt x="226" y="102"/>
                      <a:pt x="226" y="103"/>
                      <a:pt x="224" y="103"/>
                    </a:cubicBezTo>
                    <a:cubicBezTo>
                      <a:pt x="222" y="103"/>
                      <a:pt x="222" y="105"/>
                      <a:pt x="222" y="106"/>
                    </a:cubicBezTo>
                    <a:cubicBezTo>
                      <a:pt x="221" y="108"/>
                      <a:pt x="222" y="107"/>
                      <a:pt x="223" y="108"/>
                    </a:cubicBezTo>
                    <a:cubicBezTo>
                      <a:pt x="224" y="109"/>
                      <a:pt x="223" y="109"/>
                      <a:pt x="224" y="112"/>
                    </a:cubicBezTo>
                    <a:cubicBezTo>
                      <a:pt x="224" y="114"/>
                      <a:pt x="225" y="113"/>
                      <a:pt x="225" y="113"/>
                    </a:cubicBezTo>
                    <a:cubicBezTo>
                      <a:pt x="226" y="114"/>
                      <a:pt x="227" y="113"/>
                      <a:pt x="229" y="112"/>
                    </a:cubicBezTo>
                    <a:cubicBezTo>
                      <a:pt x="231" y="110"/>
                      <a:pt x="229" y="110"/>
                      <a:pt x="229" y="110"/>
                    </a:cubicBezTo>
                    <a:cubicBezTo>
                      <a:pt x="229" y="110"/>
                      <a:pt x="231" y="109"/>
                      <a:pt x="233" y="107"/>
                    </a:cubicBezTo>
                    <a:cubicBezTo>
                      <a:pt x="234" y="105"/>
                      <a:pt x="233" y="105"/>
                      <a:pt x="233" y="105"/>
                    </a:cubicBezTo>
                    <a:close/>
                    <a:moveTo>
                      <a:pt x="284" y="139"/>
                    </a:moveTo>
                    <a:cubicBezTo>
                      <a:pt x="284" y="139"/>
                      <a:pt x="284" y="139"/>
                      <a:pt x="284" y="139"/>
                    </a:cubicBezTo>
                    <a:cubicBezTo>
                      <a:pt x="283" y="139"/>
                      <a:pt x="282" y="141"/>
                      <a:pt x="282" y="141"/>
                    </a:cubicBezTo>
                    <a:cubicBezTo>
                      <a:pt x="282" y="141"/>
                      <a:pt x="281" y="142"/>
                      <a:pt x="281" y="143"/>
                    </a:cubicBezTo>
                    <a:cubicBezTo>
                      <a:pt x="280" y="143"/>
                      <a:pt x="279" y="145"/>
                      <a:pt x="279" y="145"/>
                    </a:cubicBezTo>
                    <a:cubicBezTo>
                      <a:pt x="279" y="145"/>
                      <a:pt x="280" y="146"/>
                      <a:pt x="281" y="146"/>
                    </a:cubicBezTo>
                    <a:cubicBezTo>
                      <a:pt x="282" y="147"/>
                      <a:pt x="282" y="147"/>
                      <a:pt x="283" y="147"/>
                    </a:cubicBezTo>
                    <a:cubicBezTo>
                      <a:pt x="284" y="147"/>
                      <a:pt x="284" y="147"/>
                      <a:pt x="287" y="147"/>
                    </a:cubicBezTo>
                    <a:cubicBezTo>
                      <a:pt x="291" y="147"/>
                      <a:pt x="294" y="147"/>
                      <a:pt x="295" y="147"/>
                    </a:cubicBezTo>
                    <a:cubicBezTo>
                      <a:pt x="295" y="147"/>
                      <a:pt x="297" y="146"/>
                      <a:pt x="297" y="146"/>
                    </a:cubicBezTo>
                    <a:cubicBezTo>
                      <a:pt x="297" y="145"/>
                      <a:pt x="297" y="145"/>
                      <a:pt x="296" y="144"/>
                    </a:cubicBezTo>
                    <a:cubicBezTo>
                      <a:pt x="295" y="142"/>
                      <a:pt x="293" y="141"/>
                      <a:pt x="293" y="141"/>
                    </a:cubicBezTo>
                    <a:cubicBezTo>
                      <a:pt x="292" y="141"/>
                      <a:pt x="293" y="139"/>
                      <a:pt x="294" y="140"/>
                    </a:cubicBezTo>
                    <a:cubicBezTo>
                      <a:pt x="294" y="140"/>
                      <a:pt x="297" y="143"/>
                      <a:pt x="297" y="143"/>
                    </a:cubicBezTo>
                    <a:cubicBezTo>
                      <a:pt x="298" y="143"/>
                      <a:pt x="300" y="143"/>
                      <a:pt x="300" y="141"/>
                    </a:cubicBezTo>
                    <a:cubicBezTo>
                      <a:pt x="299" y="140"/>
                      <a:pt x="301" y="138"/>
                      <a:pt x="298" y="137"/>
                    </a:cubicBezTo>
                    <a:cubicBezTo>
                      <a:pt x="296" y="136"/>
                      <a:pt x="295" y="135"/>
                      <a:pt x="294" y="135"/>
                    </a:cubicBezTo>
                    <a:cubicBezTo>
                      <a:pt x="292" y="135"/>
                      <a:pt x="295" y="136"/>
                      <a:pt x="291" y="133"/>
                    </a:cubicBezTo>
                    <a:cubicBezTo>
                      <a:pt x="287" y="130"/>
                      <a:pt x="287" y="131"/>
                      <a:pt x="287" y="131"/>
                    </a:cubicBezTo>
                    <a:cubicBezTo>
                      <a:pt x="287" y="131"/>
                      <a:pt x="289" y="128"/>
                      <a:pt x="288" y="127"/>
                    </a:cubicBezTo>
                    <a:cubicBezTo>
                      <a:pt x="288" y="127"/>
                      <a:pt x="284" y="126"/>
                      <a:pt x="284" y="126"/>
                    </a:cubicBezTo>
                    <a:cubicBezTo>
                      <a:pt x="284" y="126"/>
                      <a:pt x="279" y="127"/>
                      <a:pt x="279" y="127"/>
                    </a:cubicBezTo>
                    <a:cubicBezTo>
                      <a:pt x="278" y="128"/>
                      <a:pt x="277" y="129"/>
                      <a:pt x="277" y="129"/>
                    </a:cubicBezTo>
                    <a:cubicBezTo>
                      <a:pt x="277" y="131"/>
                      <a:pt x="277" y="131"/>
                      <a:pt x="277" y="131"/>
                    </a:cubicBezTo>
                    <a:cubicBezTo>
                      <a:pt x="275" y="132"/>
                      <a:pt x="275" y="132"/>
                      <a:pt x="275" y="132"/>
                    </a:cubicBezTo>
                    <a:cubicBezTo>
                      <a:pt x="275" y="132"/>
                      <a:pt x="274" y="134"/>
                      <a:pt x="274" y="134"/>
                    </a:cubicBezTo>
                    <a:cubicBezTo>
                      <a:pt x="273" y="134"/>
                      <a:pt x="271" y="135"/>
                      <a:pt x="271" y="135"/>
                    </a:cubicBezTo>
                    <a:cubicBezTo>
                      <a:pt x="270" y="135"/>
                      <a:pt x="268" y="135"/>
                      <a:pt x="268" y="136"/>
                    </a:cubicBezTo>
                    <a:cubicBezTo>
                      <a:pt x="267" y="137"/>
                      <a:pt x="264" y="138"/>
                      <a:pt x="264" y="138"/>
                    </a:cubicBezTo>
                    <a:cubicBezTo>
                      <a:pt x="264" y="138"/>
                      <a:pt x="263" y="139"/>
                      <a:pt x="265" y="141"/>
                    </a:cubicBezTo>
                    <a:cubicBezTo>
                      <a:pt x="267" y="142"/>
                      <a:pt x="269" y="142"/>
                      <a:pt x="269" y="143"/>
                    </a:cubicBezTo>
                    <a:cubicBezTo>
                      <a:pt x="270" y="143"/>
                      <a:pt x="270" y="143"/>
                      <a:pt x="271" y="143"/>
                    </a:cubicBezTo>
                    <a:cubicBezTo>
                      <a:pt x="272" y="144"/>
                      <a:pt x="272" y="144"/>
                      <a:pt x="274" y="144"/>
                    </a:cubicBezTo>
                    <a:cubicBezTo>
                      <a:pt x="275" y="143"/>
                      <a:pt x="277" y="143"/>
                      <a:pt x="277" y="142"/>
                    </a:cubicBezTo>
                    <a:cubicBezTo>
                      <a:pt x="278" y="141"/>
                      <a:pt x="278" y="140"/>
                      <a:pt x="279" y="139"/>
                    </a:cubicBezTo>
                    <a:cubicBezTo>
                      <a:pt x="279" y="138"/>
                      <a:pt x="279" y="137"/>
                      <a:pt x="281" y="137"/>
                    </a:cubicBezTo>
                    <a:cubicBezTo>
                      <a:pt x="282" y="137"/>
                      <a:pt x="284" y="136"/>
                      <a:pt x="284" y="136"/>
                    </a:cubicBezTo>
                    <a:cubicBezTo>
                      <a:pt x="284" y="136"/>
                      <a:pt x="284" y="139"/>
                      <a:pt x="284" y="139"/>
                    </a:cubicBezTo>
                    <a:close/>
                    <a:moveTo>
                      <a:pt x="289" y="182"/>
                    </a:moveTo>
                    <a:cubicBezTo>
                      <a:pt x="289" y="182"/>
                      <a:pt x="289" y="182"/>
                      <a:pt x="289" y="182"/>
                    </a:cubicBezTo>
                    <a:cubicBezTo>
                      <a:pt x="288" y="181"/>
                      <a:pt x="288" y="181"/>
                      <a:pt x="288" y="181"/>
                    </a:cubicBezTo>
                    <a:cubicBezTo>
                      <a:pt x="288" y="180"/>
                      <a:pt x="288" y="180"/>
                      <a:pt x="288" y="180"/>
                    </a:cubicBezTo>
                    <a:cubicBezTo>
                      <a:pt x="285" y="177"/>
                      <a:pt x="285" y="177"/>
                      <a:pt x="285" y="177"/>
                    </a:cubicBezTo>
                    <a:cubicBezTo>
                      <a:pt x="285" y="177"/>
                      <a:pt x="289" y="176"/>
                      <a:pt x="291" y="175"/>
                    </a:cubicBezTo>
                    <a:cubicBezTo>
                      <a:pt x="294" y="174"/>
                      <a:pt x="291" y="173"/>
                      <a:pt x="291" y="172"/>
                    </a:cubicBezTo>
                    <a:cubicBezTo>
                      <a:pt x="291" y="172"/>
                      <a:pt x="290" y="172"/>
                      <a:pt x="288" y="172"/>
                    </a:cubicBezTo>
                    <a:cubicBezTo>
                      <a:pt x="287" y="172"/>
                      <a:pt x="286" y="172"/>
                      <a:pt x="284" y="173"/>
                    </a:cubicBezTo>
                    <a:cubicBezTo>
                      <a:pt x="283" y="173"/>
                      <a:pt x="282" y="171"/>
                      <a:pt x="282" y="171"/>
                    </a:cubicBezTo>
                    <a:cubicBezTo>
                      <a:pt x="281" y="171"/>
                      <a:pt x="277" y="171"/>
                      <a:pt x="276" y="171"/>
                    </a:cubicBezTo>
                    <a:cubicBezTo>
                      <a:pt x="276" y="171"/>
                      <a:pt x="275" y="173"/>
                      <a:pt x="274" y="174"/>
                    </a:cubicBezTo>
                    <a:cubicBezTo>
                      <a:pt x="273" y="175"/>
                      <a:pt x="272" y="176"/>
                      <a:pt x="271" y="176"/>
                    </a:cubicBezTo>
                    <a:cubicBezTo>
                      <a:pt x="270" y="177"/>
                      <a:pt x="274" y="179"/>
                      <a:pt x="275" y="179"/>
                    </a:cubicBezTo>
                    <a:cubicBezTo>
                      <a:pt x="275" y="180"/>
                      <a:pt x="278" y="180"/>
                      <a:pt x="278" y="181"/>
                    </a:cubicBezTo>
                    <a:cubicBezTo>
                      <a:pt x="279" y="181"/>
                      <a:pt x="282" y="183"/>
                      <a:pt x="283" y="183"/>
                    </a:cubicBezTo>
                    <a:cubicBezTo>
                      <a:pt x="284" y="184"/>
                      <a:pt x="282" y="185"/>
                      <a:pt x="281" y="187"/>
                    </a:cubicBezTo>
                    <a:cubicBezTo>
                      <a:pt x="280" y="189"/>
                      <a:pt x="279" y="189"/>
                      <a:pt x="278" y="190"/>
                    </a:cubicBezTo>
                    <a:cubicBezTo>
                      <a:pt x="277" y="191"/>
                      <a:pt x="279" y="192"/>
                      <a:pt x="280" y="193"/>
                    </a:cubicBezTo>
                    <a:cubicBezTo>
                      <a:pt x="281" y="194"/>
                      <a:pt x="283" y="195"/>
                      <a:pt x="283" y="195"/>
                    </a:cubicBezTo>
                    <a:cubicBezTo>
                      <a:pt x="284" y="195"/>
                      <a:pt x="287" y="193"/>
                      <a:pt x="287" y="193"/>
                    </a:cubicBezTo>
                    <a:cubicBezTo>
                      <a:pt x="287" y="193"/>
                      <a:pt x="288" y="190"/>
                      <a:pt x="288" y="190"/>
                    </a:cubicBezTo>
                    <a:cubicBezTo>
                      <a:pt x="288" y="189"/>
                      <a:pt x="289" y="187"/>
                      <a:pt x="289" y="187"/>
                    </a:cubicBezTo>
                    <a:cubicBezTo>
                      <a:pt x="290" y="186"/>
                      <a:pt x="290" y="186"/>
                      <a:pt x="290" y="186"/>
                    </a:cubicBezTo>
                    <a:cubicBezTo>
                      <a:pt x="289" y="182"/>
                      <a:pt x="289" y="182"/>
                      <a:pt x="289" y="182"/>
                    </a:cubicBezTo>
                    <a:close/>
                    <a:moveTo>
                      <a:pt x="316" y="209"/>
                    </a:moveTo>
                    <a:cubicBezTo>
                      <a:pt x="316" y="209"/>
                      <a:pt x="316" y="209"/>
                      <a:pt x="316" y="209"/>
                    </a:cubicBezTo>
                    <a:cubicBezTo>
                      <a:pt x="317" y="208"/>
                      <a:pt x="319" y="206"/>
                      <a:pt x="319" y="205"/>
                    </a:cubicBezTo>
                    <a:cubicBezTo>
                      <a:pt x="319" y="205"/>
                      <a:pt x="321" y="205"/>
                      <a:pt x="322" y="205"/>
                    </a:cubicBezTo>
                    <a:cubicBezTo>
                      <a:pt x="322" y="205"/>
                      <a:pt x="326" y="206"/>
                      <a:pt x="326" y="206"/>
                    </a:cubicBezTo>
                    <a:cubicBezTo>
                      <a:pt x="326" y="206"/>
                      <a:pt x="329" y="206"/>
                      <a:pt x="329" y="206"/>
                    </a:cubicBezTo>
                    <a:cubicBezTo>
                      <a:pt x="329" y="206"/>
                      <a:pt x="332" y="204"/>
                      <a:pt x="332" y="204"/>
                    </a:cubicBezTo>
                    <a:cubicBezTo>
                      <a:pt x="333" y="204"/>
                      <a:pt x="336" y="207"/>
                      <a:pt x="336" y="207"/>
                    </a:cubicBezTo>
                    <a:cubicBezTo>
                      <a:pt x="336" y="207"/>
                      <a:pt x="334" y="210"/>
                      <a:pt x="333" y="210"/>
                    </a:cubicBezTo>
                    <a:cubicBezTo>
                      <a:pt x="332" y="211"/>
                      <a:pt x="331" y="211"/>
                      <a:pt x="330" y="212"/>
                    </a:cubicBezTo>
                    <a:cubicBezTo>
                      <a:pt x="329" y="214"/>
                      <a:pt x="329" y="214"/>
                      <a:pt x="329" y="215"/>
                    </a:cubicBezTo>
                    <a:cubicBezTo>
                      <a:pt x="328" y="215"/>
                      <a:pt x="327" y="217"/>
                      <a:pt x="325" y="215"/>
                    </a:cubicBezTo>
                    <a:cubicBezTo>
                      <a:pt x="323" y="214"/>
                      <a:pt x="321" y="212"/>
                      <a:pt x="321" y="212"/>
                    </a:cubicBezTo>
                    <a:cubicBezTo>
                      <a:pt x="321" y="212"/>
                      <a:pt x="319" y="213"/>
                      <a:pt x="318" y="213"/>
                    </a:cubicBezTo>
                    <a:cubicBezTo>
                      <a:pt x="317" y="214"/>
                      <a:pt x="315" y="213"/>
                      <a:pt x="315" y="213"/>
                    </a:cubicBezTo>
                    <a:cubicBezTo>
                      <a:pt x="316" y="212"/>
                      <a:pt x="315" y="210"/>
                      <a:pt x="316" y="209"/>
                    </a:cubicBezTo>
                    <a:close/>
                    <a:moveTo>
                      <a:pt x="295" y="229"/>
                    </a:moveTo>
                    <a:cubicBezTo>
                      <a:pt x="295" y="229"/>
                      <a:pt x="295" y="229"/>
                      <a:pt x="295" y="229"/>
                    </a:cubicBezTo>
                    <a:cubicBezTo>
                      <a:pt x="295" y="229"/>
                      <a:pt x="291" y="227"/>
                      <a:pt x="292" y="226"/>
                    </a:cubicBezTo>
                    <a:cubicBezTo>
                      <a:pt x="293" y="224"/>
                      <a:pt x="297" y="220"/>
                      <a:pt x="298" y="219"/>
                    </a:cubicBezTo>
                    <a:cubicBezTo>
                      <a:pt x="298" y="219"/>
                      <a:pt x="301" y="220"/>
                      <a:pt x="301" y="220"/>
                    </a:cubicBezTo>
                    <a:cubicBezTo>
                      <a:pt x="302" y="220"/>
                      <a:pt x="303" y="217"/>
                      <a:pt x="304" y="217"/>
                    </a:cubicBezTo>
                    <a:cubicBezTo>
                      <a:pt x="304" y="217"/>
                      <a:pt x="308" y="217"/>
                      <a:pt x="308" y="217"/>
                    </a:cubicBezTo>
                    <a:cubicBezTo>
                      <a:pt x="308" y="217"/>
                      <a:pt x="306" y="221"/>
                      <a:pt x="304" y="222"/>
                    </a:cubicBezTo>
                    <a:cubicBezTo>
                      <a:pt x="302" y="223"/>
                      <a:pt x="301" y="223"/>
                      <a:pt x="301" y="224"/>
                    </a:cubicBezTo>
                    <a:cubicBezTo>
                      <a:pt x="300" y="225"/>
                      <a:pt x="299" y="226"/>
                      <a:pt x="299" y="227"/>
                    </a:cubicBezTo>
                    <a:cubicBezTo>
                      <a:pt x="298" y="227"/>
                      <a:pt x="295" y="229"/>
                      <a:pt x="295" y="229"/>
                    </a:cubicBezTo>
                    <a:close/>
                    <a:moveTo>
                      <a:pt x="282" y="268"/>
                    </a:moveTo>
                    <a:cubicBezTo>
                      <a:pt x="282" y="268"/>
                      <a:pt x="282" y="268"/>
                      <a:pt x="282" y="268"/>
                    </a:cubicBezTo>
                    <a:cubicBezTo>
                      <a:pt x="283" y="269"/>
                      <a:pt x="281" y="273"/>
                      <a:pt x="278" y="271"/>
                    </a:cubicBezTo>
                    <a:cubicBezTo>
                      <a:pt x="278" y="271"/>
                      <a:pt x="277" y="269"/>
                      <a:pt x="279" y="268"/>
                    </a:cubicBezTo>
                    <a:cubicBezTo>
                      <a:pt x="280" y="268"/>
                      <a:pt x="282" y="268"/>
                      <a:pt x="282" y="268"/>
                    </a:cubicBezTo>
                    <a:close/>
                    <a:moveTo>
                      <a:pt x="279" y="292"/>
                    </a:moveTo>
                    <a:cubicBezTo>
                      <a:pt x="279" y="292"/>
                      <a:pt x="279" y="292"/>
                      <a:pt x="279" y="292"/>
                    </a:cubicBezTo>
                    <a:cubicBezTo>
                      <a:pt x="279" y="292"/>
                      <a:pt x="281" y="290"/>
                      <a:pt x="281" y="290"/>
                    </a:cubicBezTo>
                    <a:cubicBezTo>
                      <a:pt x="282" y="290"/>
                      <a:pt x="283" y="291"/>
                      <a:pt x="283" y="291"/>
                    </a:cubicBezTo>
                    <a:cubicBezTo>
                      <a:pt x="283" y="291"/>
                      <a:pt x="286" y="293"/>
                      <a:pt x="286" y="293"/>
                    </a:cubicBezTo>
                    <a:cubicBezTo>
                      <a:pt x="286" y="294"/>
                      <a:pt x="287" y="296"/>
                      <a:pt x="286" y="296"/>
                    </a:cubicBezTo>
                    <a:cubicBezTo>
                      <a:pt x="285" y="297"/>
                      <a:pt x="284" y="298"/>
                      <a:pt x="283" y="297"/>
                    </a:cubicBezTo>
                    <a:cubicBezTo>
                      <a:pt x="282" y="297"/>
                      <a:pt x="281" y="297"/>
                      <a:pt x="281" y="296"/>
                    </a:cubicBezTo>
                    <a:cubicBezTo>
                      <a:pt x="281" y="295"/>
                      <a:pt x="281" y="295"/>
                      <a:pt x="281" y="294"/>
                    </a:cubicBezTo>
                    <a:cubicBezTo>
                      <a:pt x="281" y="294"/>
                      <a:pt x="279" y="294"/>
                      <a:pt x="279" y="294"/>
                    </a:cubicBezTo>
                    <a:cubicBezTo>
                      <a:pt x="279" y="292"/>
                      <a:pt x="279" y="292"/>
                      <a:pt x="279" y="292"/>
                    </a:cubicBezTo>
                    <a:close/>
                    <a:moveTo>
                      <a:pt x="238" y="279"/>
                    </a:moveTo>
                    <a:cubicBezTo>
                      <a:pt x="238" y="279"/>
                      <a:pt x="238" y="279"/>
                      <a:pt x="238" y="279"/>
                    </a:cubicBezTo>
                    <a:cubicBezTo>
                      <a:pt x="239" y="279"/>
                      <a:pt x="241" y="278"/>
                      <a:pt x="241" y="279"/>
                    </a:cubicBezTo>
                    <a:cubicBezTo>
                      <a:pt x="242" y="280"/>
                      <a:pt x="243" y="280"/>
                      <a:pt x="243" y="281"/>
                    </a:cubicBezTo>
                    <a:cubicBezTo>
                      <a:pt x="243" y="281"/>
                      <a:pt x="244" y="282"/>
                      <a:pt x="242" y="283"/>
                    </a:cubicBezTo>
                    <a:cubicBezTo>
                      <a:pt x="240" y="283"/>
                      <a:pt x="239" y="283"/>
                      <a:pt x="239" y="283"/>
                    </a:cubicBezTo>
                    <a:cubicBezTo>
                      <a:pt x="240" y="286"/>
                      <a:pt x="240" y="286"/>
                      <a:pt x="240" y="286"/>
                    </a:cubicBezTo>
                    <a:cubicBezTo>
                      <a:pt x="240" y="286"/>
                      <a:pt x="242" y="286"/>
                      <a:pt x="239" y="288"/>
                    </a:cubicBezTo>
                    <a:cubicBezTo>
                      <a:pt x="237" y="290"/>
                      <a:pt x="235" y="290"/>
                      <a:pt x="235" y="290"/>
                    </a:cubicBezTo>
                    <a:cubicBezTo>
                      <a:pt x="235" y="289"/>
                      <a:pt x="235" y="289"/>
                      <a:pt x="235" y="289"/>
                    </a:cubicBezTo>
                    <a:cubicBezTo>
                      <a:pt x="232" y="290"/>
                      <a:pt x="232" y="290"/>
                      <a:pt x="232" y="290"/>
                    </a:cubicBezTo>
                    <a:cubicBezTo>
                      <a:pt x="232" y="290"/>
                      <a:pt x="231" y="291"/>
                      <a:pt x="231" y="290"/>
                    </a:cubicBezTo>
                    <a:cubicBezTo>
                      <a:pt x="230" y="288"/>
                      <a:pt x="229" y="286"/>
                      <a:pt x="231" y="286"/>
                    </a:cubicBezTo>
                    <a:cubicBezTo>
                      <a:pt x="233" y="285"/>
                      <a:pt x="233" y="284"/>
                      <a:pt x="234" y="285"/>
                    </a:cubicBezTo>
                    <a:cubicBezTo>
                      <a:pt x="235" y="286"/>
                      <a:pt x="235" y="287"/>
                      <a:pt x="235" y="287"/>
                    </a:cubicBezTo>
                    <a:cubicBezTo>
                      <a:pt x="236" y="284"/>
                      <a:pt x="236" y="284"/>
                      <a:pt x="236" y="284"/>
                    </a:cubicBezTo>
                    <a:cubicBezTo>
                      <a:pt x="236" y="284"/>
                      <a:pt x="235" y="284"/>
                      <a:pt x="235" y="283"/>
                    </a:cubicBezTo>
                    <a:cubicBezTo>
                      <a:pt x="236" y="282"/>
                      <a:pt x="236" y="282"/>
                      <a:pt x="237" y="281"/>
                    </a:cubicBezTo>
                    <a:cubicBezTo>
                      <a:pt x="238" y="281"/>
                      <a:pt x="239" y="282"/>
                      <a:pt x="239" y="282"/>
                    </a:cubicBezTo>
                    <a:cubicBezTo>
                      <a:pt x="238" y="279"/>
                      <a:pt x="238" y="279"/>
                      <a:pt x="238" y="279"/>
                    </a:cubicBezTo>
                    <a:close/>
                    <a:moveTo>
                      <a:pt x="258" y="286"/>
                    </a:moveTo>
                    <a:cubicBezTo>
                      <a:pt x="258" y="286"/>
                      <a:pt x="258" y="286"/>
                      <a:pt x="258" y="286"/>
                    </a:cubicBezTo>
                    <a:cubicBezTo>
                      <a:pt x="258" y="286"/>
                      <a:pt x="259" y="286"/>
                      <a:pt x="259" y="287"/>
                    </a:cubicBezTo>
                    <a:cubicBezTo>
                      <a:pt x="260" y="288"/>
                      <a:pt x="260" y="288"/>
                      <a:pt x="259" y="288"/>
                    </a:cubicBezTo>
                    <a:cubicBezTo>
                      <a:pt x="259" y="288"/>
                      <a:pt x="256" y="288"/>
                      <a:pt x="256" y="288"/>
                    </a:cubicBezTo>
                    <a:cubicBezTo>
                      <a:pt x="256" y="288"/>
                      <a:pt x="255" y="289"/>
                      <a:pt x="255" y="287"/>
                    </a:cubicBezTo>
                    <a:cubicBezTo>
                      <a:pt x="255" y="286"/>
                      <a:pt x="255" y="285"/>
                      <a:pt x="255" y="285"/>
                    </a:cubicBezTo>
                    <a:cubicBezTo>
                      <a:pt x="258" y="286"/>
                      <a:pt x="258" y="286"/>
                      <a:pt x="258" y="286"/>
                    </a:cubicBezTo>
                    <a:close/>
                    <a:moveTo>
                      <a:pt x="265" y="282"/>
                    </a:moveTo>
                    <a:cubicBezTo>
                      <a:pt x="265" y="282"/>
                      <a:pt x="265" y="282"/>
                      <a:pt x="265" y="282"/>
                    </a:cubicBezTo>
                    <a:cubicBezTo>
                      <a:pt x="269" y="279"/>
                      <a:pt x="269" y="279"/>
                      <a:pt x="269" y="279"/>
                    </a:cubicBezTo>
                    <a:cubicBezTo>
                      <a:pt x="269" y="279"/>
                      <a:pt x="270" y="282"/>
                      <a:pt x="268" y="283"/>
                    </a:cubicBezTo>
                    <a:cubicBezTo>
                      <a:pt x="267" y="284"/>
                      <a:pt x="266" y="284"/>
                      <a:pt x="266" y="284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65" y="282"/>
                      <a:pt x="265" y="282"/>
                      <a:pt x="265" y="282"/>
                    </a:cubicBezTo>
                    <a:close/>
                    <a:moveTo>
                      <a:pt x="273" y="275"/>
                    </a:moveTo>
                    <a:cubicBezTo>
                      <a:pt x="273" y="275"/>
                      <a:pt x="273" y="275"/>
                      <a:pt x="273" y="275"/>
                    </a:cubicBezTo>
                    <a:cubicBezTo>
                      <a:pt x="273" y="275"/>
                      <a:pt x="272" y="278"/>
                      <a:pt x="273" y="280"/>
                    </a:cubicBezTo>
                    <a:cubicBezTo>
                      <a:pt x="273" y="281"/>
                      <a:pt x="273" y="281"/>
                      <a:pt x="274" y="281"/>
                    </a:cubicBezTo>
                    <a:cubicBezTo>
                      <a:pt x="275" y="282"/>
                      <a:pt x="276" y="282"/>
                      <a:pt x="277" y="281"/>
                    </a:cubicBezTo>
                    <a:cubicBezTo>
                      <a:pt x="278" y="281"/>
                      <a:pt x="278" y="278"/>
                      <a:pt x="278" y="278"/>
                    </a:cubicBezTo>
                    <a:cubicBezTo>
                      <a:pt x="278" y="278"/>
                      <a:pt x="278" y="277"/>
                      <a:pt x="277" y="275"/>
                    </a:cubicBezTo>
                    <a:cubicBezTo>
                      <a:pt x="276" y="272"/>
                      <a:pt x="274" y="275"/>
                      <a:pt x="273" y="275"/>
                    </a:cubicBezTo>
                    <a:close/>
                    <a:moveTo>
                      <a:pt x="274" y="259"/>
                    </a:moveTo>
                    <a:cubicBezTo>
                      <a:pt x="274" y="259"/>
                      <a:pt x="274" y="259"/>
                      <a:pt x="274" y="259"/>
                    </a:cubicBezTo>
                    <a:cubicBezTo>
                      <a:pt x="274" y="258"/>
                      <a:pt x="274" y="255"/>
                      <a:pt x="275" y="254"/>
                    </a:cubicBezTo>
                    <a:cubicBezTo>
                      <a:pt x="276" y="254"/>
                      <a:pt x="276" y="253"/>
                      <a:pt x="277" y="252"/>
                    </a:cubicBezTo>
                    <a:cubicBezTo>
                      <a:pt x="277" y="251"/>
                      <a:pt x="281" y="251"/>
                      <a:pt x="281" y="251"/>
                    </a:cubicBezTo>
                    <a:cubicBezTo>
                      <a:pt x="282" y="253"/>
                      <a:pt x="282" y="253"/>
                      <a:pt x="282" y="253"/>
                    </a:cubicBezTo>
                    <a:cubicBezTo>
                      <a:pt x="282" y="253"/>
                      <a:pt x="282" y="255"/>
                      <a:pt x="282" y="256"/>
                    </a:cubicBezTo>
                    <a:cubicBezTo>
                      <a:pt x="282" y="257"/>
                      <a:pt x="282" y="257"/>
                      <a:pt x="283" y="259"/>
                    </a:cubicBezTo>
                    <a:cubicBezTo>
                      <a:pt x="283" y="260"/>
                      <a:pt x="282" y="262"/>
                      <a:pt x="282" y="263"/>
                    </a:cubicBezTo>
                    <a:cubicBezTo>
                      <a:pt x="281" y="264"/>
                      <a:pt x="281" y="265"/>
                      <a:pt x="280" y="265"/>
                    </a:cubicBezTo>
                    <a:cubicBezTo>
                      <a:pt x="279" y="266"/>
                      <a:pt x="279" y="267"/>
                      <a:pt x="278" y="266"/>
                    </a:cubicBezTo>
                    <a:cubicBezTo>
                      <a:pt x="277" y="265"/>
                      <a:pt x="274" y="264"/>
                      <a:pt x="274" y="263"/>
                    </a:cubicBezTo>
                    <a:cubicBezTo>
                      <a:pt x="274" y="263"/>
                      <a:pt x="274" y="261"/>
                      <a:pt x="274" y="261"/>
                    </a:cubicBezTo>
                    <a:cubicBezTo>
                      <a:pt x="274" y="259"/>
                      <a:pt x="274" y="259"/>
                      <a:pt x="274" y="259"/>
                    </a:cubicBezTo>
                    <a:close/>
                    <a:moveTo>
                      <a:pt x="262" y="264"/>
                    </a:moveTo>
                    <a:cubicBezTo>
                      <a:pt x="262" y="264"/>
                      <a:pt x="262" y="264"/>
                      <a:pt x="262" y="264"/>
                    </a:cubicBezTo>
                    <a:cubicBezTo>
                      <a:pt x="262" y="263"/>
                      <a:pt x="263" y="259"/>
                      <a:pt x="263" y="259"/>
                    </a:cubicBezTo>
                    <a:cubicBezTo>
                      <a:pt x="263" y="259"/>
                      <a:pt x="263" y="257"/>
                      <a:pt x="265" y="256"/>
                    </a:cubicBezTo>
                    <a:cubicBezTo>
                      <a:pt x="266" y="256"/>
                      <a:pt x="266" y="255"/>
                      <a:pt x="267" y="256"/>
                    </a:cubicBezTo>
                    <a:cubicBezTo>
                      <a:pt x="268" y="257"/>
                      <a:pt x="269" y="258"/>
                      <a:pt x="269" y="258"/>
                    </a:cubicBezTo>
                    <a:cubicBezTo>
                      <a:pt x="269" y="258"/>
                      <a:pt x="268" y="258"/>
                      <a:pt x="268" y="259"/>
                    </a:cubicBezTo>
                    <a:cubicBezTo>
                      <a:pt x="268" y="259"/>
                      <a:pt x="269" y="261"/>
                      <a:pt x="269" y="261"/>
                    </a:cubicBezTo>
                    <a:cubicBezTo>
                      <a:pt x="268" y="262"/>
                      <a:pt x="267" y="263"/>
                      <a:pt x="266" y="264"/>
                    </a:cubicBezTo>
                    <a:cubicBezTo>
                      <a:pt x="266" y="265"/>
                      <a:pt x="264" y="266"/>
                      <a:pt x="264" y="266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69"/>
                      <a:pt x="261" y="269"/>
                    </a:cubicBezTo>
                    <a:cubicBezTo>
                      <a:pt x="260" y="269"/>
                      <a:pt x="260" y="269"/>
                      <a:pt x="260" y="269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1" y="264"/>
                      <a:pt x="261" y="264"/>
                      <a:pt x="261" y="264"/>
                    </a:cubicBezTo>
                    <a:cubicBezTo>
                      <a:pt x="262" y="264"/>
                      <a:pt x="262" y="264"/>
                      <a:pt x="262" y="264"/>
                    </a:cubicBezTo>
                    <a:close/>
                    <a:moveTo>
                      <a:pt x="242" y="268"/>
                    </a:moveTo>
                    <a:cubicBezTo>
                      <a:pt x="242" y="268"/>
                      <a:pt x="242" y="268"/>
                      <a:pt x="242" y="268"/>
                    </a:cubicBezTo>
                    <a:cubicBezTo>
                      <a:pt x="245" y="267"/>
                      <a:pt x="245" y="267"/>
                      <a:pt x="245" y="267"/>
                    </a:cubicBezTo>
                    <a:cubicBezTo>
                      <a:pt x="248" y="269"/>
                      <a:pt x="248" y="269"/>
                      <a:pt x="248" y="269"/>
                    </a:cubicBezTo>
                    <a:cubicBezTo>
                      <a:pt x="248" y="272"/>
                      <a:pt x="248" y="272"/>
                      <a:pt x="248" y="272"/>
                    </a:cubicBezTo>
                    <a:cubicBezTo>
                      <a:pt x="248" y="272"/>
                      <a:pt x="246" y="276"/>
                      <a:pt x="245" y="275"/>
                    </a:cubicBezTo>
                    <a:cubicBezTo>
                      <a:pt x="244" y="273"/>
                      <a:pt x="244" y="271"/>
                      <a:pt x="244" y="271"/>
                    </a:cubicBezTo>
                    <a:cubicBezTo>
                      <a:pt x="242" y="268"/>
                      <a:pt x="242" y="268"/>
                      <a:pt x="242" y="268"/>
                    </a:cubicBezTo>
                    <a:close/>
                    <a:moveTo>
                      <a:pt x="229" y="260"/>
                    </a:moveTo>
                    <a:cubicBezTo>
                      <a:pt x="229" y="260"/>
                      <a:pt x="229" y="260"/>
                      <a:pt x="229" y="260"/>
                    </a:cubicBezTo>
                    <a:cubicBezTo>
                      <a:pt x="229" y="260"/>
                      <a:pt x="234" y="259"/>
                      <a:pt x="234" y="260"/>
                    </a:cubicBezTo>
                    <a:cubicBezTo>
                      <a:pt x="234" y="260"/>
                      <a:pt x="234" y="262"/>
                      <a:pt x="235" y="262"/>
                    </a:cubicBezTo>
                    <a:cubicBezTo>
                      <a:pt x="235" y="263"/>
                      <a:pt x="232" y="266"/>
                      <a:pt x="231" y="266"/>
                    </a:cubicBezTo>
                    <a:cubicBezTo>
                      <a:pt x="231" y="266"/>
                      <a:pt x="230" y="265"/>
                      <a:pt x="230" y="265"/>
                    </a:cubicBezTo>
                    <a:cubicBezTo>
                      <a:pt x="229" y="260"/>
                      <a:pt x="229" y="260"/>
                      <a:pt x="229" y="260"/>
                    </a:cubicBezTo>
                    <a:close/>
                    <a:moveTo>
                      <a:pt x="225" y="247"/>
                    </a:moveTo>
                    <a:cubicBezTo>
                      <a:pt x="225" y="247"/>
                      <a:pt x="225" y="247"/>
                      <a:pt x="225" y="247"/>
                    </a:cubicBezTo>
                    <a:cubicBezTo>
                      <a:pt x="225" y="247"/>
                      <a:pt x="226" y="246"/>
                      <a:pt x="227" y="246"/>
                    </a:cubicBezTo>
                    <a:cubicBezTo>
                      <a:pt x="228" y="247"/>
                      <a:pt x="228" y="250"/>
                      <a:pt x="228" y="250"/>
                    </a:cubicBezTo>
                    <a:cubicBezTo>
                      <a:pt x="227" y="253"/>
                      <a:pt x="227" y="253"/>
                      <a:pt x="227" y="253"/>
                    </a:cubicBezTo>
                    <a:cubicBezTo>
                      <a:pt x="227" y="253"/>
                      <a:pt x="225" y="256"/>
                      <a:pt x="225" y="256"/>
                    </a:cubicBezTo>
                    <a:cubicBezTo>
                      <a:pt x="225" y="255"/>
                      <a:pt x="224" y="250"/>
                      <a:pt x="224" y="250"/>
                    </a:cubicBezTo>
                    <a:cubicBezTo>
                      <a:pt x="225" y="247"/>
                      <a:pt x="225" y="247"/>
                      <a:pt x="225" y="247"/>
                    </a:cubicBezTo>
                    <a:close/>
                    <a:moveTo>
                      <a:pt x="219" y="239"/>
                    </a:moveTo>
                    <a:cubicBezTo>
                      <a:pt x="219" y="239"/>
                      <a:pt x="219" y="239"/>
                      <a:pt x="219" y="239"/>
                    </a:cubicBezTo>
                    <a:cubicBezTo>
                      <a:pt x="219" y="239"/>
                      <a:pt x="218" y="242"/>
                      <a:pt x="218" y="243"/>
                    </a:cubicBezTo>
                    <a:cubicBezTo>
                      <a:pt x="218" y="243"/>
                      <a:pt x="219" y="245"/>
                      <a:pt x="219" y="245"/>
                    </a:cubicBezTo>
                    <a:cubicBezTo>
                      <a:pt x="219" y="246"/>
                      <a:pt x="219" y="245"/>
                      <a:pt x="220" y="244"/>
                    </a:cubicBezTo>
                    <a:cubicBezTo>
                      <a:pt x="221" y="243"/>
                      <a:pt x="221" y="242"/>
                      <a:pt x="221" y="242"/>
                    </a:cubicBezTo>
                    <a:cubicBezTo>
                      <a:pt x="221" y="242"/>
                      <a:pt x="223" y="241"/>
                      <a:pt x="223" y="240"/>
                    </a:cubicBezTo>
                    <a:cubicBezTo>
                      <a:pt x="224" y="240"/>
                      <a:pt x="224" y="237"/>
                      <a:pt x="224" y="237"/>
                    </a:cubicBezTo>
                    <a:cubicBezTo>
                      <a:pt x="224" y="237"/>
                      <a:pt x="221" y="235"/>
                      <a:pt x="221" y="236"/>
                    </a:cubicBezTo>
                    <a:cubicBezTo>
                      <a:pt x="220" y="236"/>
                      <a:pt x="219" y="239"/>
                      <a:pt x="219" y="239"/>
                    </a:cubicBezTo>
                    <a:close/>
                    <a:moveTo>
                      <a:pt x="233" y="237"/>
                    </a:moveTo>
                    <a:cubicBezTo>
                      <a:pt x="233" y="237"/>
                      <a:pt x="233" y="237"/>
                      <a:pt x="233" y="237"/>
                    </a:cubicBezTo>
                    <a:cubicBezTo>
                      <a:pt x="234" y="237"/>
                      <a:pt x="234" y="237"/>
                      <a:pt x="234" y="237"/>
                    </a:cubicBezTo>
                    <a:cubicBezTo>
                      <a:pt x="234" y="238"/>
                      <a:pt x="234" y="238"/>
                      <a:pt x="234" y="238"/>
                    </a:cubicBezTo>
                    <a:cubicBezTo>
                      <a:pt x="234" y="238"/>
                      <a:pt x="237" y="237"/>
                      <a:pt x="238" y="237"/>
                    </a:cubicBezTo>
                    <a:cubicBezTo>
                      <a:pt x="239" y="236"/>
                      <a:pt x="238" y="235"/>
                      <a:pt x="238" y="234"/>
                    </a:cubicBezTo>
                    <a:cubicBezTo>
                      <a:pt x="237" y="233"/>
                      <a:pt x="233" y="237"/>
                      <a:pt x="233" y="237"/>
                    </a:cubicBezTo>
                    <a:close/>
                    <a:moveTo>
                      <a:pt x="247" y="241"/>
                    </a:moveTo>
                    <a:cubicBezTo>
                      <a:pt x="247" y="241"/>
                      <a:pt x="247" y="241"/>
                      <a:pt x="247" y="241"/>
                    </a:cubicBezTo>
                    <a:cubicBezTo>
                      <a:pt x="245" y="240"/>
                      <a:pt x="245" y="240"/>
                      <a:pt x="245" y="240"/>
                    </a:cubicBezTo>
                    <a:cubicBezTo>
                      <a:pt x="245" y="242"/>
                      <a:pt x="245" y="242"/>
                      <a:pt x="245" y="242"/>
                    </a:cubicBezTo>
                    <a:cubicBezTo>
                      <a:pt x="245" y="242"/>
                      <a:pt x="246" y="244"/>
                      <a:pt x="247" y="245"/>
                    </a:cubicBezTo>
                    <a:cubicBezTo>
                      <a:pt x="247" y="245"/>
                      <a:pt x="245" y="247"/>
                      <a:pt x="245" y="247"/>
                    </a:cubicBezTo>
                    <a:cubicBezTo>
                      <a:pt x="247" y="250"/>
                      <a:pt x="247" y="250"/>
                      <a:pt x="247" y="250"/>
                    </a:cubicBezTo>
                    <a:cubicBezTo>
                      <a:pt x="250" y="245"/>
                      <a:pt x="250" y="245"/>
                      <a:pt x="250" y="245"/>
                    </a:cubicBezTo>
                    <a:cubicBezTo>
                      <a:pt x="250" y="245"/>
                      <a:pt x="249" y="243"/>
                      <a:pt x="249" y="243"/>
                    </a:cubicBezTo>
                    <a:cubicBezTo>
                      <a:pt x="249" y="242"/>
                      <a:pt x="247" y="241"/>
                      <a:pt x="247" y="241"/>
                    </a:cubicBezTo>
                    <a:close/>
                    <a:moveTo>
                      <a:pt x="261" y="241"/>
                    </a:moveTo>
                    <a:cubicBezTo>
                      <a:pt x="261" y="241"/>
                      <a:pt x="261" y="241"/>
                      <a:pt x="261" y="241"/>
                    </a:cubicBezTo>
                    <a:cubicBezTo>
                      <a:pt x="262" y="243"/>
                      <a:pt x="262" y="243"/>
                      <a:pt x="262" y="243"/>
                    </a:cubicBezTo>
                    <a:cubicBezTo>
                      <a:pt x="262" y="243"/>
                      <a:pt x="261" y="245"/>
                      <a:pt x="260" y="245"/>
                    </a:cubicBezTo>
                    <a:cubicBezTo>
                      <a:pt x="260" y="245"/>
                      <a:pt x="259" y="244"/>
                      <a:pt x="259" y="244"/>
                    </a:cubicBezTo>
                    <a:cubicBezTo>
                      <a:pt x="261" y="241"/>
                      <a:pt x="261" y="241"/>
                      <a:pt x="261" y="241"/>
                    </a:cubicBezTo>
                    <a:close/>
                    <a:moveTo>
                      <a:pt x="264" y="238"/>
                    </a:moveTo>
                    <a:cubicBezTo>
                      <a:pt x="264" y="238"/>
                      <a:pt x="264" y="238"/>
                      <a:pt x="264" y="238"/>
                    </a:cubicBezTo>
                    <a:cubicBezTo>
                      <a:pt x="265" y="240"/>
                      <a:pt x="265" y="240"/>
                      <a:pt x="265" y="240"/>
                    </a:cubicBezTo>
                    <a:cubicBezTo>
                      <a:pt x="265" y="240"/>
                      <a:pt x="268" y="239"/>
                      <a:pt x="270" y="238"/>
                    </a:cubicBezTo>
                    <a:cubicBezTo>
                      <a:pt x="273" y="237"/>
                      <a:pt x="270" y="236"/>
                      <a:pt x="270" y="236"/>
                    </a:cubicBezTo>
                    <a:cubicBezTo>
                      <a:pt x="267" y="236"/>
                      <a:pt x="267" y="236"/>
                      <a:pt x="267" y="236"/>
                    </a:cubicBezTo>
                    <a:cubicBezTo>
                      <a:pt x="267" y="236"/>
                      <a:pt x="264" y="237"/>
                      <a:pt x="264" y="238"/>
                    </a:cubicBezTo>
                    <a:close/>
                    <a:moveTo>
                      <a:pt x="247" y="230"/>
                    </a:moveTo>
                    <a:cubicBezTo>
                      <a:pt x="247" y="230"/>
                      <a:pt x="247" y="230"/>
                      <a:pt x="247" y="230"/>
                    </a:cubicBezTo>
                    <a:cubicBezTo>
                      <a:pt x="250" y="233"/>
                      <a:pt x="250" y="233"/>
                      <a:pt x="250" y="233"/>
                    </a:cubicBezTo>
                    <a:cubicBezTo>
                      <a:pt x="250" y="233"/>
                      <a:pt x="254" y="235"/>
                      <a:pt x="255" y="235"/>
                    </a:cubicBezTo>
                    <a:cubicBezTo>
                      <a:pt x="255" y="236"/>
                      <a:pt x="257" y="235"/>
                      <a:pt x="259" y="235"/>
                    </a:cubicBezTo>
                    <a:cubicBezTo>
                      <a:pt x="260" y="234"/>
                      <a:pt x="260" y="234"/>
                      <a:pt x="260" y="233"/>
                    </a:cubicBezTo>
                    <a:cubicBezTo>
                      <a:pt x="260" y="233"/>
                      <a:pt x="259" y="232"/>
                      <a:pt x="259" y="232"/>
                    </a:cubicBezTo>
                    <a:cubicBezTo>
                      <a:pt x="259" y="232"/>
                      <a:pt x="258" y="230"/>
                      <a:pt x="255" y="230"/>
                    </a:cubicBezTo>
                    <a:cubicBezTo>
                      <a:pt x="253" y="231"/>
                      <a:pt x="253" y="230"/>
                      <a:pt x="253" y="230"/>
                    </a:cubicBezTo>
                    <a:cubicBezTo>
                      <a:pt x="253" y="230"/>
                      <a:pt x="252" y="230"/>
                      <a:pt x="249" y="229"/>
                    </a:cubicBezTo>
                    <a:cubicBezTo>
                      <a:pt x="247" y="229"/>
                      <a:pt x="248" y="230"/>
                      <a:pt x="247" y="230"/>
                    </a:cubicBezTo>
                    <a:close/>
                    <a:moveTo>
                      <a:pt x="245" y="229"/>
                    </a:moveTo>
                    <a:cubicBezTo>
                      <a:pt x="245" y="229"/>
                      <a:pt x="245" y="229"/>
                      <a:pt x="245" y="229"/>
                    </a:cubicBezTo>
                    <a:cubicBezTo>
                      <a:pt x="246" y="228"/>
                      <a:pt x="246" y="228"/>
                      <a:pt x="246" y="228"/>
                    </a:cubicBezTo>
                    <a:cubicBezTo>
                      <a:pt x="246" y="228"/>
                      <a:pt x="246" y="226"/>
                      <a:pt x="246" y="223"/>
                    </a:cubicBezTo>
                    <a:cubicBezTo>
                      <a:pt x="246" y="221"/>
                      <a:pt x="245" y="222"/>
                      <a:pt x="245" y="222"/>
                    </a:cubicBezTo>
                    <a:cubicBezTo>
                      <a:pt x="245" y="221"/>
                      <a:pt x="245" y="220"/>
                      <a:pt x="244" y="218"/>
                    </a:cubicBezTo>
                    <a:cubicBezTo>
                      <a:pt x="243" y="217"/>
                      <a:pt x="243" y="218"/>
                      <a:pt x="242" y="218"/>
                    </a:cubicBezTo>
                    <a:cubicBezTo>
                      <a:pt x="242" y="218"/>
                      <a:pt x="241" y="219"/>
                      <a:pt x="239" y="219"/>
                    </a:cubicBezTo>
                    <a:cubicBezTo>
                      <a:pt x="237" y="219"/>
                      <a:pt x="238" y="217"/>
                      <a:pt x="237" y="216"/>
                    </a:cubicBezTo>
                    <a:cubicBezTo>
                      <a:pt x="236" y="215"/>
                      <a:pt x="234" y="215"/>
                      <a:pt x="234" y="215"/>
                    </a:cubicBezTo>
                    <a:cubicBezTo>
                      <a:pt x="233" y="215"/>
                      <a:pt x="231" y="218"/>
                      <a:pt x="231" y="219"/>
                    </a:cubicBezTo>
                    <a:cubicBezTo>
                      <a:pt x="231" y="220"/>
                      <a:pt x="232" y="220"/>
                      <a:pt x="235" y="223"/>
                    </a:cubicBezTo>
                    <a:cubicBezTo>
                      <a:pt x="238" y="225"/>
                      <a:pt x="239" y="225"/>
                      <a:pt x="240" y="225"/>
                    </a:cubicBezTo>
                    <a:cubicBezTo>
                      <a:pt x="241" y="226"/>
                      <a:pt x="244" y="228"/>
                      <a:pt x="245" y="229"/>
                    </a:cubicBezTo>
                    <a:close/>
                    <a:moveTo>
                      <a:pt x="216" y="360"/>
                    </a:moveTo>
                    <a:cubicBezTo>
                      <a:pt x="216" y="360"/>
                      <a:pt x="216" y="360"/>
                      <a:pt x="216" y="360"/>
                    </a:cubicBezTo>
                    <a:cubicBezTo>
                      <a:pt x="217" y="357"/>
                      <a:pt x="217" y="357"/>
                      <a:pt x="217" y="357"/>
                    </a:cubicBezTo>
                    <a:cubicBezTo>
                      <a:pt x="215" y="354"/>
                      <a:pt x="215" y="354"/>
                      <a:pt x="215" y="354"/>
                    </a:cubicBezTo>
                    <a:cubicBezTo>
                      <a:pt x="215" y="350"/>
                      <a:pt x="215" y="350"/>
                      <a:pt x="215" y="350"/>
                    </a:cubicBezTo>
                    <a:cubicBezTo>
                      <a:pt x="216" y="349"/>
                      <a:pt x="216" y="349"/>
                      <a:pt x="216" y="349"/>
                    </a:cubicBezTo>
                    <a:cubicBezTo>
                      <a:pt x="216" y="349"/>
                      <a:pt x="218" y="351"/>
                      <a:pt x="218" y="352"/>
                    </a:cubicBezTo>
                    <a:cubicBezTo>
                      <a:pt x="218" y="353"/>
                      <a:pt x="218" y="355"/>
                      <a:pt x="218" y="355"/>
                    </a:cubicBezTo>
                    <a:cubicBezTo>
                      <a:pt x="218" y="355"/>
                      <a:pt x="221" y="357"/>
                      <a:pt x="221" y="357"/>
                    </a:cubicBezTo>
                    <a:cubicBezTo>
                      <a:pt x="222" y="357"/>
                      <a:pt x="228" y="356"/>
                      <a:pt x="228" y="356"/>
                    </a:cubicBezTo>
                    <a:cubicBezTo>
                      <a:pt x="228" y="356"/>
                      <a:pt x="230" y="353"/>
                      <a:pt x="230" y="353"/>
                    </a:cubicBezTo>
                    <a:cubicBezTo>
                      <a:pt x="231" y="352"/>
                      <a:pt x="234" y="350"/>
                      <a:pt x="234" y="350"/>
                    </a:cubicBezTo>
                    <a:cubicBezTo>
                      <a:pt x="234" y="350"/>
                      <a:pt x="234" y="349"/>
                      <a:pt x="236" y="351"/>
                    </a:cubicBezTo>
                    <a:cubicBezTo>
                      <a:pt x="238" y="352"/>
                      <a:pt x="236" y="355"/>
                      <a:pt x="236" y="355"/>
                    </a:cubicBezTo>
                    <a:cubicBezTo>
                      <a:pt x="235" y="355"/>
                      <a:pt x="235" y="356"/>
                      <a:pt x="235" y="356"/>
                    </a:cubicBezTo>
                    <a:cubicBezTo>
                      <a:pt x="237" y="358"/>
                      <a:pt x="237" y="358"/>
                      <a:pt x="237" y="358"/>
                    </a:cubicBezTo>
                    <a:cubicBezTo>
                      <a:pt x="237" y="358"/>
                      <a:pt x="237" y="356"/>
                      <a:pt x="238" y="356"/>
                    </a:cubicBezTo>
                    <a:cubicBezTo>
                      <a:pt x="239" y="356"/>
                      <a:pt x="239" y="355"/>
                      <a:pt x="240" y="355"/>
                    </a:cubicBezTo>
                    <a:cubicBezTo>
                      <a:pt x="240" y="356"/>
                      <a:pt x="242" y="358"/>
                      <a:pt x="242" y="358"/>
                    </a:cubicBezTo>
                    <a:cubicBezTo>
                      <a:pt x="242" y="358"/>
                      <a:pt x="242" y="361"/>
                      <a:pt x="243" y="361"/>
                    </a:cubicBezTo>
                    <a:cubicBezTo>
                      <a:pt x="244" y="360"/>
                      <a:pt x="246" y="361"/>
                      <a:pt x="247" y="360"/>
                    </a:cubicBezTo>
                    <a:cubicBezTo>
                      <a:pt x="248" y="360"/>
                      <a:pt x="258" y="357"/>
                      <a:pt x="258" y="357"/>
                    </a:cubicBezTo>
                    <a:cubicBezTo>
                      <a:pt x="261" y="355"/>
                      <a:pt x="261" y="355"/>
                      <a:pt x="261" y="355"/>
                    </a:cubicBezTo>
                    <a:cubicBezTo>
                      <a:pt x="261" y="355"/>
                      <a:pt x="263" y="354"/>
                      <a:pt x="265" y="354"/>
                    </a:cubicBezTo>
                    <a:cubicBezTo>
                      <a:pt x="266" y="354"/>
                      <a:pt x="272" y="352"/>
                      <a:pt x="272" y="352"/>
                    </a:cubicBezTo>
                    <a:cubicBezTo>
                      <a:pt x="272" y="352"/>
                      <a:pt x="275" y="350"/>
                      <a:pt x="277" y="351"/>
                    </a:cubicBezTo>
                    <a:cubicBezTo>
                      <a:pt x="278" y="353"/>
                      <a:pt x="282" y="356"/>
                      <a:pt x="282" y="356"/>
                    </a:cubicBezTo>
                    <a:cubicBezTo>
                      <a:pt x="288" y="355"/>
                      <a:pt x="288" y="355"/>
                      <a:pt x="288" y="355"/>
                    </a:cubicBezTo>
                    <a:cubicBezTo>
                      <a:pt x="288" y="355"/>
                      <a:pt x="290" y="354"/>
                      <a:pt x="290" y="354"/>
                    </a:cubicBezTo>
                    <a:cubicBezTo>
                      <a:pt x="291" y="355"/>
                      <a:pt x="297" y="354"/>
                      <a:pt x="297" y="354"/>
                    </a:cubicBezTo>
                    <a:cubicBezTo>
                      <a:pt x="297" y="354"/>
                      <a:pt x="300" y="351"/>
                      <a:pt x="301" y="351"/>
                    </a:cubicBezTo>
                    <a:cubicBezTo>
                      <a:pt x="301" y="351"/>
                      <a:pt x="308" y="349"/>
                      <a:pt x="308" y="349"/>
                    </a:cubicBezTo>
                    <a:cubicBezTo>
                      <a:pt x="308" y="349"/>
                      <a:pt x="309" y="349"/>
                      <a:pt x="309" y="351"/>
                    </a:cubicBezTo>
                    <a:cubicBezTo>
                      <a:pt x="309" y="353"/>
                      <a:pt x="309" y="356"/>
                      <a:pt x="309" y="357"/>
                    </a:cubicBezTo>
                    <a:cubicBezTo>
                      <a:pt x="310" y="358"/>
                      <a:pt x="309" y="360"/>
                      <a:pt x="311" y="360"/>
                    </a:cubicBezTo>
                    <a:cubicBezTo>
                      <a:pt x="313" y="359"/>
                      <a:pt x="315" y="358"/>
                      <a:pt x="315" y="358"/>
                    </a:cubicBezTo>
                    <a:cubicBezTo>
                      <a:pt x="315" y="358"/>
                      <a:pt x="313" y="358"/>
                      <a:pt x="317" y="356"/>
                    </a:cubicBezTo>
                    <a:cubicBezTo>
                      <a:pt x="320" y="354"/>
                      <a:pt x="321" y="353"/>
                      <a:pt x="322" y="353"/>
                    </a:cubicBezTo>
                    <a:cubicBezTo>
                      <a:pt x="323" y="353"/>
                      <a:pt x="323" y="352"/>
                      <a:pt x="324" y="352"/>
                    </a:cubicBezTo>
                    <a:cubicBezTo>
                      <a:pt x="326" y="352"/>
                      <a:pt x="326" y="352"/>
                      <a:pt x="327" y="352"/>
                    </a:cubicBezTo>
                    <a:cubicBezTo>
                      <a:pt x="328" y="351"/>
                      <a:pt x="330" y="348"/>
                      <a:pt x="330" y="348"/>
                    </a:cubicBezTo>
                    <a:cubicBezTo>
                      <a:pt x="330" y="348"/>
                      <a:pt x="331" y="346"/>
                      <a:pt x="332" y="346"/>
                    </a:cubicBezTo>
                    <a:cubicBezTo>
                      <a:pt x="332" y="346"/>
                      <a:pt x="334" y="345"/>
                      <a:pt x="334" y="345"/>
                    </a:cubicBezTo>
                    <a:cubicBezTo>
                      <a:pt x="333" y="348"/>
                      <a:pt x="333" y="348"/>
                      <a:pt x="333" y="348"/>
                    </a:cubicBezTo>
                    <a:cubicBezTo>
                      <a:pt x="333" y="348"/>
                      <a:pt x="335" y="352"/>
                      <a:pt x="335" y="353"/>
                    </a:cubicBezTo>
                    <a:cubicBezTo>
                      <a:pt x="335" y="353"/>
                      <a:pt x="335" y="354"/>
                      <a:pt x="334" y="355"/>
                    </a:cubicBezTo>
                    <a:cubicBezTo>
                      <a:pt x="334" y="357"/>
                      <a:pt x="334" y="358"/>
                      <a:pt x="334" y="358"/>
                    </a:cubicBezTo>
                    <a:cubicBezTo>
                      <a:pt x="333" y="359"/>
                      <a:pt x="333" y="360"/>
                      <a:pt x="333" y="361"/>
                    </a:cubicBezTo>
                    <a:cubicBezTo>
                      <a:pt x="332" y="361"/>
                      <a:pt x="329" y="363"/>
                      <a:pt x="329" y="363"/>
                    </a:cubicBezTo>
                    <a:cubicBezTo>
                      <a:pt x="324" y="362"/>
                      <a:pt x="324" y="362"/>
                      <a:pt x="324" y="362"/>
                    </a:cubicBezTo>
                    <a:cubicBezTo>
                      <a:pt x="324" y="362"/>
                      <a:pt x="322" y="363"/>
                      <a:pt x="321" y="364"/>
                    </a:cubicBezTo>
                    <a:cubicBezTo>
                      <a:pt x="319" y="364"/>
                      <a:pt x="316" y="367"/>
                      <a:pt x="315" y="367"/>
                    </a:cubicBezTo>
                    <a:cubicBezTo>
                      <a:pt x="314" y="367"/>
                      <a:pt x="311" y="367"/>
                      <a:pt x="308" y="367"/>
                    </a:cubicBezTo>
                    <a:cubicBezTo>
                      <a:pt x="305" y="368"/>
                      <a:pt x="297" y="370"/>
                      <a:pt x="297" y="370"/>
                    </a:cubicBezTo>
                    <a:cubicBezTo>
                      <a:pt x="297" y="370"/>
                      <a:pt x="296" y="371"/>
                      <a:pt x="295" y="372"/>
                    </a:cubicBezTo>
                    <a:cubicBezTo>
                      <a:pt x="293" y="372"/>
                      <a:pt x="289" y="374"/>
                      <a:pt x="288" y="374"/>
                    </a:cubicBezTo>
                    <a:cubicBezTo>
                      <a:pt x="287" y="375"/>
                      <a:pt x="284" y="377"/>
                      <a:pt x="283" y="377"/>
                    </a:cubicBezTo>
                    <a:cubicBezTo>
                      <a:pt x="282" y="377"/>
                      <a:pt x="281" y="378"/>
                      <a:pt x="277" y="378"/>
                    </a:cubicBezTo>
                    <a:cubicBezTo>
                      <a:pt x="272" y="379"/>
                      <a:pt x="271" y="380"/>
                      <a:pt x="271" y="380"/>
                    </a:cubicBezTo>
                    <a:cubicBezTo>
                      <a:pt x="268" y="380"/>
                      <a:pt x="268" y="380"/>
                      <a:pt x="268" y="380"/>
                    </a:cubicBezTo>
                    <a:cubicBezTo>
                      <a:pt x="268" y="373"/>
                      <a:pt x="268" y="373"/>
                      <a:pt x="268" y="373"/>
                    </a:cubicBezTo>
                    <a:cubicBezTo>
                      <a:pt x="268" y="373"/>
                      <a:pt x="268" y="370"/>
                      <a:pt x="265" y="371"/>
                    </a:cubicBezTo>
                    <a:cubicBezTo>
                      <a:pt x="262" y="372"/>
                      <a:pt x="266" y="371"/>
                      <a:pt x="260" y="372"/>
                    </a:cubicBezTo>
                    <a:cubicBezTo>
                      <a:pt x="255" y="373"/>
                      <a:pt x="252" y="370"/>
                      <a:pt x="252" y="370"/>
                    </a:cubicBezTo>
                    <a:cubicBezTo>
                      <a:pt x="252" y="370"/>
                      <a:pt x="247" y="370"/>
                      <a:pt x="245" y="371"/>
                    </a:cubicBezTo>
                    <a:cubicBezTo>
                      <a:pt x="243" y="371"/>
                      <a:pt x="240" y="371"/>
                      <a:pt x="239" y="371"/>
                    </a:cubicBezTo>
                    <a:cubicBezTo>
                      <a:pt x="238" y="372"/>
                      <a:pt x="238" y="371"/>
                      <a:pt x="235" y="372"/>
                    </a:cubicBezTo>
                    <a:cubicBezTo>
                      <a:pt x="232" y="372"/>
                      <a:pt x="229" y="373"/>
                      <a:pt x="229" y="373"/>
                    </a:cubicBezTo>
                    <a:cubicBezTo>
                      <a:pt x="226" y="371"/>
                      <a:pt x="226" y="371"/>
                      <a:pt x="226" y="371"/>
                    </a:cubicBezTo>
                    <a:cubicBezTo>
                      <a:pt x="226" y="371"/>
                      <a:pt x="223" y="371"/>
                      <a:pt x="222" y="372"/>
                    </a:cubicBezTo>
                    <a:cubicBezTo>
                      <a:pt x="220" y="373"/>
                      <a:pt x="221" y="374"/>
                      <a:pt x="219" y="374"/>
                    </a:cubicBezTo>
                    <a:cubicBezTo>
                      <a:pt x="217" y="374"/>
                      <a:pt x="218" y="375"/>
                      <a:pt x="216" y="374"/>
                    </a:cubicBezTo>
                    <a:cubicBezTo>
                      <a:pt x="213" y="373"/>
                      <a:pt x="211" y="372"/>
                      <a:pt x="211" y="372"/>
                    </a:cubicBezTo>
                    <a:cubicBezTo>
                      <a:pt x="210" y="366"/>
                      <a:pt x="210" y="366"/>
                      <a:pt x="210" y="366"/>
                    </a:cubicBezTo>
                    <a:cubicBezTo>
                      <a:pt x="210" y="366"/>
                      <a:pt x="210" y="366"/>
                      <a:pt x="210" y="363"/>
                    </a:cubicBezTo>
                    <a:cubicBezTo>
                      <a:pt x="209" y="361"/>
                      <a:pt x="208" y="357"/>
                      <a:pt x="208" y="357"/>
                    </a:cubicBezTo>
                    <a:cubicBezTo>
                      <a:pt x="210" y="354"/>
                      <a:pt x="210" y="354"/>
                      <a:pt x="210" y="354"/>
                    </a:cubicBezTo>
                    <a:cubicBezTo>
                      <a:pt x="210" y="354"/>
                      <a:pt x="211" y="356"/>
                      <a:pt x="211" y="357"/>
                    </a:cubicBezTo>
                    <a:cubicBezTo>
                      <a:pt x="211" y="357"/>
                      <a:pt x="211" y="360"/>
                      <a:pt x="212" y="360"/>
                    </a:cubicBezTo>
                    <a:cubicBezTo>
                      <a:pt x="214" y="360"/>
                      <a:pt x="216" y="360"/>
                      <a:pt x="216" y="360"/>
                    </a:cubicBezTo>
                    <a:close/>
                    <a:moveTo>
                      <a:pt x="172" y="319"/>
                    </a:moveTo>
                    <a:cubicBezTo>
                      <a:pt x="172" y="319"/>
                      <a:pt x="172" y="319"/>
                      <a:pt x="172" y="319"/>
                    </a:cubicBezTo>
                    <a:cubicBezTo>
                      <a:pt x="175" y="318"/>
                      <a:pt x="175" y="318"/>
                      <a:pt x="175" y="318"/>
                    </a:cubicBezTo>
                    <a:cubicBezTo>
                      <a:pt x="176" y="321"/>
                      <a:pt x="176" y="321"/>
                      <a:pt x="176" y="321"/>
                    </a:cubicBezTo>
                    <a:cubicBezTo>
                      <a:pt x="179" y="322"/>
                      <a:pt x="179" y="322"/>
                      <a:pt x="179" y="322"/>
                    </a:cubicBezTo>
                    <a:cubicBezTo>
                      <a:pt x="179" y="322"/>
                      <a:pt x="183" y="324"/>
                      <a:pt x="183" y="325"/>
                    </a:cubicBezTo>
                    <a:cubicBezTo>
                      <a:pt x="183" y="325"/>
                      <a:pt x="181" y="328"/>
                      <a:pt x="181" y="328"/>
                    </a:cubicBezTo>
                    <a:cubicBezTo>
                      <a:pt x="181" y="328"/>
                      <a:pt x="181" y="330"/>
                      <a:pt x="181" y="331"/>
                    </a:cubicBezTo>
                    <a:cubicBezTo>
                      <a:pt x="181" y="331"/>
                      <a:pt x="179" y="331"/>
                      <a:pt x="178" y="331"/>
                    </a:cubicBezTo>
                    <a:cubicBezTo>
                      <a:pt x="177" y="330"/>
                      <a:pt x="174" y="329"/>
                      <a:pt x="174" y="329"/>
                    </a:cubicBezTo>
                    <a:cubicBezTo>
                      <a:pt x="174" y="325"/>
                      <a:pt x="174" y="325"/>
                      <a:pt x="174" y="325"/>
                    </a:cubicBezTo>
                    <a:cubicBezTo>
                      <a:pt x="171" y="322"/>
                      <a:pt x="171" y="322"/>
                      <a:pt x="171" y="322"/>
                    </a:cubicBezTo>
                    <a:cubicBezTo>
                      <a:pt x="172" y="319"/>
                      <a:pt x="172" y="319"/>
                      <a:pt x="172" y="319"/>
                    </a:cubicBezTo>
                    <a:close/>
                    <a:moveTo>
                      <a:pt x="92" y="232"/>
                    </a:moveTo>
                    <a:cubicBezTo>
                      <a:pt x="92" y="232"/>
                      <a:pt x="92" y="232"/>
                      <a:pt x="92" y="232"/>
                    </a:cubicBezTo>
                    <a:cubicBezTo>
                      <a:pt x="92" y="232"/>
                      <a:pt x="90" y="232"/>
                      <a:pt x="90" y="232"/>
                    </a:cubicBezTo>
                    <a:cubicBezTo>
                      <a:pt x="89" y="232"/>
                      <a:pt x="88" y="232"/>
                      <a:pt x="87" y="232"/>
                    </a:cubicBezTo>
                    <a:cubicBezTo>
                      <a:pt x="86" y="232"/>
                      <a:pt x="87" y="234"/>
                      <a:pt x="87" y="235"/>
                    </a:cubicBezTo>
                    <a:cubicBezTo>
                      <a:pt x="87" y="235"/>
                      <a:pt x="87" y="237"/>
                      <a:pt x="87" y="238"/>
                    </a:cubicBezTo>
                    <a:cubicBezTo>
                      <a:pt x="86" y="239"/>
                      <a:pt x="85" y="240"/>
                      <a:pt x="85" y="241"/>
                    </a:cubicBezTo>
                    <a:cubicBezTo>
                      <a:pt x="85" y="241"/>
                      <a:pt x="85" y="243"/>
                      <a:pt x="85" y="244"/>
                    </a:cubicBezTo>
                    <a:cubicBezTo>
                      <a:pt x="84" y="244"/>
                      <a:pt x="82" y="246"/>
                      <a:pt x="81" y="246"/>
                    </a:cubicBezTo>
                    <a:cubicBezTo>
                      <a:pt x="80" y="247"/>
                      <a:pt x="78" y="248"/>
                      <a:pt x="78" y="248"/>
                    </a:cubicBezTo>
                    <a:cubicBezTo>
                      <a:pt x="80" y="253"/>
                      <a:pt x="80" y="253"/>
                      <a:pt x="80" y="253"/>
                    </a:cubicBezTo>
                    <a:cubicBezTo>
                      <a:pt x="80" y="253"/>
                      <a:pt x="82" y="252"/>
                      <a:pt x="83" y="253"/>
                    </a:cubicBezTo>
                    <a:cubicBezTo>
                      <a:pt x="84" y="254"/>
                      <a:pt x="87" y="256"/>
                      <a:pt x="88" y="256"/>
                    </a:cubicBezTo>
                    <a:cubicBezTo>
                      <a:pt x="88" y="256"/>
                      <a:pt x="90" y="262"/>
                      <a:pt x="90" y="262"/>
                    </a:cubicBezTo>
                    <a:cubicBezTo>
                      <a:pt x="91" y="263"/>
                      <a:pt x="92" y="262"/>
                      <a:pt x="92" y="262"/>
                    </a:cubicBezTo>
                    <a:cubicBezTo>
                      <a:pt x="92" y="262"/>
                      <a:pt x="94" y="263"/>
                      <a:pt x="95" y="264"/>
                    </a:cubicBezTo>
                    <a:cubicBezTo>
                      <a:pt x="96" y="264"/>
                      <a:pt x="98" y="265"/>
                      <a:pt x="99" y="266"/>
                    </a:cubicBezTo>
                    <a:cubicBezTo>
                      <a:pt x="100" y="266"/>
                      <a:pt x="102" y="269"/>
                      <a:pt x="103" y="269"/>
                    </a:cubicBezTo>
                    <a:cubicBezTo>
                      <a:pt x="104" y="270"/>
                      <a:pt x="106" y="272"/>
                      <a:pt x="106" y="272"/>
                    </a:cubicBezTo>
                    <a:cubicBezTo>
                      <a:pt x="106" y="272"/>
                      <a:pt x="108" y="275"/>
                      <a:pt x="109" y="277"/>
                    </a:cubicBezTo>
                    <a:cubicBezTo>
                      <a:pt x="109" y="278"/>
                      <a:pt x="109" y="278"/>
                      <a:pt x="108" y="279"/>
                    </a:cubicBezTo>
                    <a:cubicBezTo>
                      <a:pt x="107" y="280"/>
                      <a:pt x="107" y="281"/>
                      <a:pt x="106" y="283"/>
                    </a:cubicBezTo>
                    <a:cubicBezTo>
                      <a:pt x="105" y="285"/>
                      <a:pt x="107" y="287"/>
                      <a:pt x="107" y="287"/>
                    </a:cubicBezTo>
                    <a:cubicBezTo>
                      <a:pt x="107" y="292"/>
                      <a:pt x="107" y="292"/>
                      <a:pt x="107" y="292"/>
                    </a:cubicBezTo>
                    <a:cubicBezTo>
                      <a:pt x="108" y="294"/>
                      <a:pt x="108" y="294"/>
                      <a:pt x="108" y="294"/>
                    </a:cubicBezTo>
                    <a:cubicBezTo>
                      <a:pt x="108" y="294"/>
                      <a:pt x="109" y="295"/>
                      <a:pt x="110" y="295"/>
                    </a:cubicBezTo>
                    <a:cubicBezTo>
                      <a:pt x="111" y="296"/>
                      <a:pt x="111" y="296"/>
                      <a:pt x="111" y="296"/>
                    </a:cubicBezTo>
                    <a:cubicBezTo>
                      <a:pt x="111" y="296"/>
                      <a:pt x="113" y="298"/>
                      <a:pt x="114" y="299"/>
                    </a:cubicBezTo>
                    <a:cubicBezTo>
                      <a:pt x="114" y="300"/>
                      <a:pt x="113" y="301"/>
                      <a:pt x="113" y="302"/>
                    </a:cubicBezTo>
                    <a:cubicBezTo>
                      <a:pt x="113" y="303"/>
                      <a:pt x="114" y="307"/>
                      <a:pt x="114" y="307"/>
                    </a:cubicBezTo>
                    <a:cubicBezTo>
                      <a:pt x="114" y="307"/>
                      <a:pt x="116" y="306"/>
                      <a:pt x="118" y="305"/>
                    </a:cubicBezTo>
                    <a:cubicBezTo>
                      <a:pt x="119" y="305"/>
                      <a:pt x="120" y="306"/>
                      <a:pt x="121" y="306"/>
                    </a:cubicBezTo>
                    <a:cubicBezTo>
                      <a:pt x="122" y="307"/>
                      <a:pt x="122" y="308"/>
                      <a:pt x="122" y="308"/>
                    </a:cubicBezTo>
                    <a:cubicBezTo>
                      <a:pt x="122" y="308"/>
                      <a:pt x="125" y="306"/>
                      <a:pt x="125" y="305"/>
                    </a:cubicBezTo>
                    <a:cubicBezTo>
                      <a:pt x="125" y="305"/>
                      <a:pt x="125" y="303"/>
                      <a:pt x="125" y="303"/>
                    </a:cubicBezTo>
                    <a:cubicBezTo>
                      <a:pt x="125" y="303"/>
                      <a:pt x="125" y="299"/>
                      <a:pt x="125" y="298"/>
                    </a:cubicBezTo>
                    <a:cubicBezTo>
                      <a:pt x="125" y="297"/>
                      <a:pt x="124" y="294"/>
                      <a:pt x="124" y="293"/>
                    </a:cubicBezTo>
                    <a:cubicBezTo>
                      <a:pt x="124" y="293"/>
                      <a:pt x="125" y="291"/>
                      <a:pt x="125" y="291"/>
                    </a:cubicBezTo>
                    <a:cubicBezTo>
                      <a:pt x="125" y="291"/>
                      <a:pt x="128" y="290"/>
                      <a:pt x="129" y="290"/>
                    </a:cubicBezTo>
                    <a:cubicBezTo>
                      <a:pt x="130" y="290"/>
                      <a:pt x="131" y="291"/>
                      <a:pt x="132" y="292"/>
                    </a:cubicBezTo>
                    <a:cubicBezTo>
                      <a:pt x="132" y="293"/>
                      <a:pt x="132" y="297"/>
                      <a:pt x="132" y="297"/>
                    </a:cubicBezTo>
                    <a:cubicBezTo>
                      <a:pt x="138" y="298"/>
                      <a:pt x="138" y="298"/>
                      <a:pt x="138" y="298"/>
                    </a:cubicBezTo>
                    <a:cubicBezTo>
                      <a:pt x="138" y="298"/>
                      <a:pt x="140" y="299"/>
                      <a:pt x="140" y="299"/>
                    </a:cubicBezTo>
                    <a:cubicBezTo>
                      <a:pt x="140" y="300"/>
                      <a:pt x="141" y="302"/>
                      <a:pt x="142" y="303"/>
                    </a:cubicBezTo>
                    <a:cubicBezTo>
                      <a:pt x="143" y="304"/>
                      <a:pt x="144" y="305"/>
                      <a:pt x="144" y="305"/>
                    </a:cubicBezTo>
                    <a:cubicBezTo>
                      <a:pt x="144" y="305"/>
                      <a:pt x="146" y="310"/>
                      <a:pt x="147" y="311"/>
                    </a:cubicBezTo>
                    <a:cubicBezTo>
                      <a:pt x="147" y="312"/>
                      <a:pt x="147" y="314"/>
                      <a:pt x="147" y="316"/>
                    </a:cubicBezTo>
                    <a:cubicBezTo>
                      <a:pt x="147" y="318"/>
                      <a:pt x="147" y="318"/>
                      <a:pt x="147" y="318"/>
                    </a:cubicBezTo>
                    <a:cubicBezTo>
                      <a:pt x="147" y="318"/>
                      <a:pt x="150" y="319"/>
                      <a:pt x="151" y="320"/>
                    </a:cubicBezTo>
                    <a:cubicBezTo>
                      <a:pt x="153" y="321"/>
                      <a:pt x="152" y="320"/>
                      <a:pt x="153" y="319"/>
                    </a:cubicBezTo>
                    <a:cubicBezTo>
                      <a:pt x="154" y="318"/>
                      <a:pt x="153" y="317"/>
                      <a:pt x="153" y="316"/>
                    </a:cubicBezTo>
                    <a:cubicBezTo>
                      <a:pt x="153" y="315"/>
                      <a:pt x="153" y="313"/>
                      <a:pt x="152" y="311"/>
                    </a:cubicBezTo>
                    <a:cubicBezTo>
                      <a:pt x="152" y="310"/>
                      <a:pt x="152" y="309"/>
                      <a:pt x="152" y="309"/>
                    </a:cubicBezTo>
                    <a:cubicBezTo>
                      <a:pt x="152" y="309"/>
                      <a:pt x="153" y="307"/>
                      <a:pt x="153" y="306"/>
                    </a:cubicBezTo>
                    <a:cubicBezTo>
                      <a:pt x="153" y="306"/>
                      <a:pt x="153" y="304"/>
                      <a:pt x="153" y="303"/>
                    </a:cubicBezTo>
                    <a:cubicBezTo>
                      <a:pt x="153" y="302"/>
                      <a:pt x="155" y="301"/>
                      <a:pt x="155" y="301"/>
                    </a:cubicBezTo>
                    <a:cubicBezTo>
                      <a:pt x="155" y="301"/>
                      <a:pt x="155" y="300"/>
                      <a:pt x="156" y="298"/>
                    </a:cubicBezTo>
                    <a:cubicBezTo>
                      <a:pt x="157" y="297"/>
                      <a:pt x="156" y="298"/>
                      <a:pt x="157" y="298"/>
                    </a:cubicBezTo>
                    <a:cubicBezTo>
                      <a:pt x="158" y="297"/>
                      <a:pt x="159" y="297"/>
                      <a:pt x="161" y="297"/>
                    </a:cubicBezTo>
                    <a:cubicBezTo>
                      <a:pt x="162" y="297"/>
                      <a:pt x="163" y="298"/>
                      <a:pt x="163" y="298"/>
                    </a:cubicBezTo>
                    <a:cubicBezTo>
                      <a:pt x="165" y="301"/>
                      <a:pt x="165" y="301"/>
                      <a:pt x="165" y="301"/>
                    </a:cubicBezTo>
                    <a:cubicBezTo>
                      <a:pt x="165" y="301"/>
                      <a:pt x="165" y="301"/>
                      <a:pt x="165" y="302"/>
                    </a:cubicBezTo>
                    <a:cubicBezTo>
                      <a:pt x="165" y="303"/>
                      <a:pt x="167" y="305"/>
                      <a:pt x="167" y="305"/>
                    </a:cubicBezTo>
                    <a:cubicBezTo>
                      <a:pt x="171" y="308"/>
                      <a:pt x="171" y="308"/>
                      <a:pt x="171" y="308"/>
                    </a:cubicBezTo>
                    <a:cubicBezTo>
                      <a:pt x="171" y="308"/>
                      <a:pt x="171" y="309"/>
                      <a:pt x="171" y="309"/>
                    </a:cubicBezTo>
                    <a:cubicBezTo>
                      <a:pt x="171" y="310"/>
                      <a:pt x="172" y="312"/>
                      <a:pt x="173" y="313"/>
                    </a:cubicBezTo>
                    <a:cubicBezTo>
                      <a:pt x="174" y="315"/>
                      <a:pt x="173" y="312"/>
                      <a:pt x="174" y="312"/>
                    </a:cubicBezTo>
                    <a:cubicBezTo>
                      <a:pt x="174" y="311"/>
                      <a:pt x="175" y="310"/>
                      <a:pt x="175" y="310"/>
                    </a:cubicBezTo>
                    <a:cubicBezTo>
                      <a:pt x="177" y="313"/>
                      <a:pt x="177" y="313"/>
                      <a:pt x="177" y="313"/>
                    </a:cubicBezTo>
                    <a:cubicBezTo>
                      <a:pt x="177" y="313"/>
                      <a:pt x="181" y="314"/>
                      <a:pt x="182" y="314"/>
                    </a:cubicBezTo>
                    <a:cubicBezTo>
                      <a:pt x="183" y="313"/>
                      <a:pt x="184" y="312"/>
                      <a:pt x="184" y="312"/>
                    </a:cubicBezTo>
                    <a:cubicBezTo>
                      <a:pt x="182" y="310"/>
                      <a:pt x="182" y="310"/>
                      <a:pt x="182" y="310"/>
                    </a:cubicBezTo>
                    <a:cubicBezTo>
                      <a:pt x="180" y="307"/>
                      <a:pt x="180" y="307"/>
                      <a:pt x="180" y="307"/>
                    </a:cubicBezTo>
                    <a:cubicBezTo>
                      <a:pt x="180" y="307"/>
                      <a:pt x="177" y="304"/>
                      <a:pt x="176" y="304"/>
                    </a:cubicBezTo>
                    <a:cubicBezTo>
                      <a:pt x="175" y="303"/>
                      <a:pt x="174" y="302"/>
                      <a:pt x="174" y="301"/>
                    </a:cubicBezTo>
                    <a:cubicBezTo>
                      <a:pt x="173" y="300"/>
                      <a:pt x="173" y="298"/>
                      <a:pt x="173" y="298"/>
                    </a:cubicBezTo>
                    <a:cubicBezTo>
                      <a:pt x="174" y="297"/>
                      <a:pt x="174" y="295"/>
                      <a:pt x="175" y="293"/>
                    </a:cubicBezTo>
                    <a:cubicBezTo>
                      <a:pt x="176" y="291"/>
                      <a:pt x="174" y="293"/>
                      <a:pt x="174" y="293"/>
                    </a:cubicBezTo>
                    <a:cubicBezTo>
                      <a:pt x="174" y="293"/>
                      <a:pt x="172" y="290"/>
                      <a:pt x="173" y="289"/>
                    </a:cubicBezTo>
                    <a:cubicBezTo>
                      <a:pt x="173" y="289"/>
                      <a:pt x="169" y="283"/>
                      <a:pt x="169" y="283"/>
                    </a:cubicBezTo>
                    <a:cubicBezTo>
                      <a:pt x="169" y="283"/>
                      <a:pt x="168" y="281"/>
                      <a:pt x="168" y="281"/>
                    </a:cubicBezTo>
                    <a:cubicBezTo>
                      <a:pt x="168" y="281"/>
                      <a:pt x="165" y="279"/>
                      <a:pt x="164" y="279"/>
                    </a:cubicBezTo>
                    <a:cubicBezTo>
                      <a:pt x="163" y="278"/>
                      <a:pt x="162" y="277"/>
                      <a:pt x="162" y="277"/>
                    </a:cubicBezTo>
                    <a:cubicBezTo>
                      <a:pt x="162" y="276"/>
                      <a:pt x="162" y="274"/>
                      <a:pt x="162" y="273"/>
                    </a:cubicBezTo>
                    <a:cubicBezTo>
                      <a:pt x="161" y="272"/>
                      <a:pt x="160" y="270"/>
                      <a:pt x="159" y="269"/>
                    </a:cubicBezTo>
                    <a:cubicBezTo>
                      <a:pt x="158" y="268"/>
                      <a:pt x="157" y="266"/>
                      <a:pt x="156" y="264"/>
                    </a:cubicBezTo>
                    <a:cubicBezTo>
                      <a:pt x="155" y="263"/>
                      <a:pt x="154" y="261"/>
                      <a:pt x="154" y="261"/>
                    </a:cubicBezTo>
                    <a:cubicBezTo>
                      <a:pt x="153" y="257"/>
                      <a:pt x="153" y="257"/>
                      <a:pt x="153" y="257"/>
                    </a:cubicBezTo>
                    <a:cubicBezTo>
                      <a:pt x="153" y="255"/>
                      <a:pt x="153" y="255"/>
                      <a:pt x="153" y="255"/>
                    </a:cubicBezTo>
                    <a:cubicBezTo>
                      <a:pt x="156" y="257"/>
                      <a:pt x="156" y="257"/>
                      <a:pt x="156" y="257"/>
                    </a:cubicBezTo>
                    <a:cubicBezTo>
                      <a:pt x="156" y="257"/>
                      <a:pt x="158" y="256"/>
                      <a:pt x="159" y="256"/>
                    </a:cubicBezTo>
                    <a:cubicBezTo>
                      <a:pt x="160" y="256"/>
                      <a:pt x="163" y="257"/>
                      <a:pt x="163" y="257"/>
                    </a:cubicBezTo>
                    <a:cubicBezTo>
                      <a:pt x="163" y="257"/>
                      <a:pt x="165" y="258"/>
                      <a:pt x="166" y="258"/>
                    </a:cubicBezTo>
                    <a:cubicBezTo>
                      <a:pt x="166" y="258"/>
                      <a:pt x="167" y="259"/>
                      <a:pt x="168" y="258"/>
                    </a:cubicBezTo>
                    <a:cubicBezTo>
                      <a:pt x="169" y="258"/>
                      <a:pt x="170" y="260"/>
                      <a:pt x="170" y="261"/>
                    </a:cubicBezTo>
                    <a:cubicBezTo>
                      <a:pt x="170" y="262"/>
                      <a:pt x="169" y="263"/>
                      <a:pt x="169" y="263"/>
                    </a:cubicBezTo>
                    <a:cubicBezTo>
                      <a:pt x="169" y="264"/>
                      <a:pt x="169" y="265"/>
                      <a:pt x="169" y="265"/>
                    </a:cubicBezTo>
                    <a:cubicBezTo>
                      <a:pt x="169" y="265"/>
                      <a:pt x="171" y="266"/>
                      <a:pt x="172" y="266"/>
                    </a:cubicBezTo>
                    <a:cubicBezTo>
                      <a:pt x="172" y="267"/>
                      <a:pt x="171" y="268"/>
                      <a:pt x="171" y="268"/>
                    </a:cubicBezTo>
                    <a:cubicBezTo>
                      <a:pt x="171" y="268"/>
                      <a:pt x="171" y="270"/>
                      <a:pt x="171" y="271"/>
                    </a:cubicBezTo>
                    <a:cubicBezTo>
                      <a:pt x="172" y="271"/>
                      <a:pt x="173" y="269"/>
                      <a:pt x="173" y="269"/>
                    </a:cubicBezTo>
                    <a:cubicBezTo>
                      <a:pt x="173" y="269"/>
                      <a:pt x="174" y="267"/>
                      <a:pt x="174" y="266"/>
                    </a:cubicBezTo>
                    <a:cubicBezTo>
                      <a:pt x="174" y="265"/>
                      <a:pt x="176" y="264"/>
                      <a:pt x="176" y="264"/>
                    </a:cubicBezTo>
                    <a:cubicBezTo>
                      <a:pt x="178" y="260"/>
                      <a:pt x="178" y="260"/>
                      <a:pt x="178" y="260"/>
                    </a:cubicBezTo>
                    <a:cubicBezTo>
                      <a:pt x="180" y="258"/>
                      <a:pt x="180" y="258"/>
                      <a:pt x="180" y="258"/>
                    </a:cubicBezTo>
                    <a:cubicBezTo>
                      <a:pt x="180" y="258"/>
                      <a:pt x="184" y="257"/>
                      <a:pt x="185" y="256"/>
                    </a:cubicBezTo>
                    <a:cubicBezTo>
                      <a:pt x="186" y="255"/>
                      <a:pt x="186" y="256"/>
                      <a:pt x="186" y="255"/>
                    </a:cubicBezTo>
                    <a:cubicBezTo>
                      <a:pt x="187" y="255"/>
                      <a:pt x="187" y="253"/>
                      <a:pt x="187" y="253"/>
                    </a:cubicBezTo>
                    <a:cubicBezTo>
                      <a:pt x="185" y="251"/>
                      <a:pt x="185" y="251"/>
                      <a:pt x="185" y="251"/>
                    </a:cubicBezTo>
                    <a:cubicBezTo>
                      <a:pt x="181" y="252"/>
                      <a:pt x="181" y="252"/>
                      <a:pt x="181" y="252"/>
                    </a:cubicBezTo>
                    <a:cubicBezTo>
                      <a:pt x="180" y="250"/>
                      <a:pt x="180" y="250"/>
                      <a:pt x="180" y="250"/>
                    </a:cubicBezTo>
                    <a:cubicBezTo>
                      <a:pt x="180" y="250"/>
                      <a:pt x="180" y="250"/>
                      <a:pt x="181" y="250"/>
                    </a:cubicBezTo>
                    <a:cubicBezTo>
                      <a:pt x="181" y="250"/>
                      <a:pt x="181" y="246"/>
                      <a:pt x="181" y="246"/>
                    </a:cubicBezTo>
                    <a:cubicBezTo>
                      <a:pt x="181" y="246"/>
                      <a:pt x="179" y="247"/>
                      <a:pt x="178" y="247"/>
                    </a:cubicBezTo>
                    <a:cubicBezTo>
                      <a:pt x="177" y="247"/>
                      <a:pt x="178" y="250"/>
                      <a:pt x="178" y="250"/>
                    </a:cubicBezTo>
                    <a:cubicBezTo>
                      <a:pt x="178" y="250"/>
                      <a:pt x="173" y="249"/>
                      <a:pt x="172" y="249"/>
                    </a:cubicBezTo>
                    <a:cubicBezTo>
                      <a:pt x="171" y="248"/>
                      <a:pt x="171" y="247"/>
                      <a:pt x="171" y="247"/>
                    </a:cubicBezTo>
                    <a:cubicBezTo>
                      <a:pt x="170" y="246"/>
                      <a:pt x="172" y="243"/>
                      <a:pt x="172" y="243"/>
                    </a:cubicBezTo>
                    <a:cubicBezTo>
                      <a:pt x="173" y="239"/>
                      <a:pt x="173" y="239"/>
                      <a:pt x="173" y="239"/>
                    </a:cubicBezTo>
                    <a:cubicBezTo>
                      <a:pt x="173" y="239"/>
                      <a:pt x="168" y="238"/>
                      <a:pt x="168" y="237"/>
                    </a:cubicBezTo>
                    <a:cubicBezTo>
                      <a:pt x="168" y="236"/>
                      <a:pt x="163" y="239"/>
                      <a:pt x="161" y="237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58" y="233"/>
                      <a:pt x="158" y="233"/>
                      <a:pt x="158" y="233"/>
                    </a:cubicBezTo>
                    <a:cubicBezTo>
                      <a:pt x="156" y="233"/>
                      <a:pt x="156" y="233"/>
                      <a:pt x="156" y="233"/>
                    </a:cubicBezTo>
                    <a:cubicBezTo>
                      <a:pt x="156" y="233"/>
                      <a:pt x="153" y="234"/>
                      <a:pt x="152" y="234"/>
                    </a:cubicBezTo>
                    <a:cubicBezTo>
                      <a:pt x="151" y="234"/>
                      <a:pt x="151" y="232"/>
                      <a:pt x="151" y="232"/>
                    </a:cubicBezTo>
                    <a:cubicBezTo>
                      <a:pt x="146" y="230"/>
                      <a:pt x="146" y="230"/>
                      <a:pt x="146" y="230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29"/>
                      <a:pt x="135" y="228"/>
                      <a:pt x="133" y="227"/>
                    </a:cubicBezTo>
                    <a:cubicBezTo>
                      <a:pt x="132" y="227"/>
                      <a:pt x="127" y="226"/>
                      <a:pt x="125" y="226"/>
                    </a:cubicBezTo>
                    <a:cubicBezTo>
                      <a:pt x="123" y="226"/>
                      <a:pt x="121" y="226"/>
                      <a:pt x="119" y="225"/>
                    </a:cubicBezTo>
                    <a:cubicBezTo>
                      <a:pt x="118" y="224"/>
                      <a:pt x="115" y="223"/>
                      <a:pt x="115" y="223"/>
                    </a:cubicBezTo>
                    <a:cubicBezTo>
                      <a:pt x="115" y="223"/>
                      <a:pt x="109" y="221"/>
                      <a:pt x="109" y="221"/>
                    </a:cubicBezTo>
                    <a:cubicBezTo>
                      <a:pt x="108" y="221"/>
                      <a:pt x="107" y="221"/>
                      <a:pt x="107" y="221"/>
                    </a:cubicBezTo>
                    <a:cubicBezTo>
                      <a:pt x="106" y="221"/>
                      <a:pt x="104" y="224"/>
                      <a:pt x="102" y="225"/>
                    </a:cubicBezTo>
                    <a:cubicBezTo>
                      <a:pt x="101" y="225"/>
                      <a:pt x="101" y="228"/>
                      <a:pt x="100" y="229"/>
                    </a:cubicBezTo>
                    <a:cubicBezTo>
                      <a:pt x="100" y="231"/>
                      <a:pt x="99" y="232"/>
                      <a:pt x="98" y="232"/>
                    </a:cubicBezTo>
                    <a:cubicBezTo>
                      <a:pt x="98" y="233"/>
                      <a:pt x="92" y="231"/>
                      <a:pt x="92" y="232"/>
                    </a:cubicBezTo>
                    <a:close/>
                    <a:moveTo>
                      <a:pt x="60" y="252"/>
                    </a:moveTo>
                    <a:cubicBezTo>
                      <a:pt x="60" y="252"/>
                      <a:pt x="60" y="252"/>
                      <a:pt x="60" y="252"/>
                    </a:cubicBezTo>
                    <a:cubicBezTo>
                      <a:pt x="60" y="252"/>
                      <a:pt x="62" y="251"/>
                      <a:pt x="62" y="252"/>
                    </a:cubicBezTo>
                    <a:cubicBezTo>
                      <a:pt x="62" y="252"/>
                      <a:pt x="63" y="253"/>
                      <a:pt x="63" y="254"/>
                    </a:cubicBezTo>
                    <a:cubicBezTo>
                      <a:pt x="64" y="254"/>
                      <a:pt x="66" y="256"/>
                      <a:pt x="67" y="256"/>
                    </a:cubicBezTo>
                    <a:cubicBezTo>
                      <a:pt x="68" y="256"/>
                      <a:pt x="71" y="256"/>
                      <a:pt x="71" y="256"/>
                    </a:cubicBezTo>
                    <a:cubicBezTo>
                      <a:pt x="74" y="259"/>
                      <a:pt x="74" y="259"/>
                      <a:pt x="74" y="259"/>
                    </a:cubicBezTo>
                    <a:cubicBezTo>
                      <a:pt x="74" y="259"/>
                      <a:pt x="77" y="260"/>
                      <a:pt x="77" y="261"/>
                    </a:cubicBezTo>
                    <a:cubicBezTo>
                      <a:pt x="77" y="261"/>
                      <a:pt x="72" y="264"/>
                      <a:pt x="72" y="264"/>
                    </a:cubicBezTo>
                    <a:cubicBezTo>
                      <a:pt x="71" y="265"/>
                      <a:pt x="71" y="265"/>
                      <a:pt x="71" y="265"/>
                    </a:cubicBezTo>
                    <a:cubicBezTo>
                      <a:pt x="71" y="265"/>
                      <a:pt x="71" y="267"/>
                      <a:pt x="69" y="266"/>
                    </a:cubicBezTo>
                    <a:cubicBezTo>
                      <a:pt x="68" y="266"/>
                      <a:pt x="67" y="266"/>
                      <a:pt x="66" y="265"/>
                    </a:cubicBezTo>
                    <a:cubicBezTo>
                      <a:pt x="66" y="264"/>
                      <a:pt x="66" y="264"/>
                      <a:pt x="65" y="263"/>
                    </a:cubicBezTo>
                    <a:cubicBezTo>
                      <a:pt x="63" y="262"/>
                      <a:pt x="59" y="259"/>
                      <a:pt x="59" y="259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59" y="254"/>
                      <a:pt x="59" y="254"/>
                      <a:pt x="59" y="254"/>
                    </a:cubicBezTo>
                    <a:cubicBezTo>
                      <a:pt x="60" y="252"/>
                      <a:pt x="60" y="252"/>
                      <a:pt x="60" y="252"/>
                    </a:cubicBezTo>
                    <a:close/>
                    <a:moveTo>
                      <a:pt x="48" y="234"/>
                    </a:moveTo>
                    <a:cubicBezTo>
                      <a:pt x="48" y="234"/>
                      <a:pt x="48" y="234"/>
                      <a:pt x="48" y="234"/>
                    </a:cubicBezTo>
                    <a:cubicBezTo>
                      <a:pt x="45" y="230"/>
                      <a:pt x="45" y="230"/>
                      <a:pt x="45" y="230"/>
                    </a:cubicBezTo>
                    <a:cubicBezTo>
                      <a:pt x="43" y="234"/>
                      <a:pt x="43" y="234"/>
                      <a:pt x="43" y="234"/>
                    </a:cubicBezTo>
                    <a:cubicBezTo>
                      <a:pt x="42" y="238"/>
                      <a:pt x="42" y="238"/>
                      <a:pt x="42" y="238"/>
                    </a:cubicBezTo>
                    <a:cubicBezTo>
                      <a:pt x="45" y="240"/>
                      <a:pt x="45" y="240"/>
                      <a:pt x="45" y="240"/>
                    </a:cubicBezTo>
                    <a:cubicBezTo>
                      <a:pt x="46" y="240"/>
                      <a:pt x="46" y="240"/>
                      <a:pt x="46" y="240"/>
                    </a:cubicBezTo>
                    <a:cubicBezTo>
                      <a:pt x="48" y="237"/>
                      <a:pt x="48" y="237"/>
                      <a:pt x="48" y="237"/>
                    </a:cubicBezTo>
                    <a:cubicBezTo>
                      <a:pt x="50" y="240"/>
                      <a:pt x="50" y="240"/>
                      <a:pt x="50" y="240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52" y="244"/>
                      <a:pt x="54" y="242"/>
                      <a:pt x="55" y="241"/>
                    </a:cubicBezTo>
                    <a:cubicBezTo>
                      <a:pt x="56" y="241"/>
                      <a:pt x="60" y="244"/>
                      <a:pt x="60" y="244"/>
                    </a:cubicBezTo>
                    <a:cubicBezTo>
                      <a:pt x="60" y="244"/>
                      <a:pt x="64" y="242"/>
                      <a:pt x="65" y="242"/>
                    </a:cubicBezTo>
                    <a:cubicBezTo>
                      <a:pt x="66" y="242"/>
                      <a:pt x="63" y="239"/>
                      <a:pt x="63" y="239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58" y="234"/>
                      <a:pt x="58" y="234"/>
                      <a:pt x="58" y="234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5" y="229"/>
                      <a:pt x="55" y="231"/>
                      <a:pt x="57" y="230"/>
                    </a:cubicBezTo>
                    <a:cubicBezTo>
                      <a:pt x="59" y="230"/>
                      <a:pt x="59" y="230"/>
                      <a:pt x="59" y="229"/>
                    </a:cubicBezTo>
                    <a:cubicBezTo>
                      <a:pt x="60" y="229"/>
                      <a:pt x="59" y="228"/>
                      <a:pt x="59" y="228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7" y="223"/>
                      <a:pt x="57" y="223"/>
                      <a:pt x="57" y="223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0" y="223"/>
                      <a:pt x="50" y="223"/>
                      <a:pt x="50" y="223"/>
                    </a:cubicBezTo>
                    <a:cubicBezTo>
                      <a:pt x="50" y="223"/>
                      <a:pt x="49" y="225"/>
                      <a:pt x="49" y="225"/>
                    </a:cubicBezTo>
                    <a:cubicBezTo>
                      <a:pt x="49" y="226"/>
                      <a:pt x="50" y="229"/>
                      <a:pt x="50" y="229"/>
                    </a:cubicBezTo>
                    <a:cubicBezTo>
                      <a:pt x="48" y="234"/>
                      <a:pt x="48" y="234"/>
                      <a:pt x="48" y="234"/>
                    </a:cubicBezTo>
                    <a:close/>
                    <a:moveTo>
                      <a:pt x="11" y="161"/>
                    </a:moveTo>
                    <a:cubicBezTo>
                      <a:pt x="11" y="161"/>
                      <a:pt x="11" y="161"/>
                      <a:pt x="11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2"/>
                      <a:pt x="10" y="163"/>
                    </a:cubicBezTo>
                    <a:cubicBezTo>
                      <a:pt x="11" y="164"/>
                      <a:pt x="13" y="170"/>
                      <a:pt x="13" y="170"/>
                    </a:cubicBezTo>
                    <a:cubicBezTo>
                      <a:pt x="15" y="171"/>
                      <a:pt x="15" y="171"/>
                      <a:pt x="15" y="171"/>
                    </a:cubicBezTo>
                    <a:cubicBezTo>
                      <a:pt x="19" y="173"/>
                      <a:pt x="19" y="173"/>
                      <a:pt x="19" y="173"/>
                    </a:cubicBezTo>
                    <a:cubicBezTo>
                      <a:pt x="22" y="176"/>
                      <a:pt x="22" y="176"/>
                      <a:pt x="22" y="176"/>
                    </a:cubicBezTo>
                    <a:cubicBezTo>
                      <a:pt x="22" y="176"/>
                      <a:pt x="24" y="179"/>
                      <a:pt x="21" y="178"/>
                    </a:cubicBezTo>
                    <a:cubicBezTo>
                      <a:pt x="18" y="177"/>
                      <a:pt x="15" y="175"/>
                      <a:pt x="14" y="174"/>
                    </a:cubicBezTo>
                    <a:cubicBezTo>
                      <a:pt x="12" y="174"/>
                      <a:pt x="10" y="173"/>
                      <a:pt x="10" y="173"/>
                    </a:cubicBezTo>
                    <a:cubicBezTo>
                      <a:pt x="10" y="173"/>
                      <a:pt x="9" y="168"/>
                      <a:pt x="9" y="167"/>
                    </a:cubicBezTo>
                    <a:cubicBezTo>
                      <a:pt x="8" y="167"/>
                      <a:pt x="6" y="166"/>
                      <a:pt x="6" y="166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163"/>
                      <a:pt x="0" y="159"/>
                      <a:pt x="1" y="158"/>
                    </a:cubicBezTo>
                    <a:cubicBezTo>
                      <a:pt x="1" y="158"/>
                      <a:pt x="1" y="156"/>
                      <a:pt x="3" y="156"/>
                    </a:cubicBezTo>
                    <a:cubicBezTo>
                      <a:pt x="4" y="155"/>
                      <a:pt x="7" y="155"/>
                      <a:pt x="7" y="155"/>
                    </a:cubicBezTo>
                    <a:cubicBezTo>
                      <a:pt x="7" y="155"/>
                      <a:pt x="7" y="152"/>
                      <a:pt x="8" y="153"/>
                    </a:cubicBezTo>
                    <a:cubicBezTo>
                      <a:pt x="9" y="154"/>
                      <a:pt x="11" y="157"/>
                      <a:pt x="11" y="157"/>
                    </a:cubicBezTo>
                    <a:lnTo>
                      <a:pt x="11" y="161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Freeform 210">
                <a:extLst>
                  <a:ext uri="{FF2B5EF4-FFF2-40B4-BE49-F238E27FC236}">
                    <a16:creationId xmlns:a16="http://schemas.microsoft.com/office/drawing/2014/main" id="{E8BCDC31-D224-3148-B23A-7A2CE1F257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51975" y="3312876"/>
                <a:ext cx="1810762" cy="943961"/>
              </a:xfrm>
              <a:custGeom>
                <a:avLst/>
                <a:gdLst>
                  <a:gd name="T0" fmla="*/ 742 w 794"/>
                  <a:gd name="T1" fmla="*/ 116 h 427"/>
                  <a:gd name="T2" fmla="*/ 780 w 794"/>
                  <a:gd name="T3" fmla="*/ 173 h 427"/>
                  <a:gd name="T4" fmla="*/ 770 w 794"/>
                  <a:gd name="T5" fmla="*/ 188 h 427"/>
                  <a:gd name="T6" fmla="*/ 699 w 794"/>
                  <a:gd name="T7" fmla="*/ 222 h 427"/>
                  <a:gd name="T8" fmla="*/ 627 w 794"/>
                  <a:gd name="T9" fmla="*/ 256 h 427"/>
                  <a:gd name="T10" fmla="*/ 498 w 794"/>
                  <a:gd name="T11" fmla="*/ 320 h 427"/>
                  <a:gd name="T12" fmla="*/ 472 w 794"/>
                  <a:gd name="T13" fmla="*/ 373 h 427"/>
                  <a:gd name="T14" fmla="*/ 438 w 794"/>
                  <a:gd name="T15" fmla="*/ 333 h 427"/>
                  <a:gd name="T16" fmla="*/ 374 w 794"/>
                  <a:gd name="T17" fmla="*/ 377 h 427"/>
                  <a:gd name="T18" fmla="*/ 261 w 794"/>
                  <a:gd name="T19" fmla="*/ 378 h 427"/>
                  <a:gd name="T20" fmla="*/ 178 w 794"/>
                  <a:gd name="T21" fmla="*/ 417 h 427"/>
                  <a:gd name="T22" fmla="*/ 129 w 794"/>
                  <a:gd name="T23" fmla="*/ 413 h 427"/>
                  <a:gd name="T24" fmla="*/ 100 w 794"/>
                  <a:gd name="T25" fmla="*/ 401 h 427"/>
                  <a:gd name="T26" fmla="*/ 84 w 794"/>
                  <a:gd name="T27" fmla="*/ 373 h 427"/>
                  <a:gd name="T28" fmla="*/ 94 w 794"/>
                  <a:gd name="T29" fmla="*/ 369 h 427"/>
                  <a:gd name="T30" fmla="*/ 66 w 794"/>
                  <a:gd name="T31" fmla="*/ 348 h 427"/>
                  <a:gd name="T32" fmla="*/ 45 w 794"/>
                  <a:gd name="T33" fmla="*/ 343 h 427"/>
                  <a:gd name="T34" fmla="*/ 49 w 794"/>
                  <a:gd name="T35" fmla="*/ 326 h 427"/>
                  <a:gd name="T36" fmla="*/ 70 w 794"/>
                  <a:gd name="T37" fmla="*/ 333 h 427"/>
                  <a:gd name="T38" fmla="*/ 65 w 794"/>
                  <a:gd name="T39" fmla="*/ 316 h 427"/>
                  <a:gd name="T40" fmla="*/ 55 w 794"/>
                  <a:gd name="T41" fmla="*/ 299 h 427"/>
                  <a:gd name="T42" fmla="*/ 43 w 794"/>
                  <a:gd name="T43" fmla="*/ 278 h 427"/>
                  <a:gd name="T44" fmla="*/ 22 w 794"/>
                  <a:gd name="T45" fmla="*/ 277 h 427"/>
                  <a:gd name="T46" fmla="*/ 22 w 794"/>
                  <a:gd name="T47" fmla="*/ 246 h 427"/>
                  <a:gd name="T48" fmla="*/ 47 w 794"/>
                  <a:gd name="T49" fmla="*/ 225 h 427"/>
                  <a:gd name="T50" fmla="*/ 79 w 794"/>
                  <a:gd name="T51" fmla="*/ 220 h 427"/>
                  <a:gd name="T52" fmla="*/ 83 w 794"/>
                  <a:gd name="T53" fmla="*/ 218 h 427"/>
                  <a:gd name="T54" fmla="*/ 123 w 794"/>
                  <a:gd name="T55" fmla="*/ 207 h 427"/>
                  <a:gd name="T56" fmla="*/ 120 w 794"/>
                  <a:gd name="T57" fmla="*/ 197 h 427"/>
                  <a:gd name="T58" fmla="*/ 154 w 794"/>
                  <a:gd name="T59" fmla="*/ 177 h 427"/>
                  <a:gd name="T60" fmla="*/ 88 w 794"/>
                  <a:gd name="T61" fmla="*/ 179 h 427"/>
                  <a:gd name="T62" fmla="*/ 48 w 794"/>
                  <a:gd name="T63" fmla="*/ 214 h 427"/>
                  <a:gd name="T64" fmla="*/ 18 w 794"/>
                  <a:gd name="T65" fmla="*/ 248 h 427"/>
                  <a:gd name="T66" fmla="*/ 15 w 794"/>
                  <a:gd name="T67" fmla="*/ 240 h 427"/>
                  <a:gd name="T68" fmla="*/ 33 w 794"/>
                  <a:gd name="T69" fmla="*/ 217 h 427"/>
                  <a:gd name="T70" fmla="*/ 0 w 794"/>
                  <a:gd name="T71" fmla="*/ 217 h 427"/>
                  <a:gd name="T72" fmla="*/ 11 w 794"/>
                  <a:gd name="T73" fmla="*/ 197 h 427"/>
                  <a:gd name="T74" fmla="*/ 18 w 794"/>
                  <a:gd name="T75" fmla="*/ 175 h 427"/>
                  <a:gd name="T76" fmla="*/ 1 w 794"/>
                  <a:gd name="T77" fmla="*/ 162 h 427"/>
                  <a:gd name="T78" fmla="*/ 5 w 794"/>
                  <a:gd name="T79" fmla="*/ 158 h 427"/>
                  <a:gd name="T80" fmla="*/ 32 w 794"/>
                  <a:gd name="T81" fmla="*/ 135 h 427"/>
                  <a:gd name="T82" fmla="*/ 65 w 794"/>
                  <a:gd name="T83" fmla="*/ 131 h 427"/>
                  <a:gd name="T84" fmla="*/ 106 w 794"/>
                  <a:gd name="T85" fmla="*/ 157 h 427"/>
                  <a:gd name="T86" fmla="*/ 159 w 794"/>
                  <a:gd name="T87" fmla="*/ 154 h 427"/>
                  <a:gd name="T88" fmla="*/ 203 w 794"/>
                  <a:gd name="T89" fmla="*/ 143 h 427"/>
                  <a:gd name="T90" fmla="*/ 235 w 794"/>
                  <a:gd name="T91" fmla="*/ 107 h 427"/>
                  <a:gd name="T92" fmla="*/ 325 w 794"/>
                  <a:gd name="T93" fmla="*/ 69 h 427"/>
                  <a:gd name="T94" fmla="*/ 358 w 794"/>
                  <a:gd name="T95" fmla="*/ 81 h 427"/>
                  <a:gd name="T96" fmla="*/ 390 w 794"/>
                  <a:gd name="T97" fmla="*/ 93 h 427"/>
                  <a:gd name="T98" fmla="*/ 427 w 794"/>
                  <a:gd name="T99" fmla="*/ 89 h 427"/>
                  <a:gd name="T100" fmla="*/ 454 w 794"/>
                  <a:gd name="T101" fmla="*/ 87 h 427"/>
                  <a:gd name="T102" fmla="*/ 490 w 794"/>
                  <a:gd name="T103" fmla="*/ 75 h 427"/>
                  <a:gd name="T104" fmla="*/ 516 w 794"/>
                  <a:gd name="T105" fmla="*/ 67 h 427"/>
                  <a:gd name="T106" fmla="*/ 554 w 794"/>
                  <a:gd name="T107" fmla="*/ 51 h 427"/>
                  <a:gd name="T108" fmla="*/ 575 w 794"/>
                  <a:gd name="T109" fmla="*/ 27 h 427"/>
                  <a:gd name="T110" fmla="*/ 606 w 794"/>
                  <a:gd name="T111" fmla="*/ 14 h 427"/>
                  <a:gd name="T112" fmla="*/ 642 w 794"/>
                  <a:gd name="T113" fmla="*/ 9 h 427"/>
                  <a:gd name="T114" fmla="*/ 671 w 794"/>
                  <a:gd name="T115" fmla="*/ 16 h 427"/>
                  <a:gd name="T116" fmla="*/ 674 w 794"/>
                  <a:gd name="T117" fmla="*/ 40 h 427"/>
                  <a:gd name="T118" fmla="*/ 685 w 794"/>
                  <a:gd name="T119" fmla="*/ 59 h 427"/>
                  <a:gd name="T120" fmla="*/ 708 w 794"/>
                  <a:gd name="T121" fmla="*/ 58 h 427"/>
                  <a:gd name="T122" fmla="*/ 727 w 794"/>
                  <a:gd name="T123" fmla="*/ 80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94" h="427">
                    <a:moveTo>
                      <a:pt x="727" y="80"/>
                    </a:moveTo>
                    <a:cubicBezTo>
                      <a:pt x="717" y="84"/>
                      <a:pt x="717" y="84"/>
                      <a:pt x="717" y="84"/>
                    </a:cubicBezTo>
                    <a:cubicBezTo>
                      <a:pt x="717" y="86"/>
                      <a:pt x="717" y="86"/>
                      <a:pt x="717" y="86"/>
                    </a:cubicBezTo>
                    <a:cubicBezTo>
                      <a:pt x="723" y="93"/>
                      <a:pt x="723" y="93"/>
                      <a:pt x="723" y="93"/>
                    </a:cubicBezTo>
                    <a:cubicBezTo>
                      <a:pt x="729" y="95"/>
                      <a:pt x="729" y="95"/>
                      <a:pt x="729" y="95"/>
                    </a:cubicBezTo>
                    <a:cubicBezTo>
                      <a:pt x="733" y="105"/>
                      <a:pt x="733" y="105"/>
                      <a:pt x="733" y="105"/>
                    </a:cubicBezTo>
                    <a:cubicBezTo>
                      <a:pt x="742" y="116"/>
                      <a:pt x="742" y="116"/>
                      <a:pt x="742" y="116"/>
                    </a:cubicBezTo>
                    <a:cubicBezTo>
                      <a:pt x="748" y="129"/>
                      <a:pt x="748" y="129"/>
                      <a:pt x="748" y="129"/>
                    </a:cubicBezTo>
                    <a:cubicBezTo>
                      <a:pt x="756" y="130"/>
                      <a:pt x="756" y="130"/>
                      <a:pt x="756" y="130"/>
                    </a:cubicBezTo>
                    <a:cubicBezTo>
                      <a:pt x="758" y="135"/>
                      <a:pt x="756" y="128"/>
                      <a:pt x="756" y="136"/>
                    </a:cubicBezTo>
                    <a:cubicBezTo>
                      <a:pt x="754" y="148"/>
                      <a:pt x="753" y="140"/>
                      <a:pt x="756" y="154"/>
                    </a:cubicBezTo>
                    <a:cubicBezTo>
                      <a:pt x="756" y="158"/>
                      <a:pt x="771" y="156"/>
                      <a:pt x="772" y="156"/>
                    </a:cubicBezTo>
                    <a:cubicBezTo>
                      <a:pt x="771" y="157"/>
                      <a:pt x="777" y="160"/>
                      <a:pt x="775" y="165"/>
                    </a:cubicBezTo>
                    <a:cubicBezTo>
                      <a:pt x="773" y="169"/>
                      <a:pt x="783" y="167"/>
                      <a:pt x="780" y="173"/>
                    </a:cubicBezTo>
                    <a:cubicBezTo>
                      <a:pt x="779" y="175"/>
                      <a:pt x="787" y="173"/>
                      <a:pt x="791" y="175"/>
                    </a:cubicBezTo>
                    <a:cubicBezTo>
                      <a:pt x="794" y="176"/>
                      <a:pt x="794" y="181"/>
                      <a:pt x="793" y="182"/>
                    </a:cubicBezTo>
                    <a:cubicBezTo>
                      <a:pt x="791" y="185"/>
                      <a:pt x="790" y="183"/>
                      <a:pt x="786" y="187"/>
                    </a:cubicBezTo>
                    <a:cubicBezTo>
                      <a:pt x="780" y="191"/>
                      <a:pt x="783" y="194"/>
                      <a:pt x="783" y="195"/>
                    </a:cubicBezTo>
                    <a:cubicBezTo>
                      <a:pt x="782" y="198"/>
                      <a:pt x="780" y="199"/>
                      <a:pt x="779" y="200"/>
                    </a:cubicBezTo>
                    <a:cubicBezTo>
                      <a:pt x="772" y="196"/>
                      <a:pt x="772" y="196"/>
                      <a:pt x="772" y="196"/>
                    </a:cubicBezTo>
                    <a:cubicBezTo>
                      <a:pt x="770" y="188"/>
                      <a:pt x="770" y="188"/>
                      <a:pt x="770" y="188"/>
                    </a:cubicBezTo>
                    <a:cubicBezTo>
                      <a:pt x="761" y="188"/>
                      <a:pt x="761" y="188"/>
                      <a:pt x="761" y="188"/>
                    </a:cubicBezTo>
                    <a:cubicBezTo>
                      <a:pt x="757" y="196"/>
                      <a:pt x="757" y="196"/>
                      <a:pt x="757" y="196"/>
                    </a:cubicBezTo>
                    <a:cubicBezTo>
                      <a:pt x="737" y="198"/>
                      <a:pt x="737" y="198"/>
                      <a:pt x="737" y="198"/>
                    </a:cubicBezTo>
                    <a:cubicBezTo>
                      <a:pt x="730" y="203"/>
                      <a:pt x="726" y="194"/>
                      <a:pt x="722" y="202"/>
                    </a:cubicBezTo>
                    <a:cubicBezTo>
                      <a:pt x="713" y="203"/>
                      <a:pt x="721" y="205"/>
                      <a:pt x="712" y="204"/>
                    </a:cubicBezTo>
                    <a:cubicBezTo>
                      <a:pt x="710" y="204"/>
                      <a:pt x="711" y="216"/>
                      <a:pt x="706" y="219"/>
                    </a:cubicBezTo>
                    <a:cubicBezTo>
                      <a:pt x="703" y="220"/>
                      <a:pt x="703" y="222"/>
                      <a:pt x="699" y="222"/>
                    </a:cubicBezTo>
                    <a:cubicBezTo>
                      <a:pt x="693" y="221"/>
                      <a:pt x="697" y="217"/>
                      <a:pt x="696" y="217"/>
                    </a:cubicBezTo>
                    <a:cubicBezTo>
                      <a:pt x="690" y="216"/>
                      <a:pt x="690" y="216"/>
                      <a:pt x="690" y="216"/>
                    </a:cubicBezTo>
                    <a:cubicBezTo>
                      <a:pt x="685" y="228"/>
                      <a:pt x="685" y="228"/>
                      <a:pt x="685" y="228"/>
                    </a:cubicBezTo>
                    <a:cubicBezTo>
                      <a:pt x="670" y="234"/>
                      <a:pt x="670" y="234"/>
                      <a:pt x="670" y="234"/>
                    </a:cubicBezTo>
                    <a:cubicBezTo>
                      <a:pt x="659" y="240"/>
                      <a:pt x="659" y="240"/>
                      <a:pt x="659" y="240"/>
                    </a:cubicBezTo>
                    <a:cubicBezTo>
                      <a:pt x="638" y="246"/>
                      <a:pt x="638" y="246"/>
                      <a:pt x="638" y="246"/>
                    </a:cubicBezTo>
                    <a:cubicBezTo>
                      <a:pt x="627" y="256"/>
                      <a:pt x="627" y="256"/>
                      <a:pt x="627" y="256"/>
                    </a:cubicBezTo>
                    <a:cubicBezTo>
                      <a:pt x="610" y="261"/>
                      <a:pt x="625" y="261"/>
                      <a:pt x="609" y="276"/>
                    </a:cubicBezTo>
                    <a:cubicBezTo>
                      <a:pt x="598" y="287"/>
                      <a:pt x="580" y="290"/>
                      <a:pt x="564" y="295"/>
                    </a:cubicBezTo>
                    <a:cubicBezTo>
                      <a:pt x="551" y="288"/>
                      <a:pt x="551" y="288"/>
                      <a:pt x="551" y="288"/>
                    </a:cubicBezTo>
                    <a:cubicBezTo>
                      <a:pt x="551" y="288"/>
                      <a:pt x="545" y="290"/>
                      <a:pt x="542" y="290"/>
                    </a:cubicBezTo>
                    <a:cubicBezTo>
                      <a:pt x="539" y="291"/>
                      <a:pt x="529" y="302"/>
                      <a:pt x="529" y="302"/>
                    </a:cubicBezTo>
                    <a:cubicBezTo>
                      <a:pt x="516" y="314"/>
                      <a:pt x="516" y="314"/>
                      <a:pt x="516" y="314"/>
                    </a:cubicBezTo>
                    <a:cubicBezTo>
                      <a:pt x="511" y="317"/>
                      <a:pt x="505" y="320"/>
                      <a:pt x="498" y="320"/>
                    </a:cubicBezTo>
                    <a:cubicBezTo>
                      <a:pt x="489" y="314"/>
                      <a:pt x="489" y="314"/>
                      <a:pt x="489" y="314"/>
                    </a:cubicBezTo>
                    <a:cubicBezTo>
                      <a:pt x="480" y="314"/>
                      <a:pt x="476" y="319"/>
                      <a:pt x="481" y="326"/>
                    </a:cubicBezTo>
                    <a:cubicBezTo>
                      <a:pt x="483" y="329"/>
                      <a:pt x="481" y="331"/>
                      <a:pt x="482" y="334"/>
                    </a:cubicBezTo>
                    <a:cubicBezTo>
                      <a:pt x="482" y="339"/>
                      <a:pt x="491" y="341"/>
                      <a:pt x="490" y="345"/>
                    </a:cubicBezTo>
                    <a:cubicBezTo>
                      <a:pt x="489" y="347"/>
                      <a:pt x="484" y="347"/>
                      <a:pt x="480" y="350"/>
                    </a:cubicBezTo>
                    <a:cubicBezTo>
                      <a:pt x="477" y="352"/>
                      <a:pt x="483" y="363"/>
                      <a:pt x="481" y="363"/>
                    </a:cubicBezTo>
                    <a:cubicBezTo>
                      <a:pt x="481" y="363"/>
                      <a:pt x="476" y="375"/>
                      <a:pt x="472" y="373"/>
                    </a:cubicBezTo>
                    <a:cubicBezTo>
                      <a:pt x="470" y="371"/>
                      <a:pt x="467" y="368"/>
                      <a:pt x="465" y="364"/>
                    </a:cubicBezTo>
                    <a:cubicBezTo>
                      <a:pt x="463" y="361"/>
                      <a:pt x="456" y="358"/>
                      <a:pt x="455" y="354"/>
                    </a:cubicBezTo>
                    <a:cubicBezTo>
                      <a:pt x="452" y="350"/>
                      <a:pt x="465" y="334"/>
                      <a:pt x="464" y="333"/>
                    </a:cubicBezTo>
                    <a:cubicBezTo>
                      <a:pt x="465" y="330"/>
                      <a:pt x="465" y="330"/>
                      <a:pt x="463" y="324"/>
                    </a:cubicBezTo>
                    <a:cubicBezTo>
                      <a:pt x="463" y="321"/>
                      <a:pt x="454" y="320"/>
                      <a:pt x="452" y="317"/>
                    </a:cubicBezTo>
                    <a:cubicBezTo>
                      <a:pt x="446" y="328"/>
                      <a:pt x="446" y="328"/>
                      <a:pt x="446" y="328"/>
                    </a:cubicBezTo>
                    <a:cubicBezTo>
                      <a:pt x="438" y="333"/>
                      <a:pt x="438" y="333"/>
                      <a:pt x="438" y="333"/>
                    </a:cubicBezTo>
                    <a:cubicBezTo>
                      <a:pt x="430" y="334"/>
                      <a:pt x="443" y="343"/>
                      <a:pt x="437" y="342"/>
                    </a:cubicBezTo>
                    <a:cubicBezTo>
                      <a:pt x="436" y="341"/>
                      <a:pt x="429" y="347"/>
                      <a:pt x="423" y="344"/>
                    </a:cubicBezTo>
                    <a:cubicBezTo>
                      <a:pt x="416" y="340"/>
                      <a:pt x="407" y="339"/>
                      <a:pt x="404" y="339"/>
                    </a:cubicBezTo>
                    <a:cubicBezTo>
                      <a:pt x="395" y="343"/>
                      <a:pt x="395" y="343"/>
                      <a:pt x="395" y="343"/>
                    </a:cubicBezTo>
                    <a:cubicBezTo>
                      <a:pt x="392" y="348"/>
                      <a:pt x="391" y="354"/>
                      <a:pt x="389" y="357"/>
                    </a:cubicBezTo>
                    <a:cubicBezTo>
                      <a:pt x="381" y="368"/>
                      <a:pt x="381" y="368"/>
                      <a:pt x="381" y="368"/>
                    </a:cubicBezTo>
                    <a:cubicBezTo>
                      <a:pt x="370" y="372"/>
                      <a:pt x="379" y="375"/>
                      <a:pt x="374" y="377"/>
                    </a:cubicBezTo>
                    <a:cubicBezTo>
                      <a:pt x="372" y="378"/>
                      <a:pt x="369" y="385"/>
                      <a:pt x="362" y="387"/>
                    </a:cubicBezTo>
                    <a:cubicBezTo>
                      <a:pt x="358" y="388"/>
                      <a:pt x="352" y="393"/>
                      <a:pt x="347" y="393"/>
                    </a:cubicBezTo>
                    <a:cubicBezTo>
                      <a:pt x="345" y="393"/>
                      <a:pt x="334" y="401"/>
                      <a:pt x="333" y="403"/>
                    </a:cubicBezTo>
                    <a:cubicBezTo>
                      <a:pt x="325" y="401"/>
                      <a:pt x="303" y="395"/>
                      <a:pt x="301" y="387"/>
                    </a:cubicBezTo>
                    <a:cubicBezTo>
                      <a:pt x="299" y="380"/>
                      <a:pt x="292" y="390"/>
                      <a:pt x="286" y="383"/>
                    </a:cubicBezTo>
                    <a:cubicBezTo>
                      <a:pt x="271" y="378"/>
                      <a:pt x="271" y="378"/>
                      <a:pt x="271" y="378"/>
                    </a:cubicBezTo>
                    <a:cubicBezTo>
                      <a:pt x="261" y="378"/>
                      <a:pt x="261" y="378"/>
                      <a:pt x="261" y="378"/>
                    </a:cubicBezTo>
                    <a:cubicBezTo>
                      <a:pt x="257" y="378"/>
                      <a:pt x="239" y="380"/>
                      <a:pt x="235" y="382"/>
                    </a:cubicBezTo>
                    <a:cubicBezTo>
                      <a:pt x="238" y="393"/>
                      <a:pt x="237" y="385"/>
                      <a:pt x="237" y="398"/>
                    </a:cubicBezTo>
                    <a:cubicBezTo>
                      <a:pt x="231" y="399"/>
                      <a:pt x="238" y="412"/>
                      <a:pt x="233" y="416"/>
                    </a:cubicBezTo>
                    <a:cubicBezTo>
                      <a:pt x="216" y="420"/>
                      <a:pt x="216" y="420"/>
                      <a:pt x="216" y="420"/>
                    </a:cubicBezTo>
                    <a:cubicBezTo>
                      <a:pt x="206" y="426"/>
                      <a:pt x="206" y="426"/>
                      <a:pt x="206" y="426"/>
                    </a:cubicBezTo>
                    <a:cubicBezTo>
                      <a:pt x="188" y="426"/>
                      <a:pt x="188" y="426"/>
                      <a:pt x="188" y="426"/>
                    </a:cubicBezTo>
                    <a:cubicBezTo>
                      <a:pt x="188" y="427"/>
                      <a:pt x="179" y="421"/>
                      <a:pt x="178" y="417"/>
                    </a:cubicBezTo>
                    <a:cubicBezTo>
                      <a:pt x="173" y="404"/>
                      <a:pt x="176" y="406"/>
                      <a:pt x="172" y="404"/>
                    </a:cubicBezTo>
                    <a:cubicBezTo>
                      <a:pt x="165" y="402"/>
                      <a:pt x="165" y="405"/>
                      <a:pt x="163" y="404"/>
                    </a:cubicBezTo>
                    <a:cubicBezTo>
                      <a:pt x="163" y="403"/>
                      <a:pt x="159" y="404"/>
                      <a:pt x="153" y="409"/>
                    </a:cubicBezTo>
                    <a:cubicBezTo>
                      <a:pt x="151" y="412"/>
                      <a:pt x="147" y="420"/>
                      <a:pt x="145" y="421"/>
                    </a:cubicBezTo>
                    <a:cubicBezTo>
                      <a:pt x="143" y="423"/>
                      <a:pt x="143" y="416"/>
                      <a:pt x="141" y="417"/>
                    </a:cubicBezTo>
                    <a:cubicBezTo>
                      <a:pt x="137" y="419"/>
                      <a:pt x="138" y="413"/>
                      <a:pt x="130" y="418"/>
                    </a:cubicBezTo>
                    <a:cubicBezTo>
                      <a:pt x="127" y="420"/>
                      <a:pt x="117" y="417"/>
                      <a:pt x="129" y="413"/>
                    </a:cubicBezTo>
                    <a:cubicBezTo>
                      <a:pt x="131" y="413"/>
                      <a:pt x="147" y="401"/>
                      <a:pt x="147" y="400"/>
                    </a:cubicBezTo>
                    <a:cubicBezTo>
                      <a:pt x="148" y="398"/>
                      <a:pt x="137" y="393"/>
                      <a:pt x="136" y="393"/>
                    </a:cubicBezTo>
                    <a:cubicBezTo>
                      <a:pt x="135" y="393"/>
                      <a:pt x="130" y="401"/>
                      <a:pt x="125" y="403"/>
                    </a:cubicBezTo>
                    <a:cubicBezTo>
                      <a:pt x="117" y="405"/>
                      <a:pt x="117" y="406"/>
                      <a:pt x="113" y="407"/>
                    </a:cubicBezTo>
                    <a:cubicBezTo>
                      <a:pt x="110" y="408"/>
                      <a:pt x="109" y="404"/>
                      <a:pt x="107" y="405"/>
                    </a:cubicBezTo>
                    <a:cubicBezTo>
                      <a:pt x="104" y="406"/>
                      <a:pt x="104" y="408"/>
                      <a:pt x="102" y="408"/>
                    </a:cubicBezTo>
                    <a:cubicBezTo>
                      <a:pt x="97" y="408"/>
                      <a:pt x="100" y="401"/>
                      <a:pt x="100" y="401"/>
                    </a:cubicBezTo>
                    <a:cubicBezTo>
                      <a:pt x="104" y="399"/>
                      <a:pt x="103" y="401"/>
                      <a:pt x="109" y="399"/>
                    </a:cubicBezTo>
                    <a:cubicBezTo>
                      <a:pt x="111" y="398"/>
                      <a:pt x="117" y="396"/>
                      <a:pt x="117" y="393"/>
                    </a:cubicBezTo>
                    <a:cubicBezTo>
                      <a:pt x="114" y="382"/>
                      <a:pt x="109" y="392"/>
                      <a:pt x="107" y="388"/>
                    </a:cubicBezTo>
                    <a:cubicBezTo>
                      <a:pt x="105" y="384"/>
                      <a:pt x="102" y="386"/>
                      <a:pt x="101" y="384"/>
                    </a:cubicBezTo>
                    <a:cubicBezTo>
                      <a:pt x="99" y="379"/>
                      <a:pt x="99" y="398"/>
                      <a:pt x="95" y="384"/>
                    </a:cubicBezTo>
                    <a:cubicBezTo>
                      <a:pt x="93" y="377"/>
                      <a:pt x="98" y="377"/>
                      <a:pt x="87" y="374"/>
                    </a:cubicBezTo>
                    <a:cubicBezTo>
                      <a:pt x="87" y="374"/>
                      <a:pt x="85" y="373"/>
                      <a:pt x="84" y="373"/>
                    </a:cubicBezTo>
                    <a:cubicBezTo>
                      <a:pt x="84" y="372"/>
                      <a:pt x="85" y="371"/>
                      <a:pt x="85" y="371"/>
                    </a:cubicBezTo>
                    <a:cubicBezTo>
                      <a:pt x="85" y="371"/>
                      <a:pt x="82" y="368"/>
                      <a:pt x="81" y="368"/>
                    </a:cubicBezTo>
                    <a:cubicBezTo>
                      <a:pt x="81" y="368"/>
                      <a:pt x="78" y="370"/>
                      <a:pt x="78" y="370"/>
                    </a:cubicBezTo>
                    <a:cubicBezTo>
                      <a:pt x="78" y="370"/>
                      <a:pt x="77" y="370"/>
                      <a:pt x="76" y="370"/>
                    </a:cubicBezTo>
                    <a:cubicBezTo>
                      <a:pt x="76" y="369"/>
                      <a:pt x="79" y="369"/>
                      <a:pt x="83" y="367"/>
                    </a:cubicBezTo>
                    <a:cubicBezTo>
                      <a:pt x="85" y="367"/>
                      <a:pt x="86" y="370"/>
                      <a:pt x="88" y="370"/>
                    </a:cubicBezTo>
                    <a:cubicBezTo>
                      <a:pt x="90" y="371"/>
                      <a:pt x="94" y="370"/>
                      <a:pt x="94" y="369"/>
                    </a:cubicBezTo>
                    <a:cubicBezTo>
                      <a:pt x="95" y="368"/>
                      <a:pt x="90" y="365"/>
                      <a:pt x="91" y="360"/>
                    </a:cubicBezTo>
                    <a:cubicBezTo>
                      <a:pt x="91" y="358"/>
                      <a:pt x="93" y="358"/>
                      <a:pt x="91" y="357"/>
                    </a:cubicBezTo>
                    <a:cubicBezTo>
                      <a:pt x="89" y="356"/>
                      <a:pt x="89" y="355"/>
                      <a:pt x="89" y="355"/>
                    </a:cubicBezTo>
                    <a:cubicBezTo>
                      <a:pt x="76" y="354"/>
                      <a:pt x="76" y="354"/>
                      <a:pt x="76" y="354"/>
                    </a:cubicBezTo>
                    <a:cubicBezTo>
                      <a:pt x="76" y="354"/>
                      <a:pt x="76" y="354"/>
                      <a:pt x="74" y="353"/>
                    </a:cubicBezTo>
                    <a:cubicBezTo>
                      <a:pt x="72" y="352"/>
                      <a:pt x="70" y="351"/>
                      <a:pt x="70" y="351"/>
                    </a:cubicBezTo>
                    <a:cubicBezTo>
                      <a:pt x="66" y="348"/>
                      <a:pt x="66" y="348"/>
                      <a:pt x="66" y="348"/>
                    </a:cubicBezTo>
                    <a:cubicBezTo>
                      <a:pt x="66" y="348"/>
                      <a:pt x="62" y="349"/>
                      <a:pt x="61" y="349"/>
                    </a:cubicBezTo>
                    <a:cubicBezTo>
                      <a:pt x="61" y="349"/>
                      <a:pt x="62" y="353"/>
                      <a:pt x="62" y="353"/>
                    </a:cubicBezTo>
                    <a:cubicBezTo>
                      <a:pt x="61" y="354"/>
                      <a:pt x="61" y="358"/>
                      <a:pt x="57" y="355"/>
                    </a:cubicBezTo>
                    <a:cubicBezTo>
                      <a:pt x="56" y="354"/>
                      <a:pt x="53" y="351"/>
                      <a:pt x="52" y="351"/>
                    </a:cubicBezTo>
                    <a:cubicBezTo>
                      <a:pt x="51" y="352"/>
                      <a:pt x="47" y="351"/>
                      <a:pt x="47" y="350"/>
                    </a:cubicBezTo>
                    <a:cubicBezTo>
                      <a:pt x="46" y="349"/>
                      <a:pt x="43" y="348"/>
                      <a:pt x="43" y="348"/>
                    </a:cubicBezTo>
                    <a:cubicBezTo>
                      <a:pt x="43" y="348"/>
                      <a:pt x="46" y="344"/>
                      <a:pt x="45" y="343"/>
                    </a:cubicBezTo>
                    <a:cubicBezTo>
                      <a:pt x="44" y="343"/>
                      <a:pt x="50" y="345"/>
                      <a:pt x="50" y="345"/>
                    </a:cubicBezTo>
                    <a:cubicBezTo>
                      <a:pt x="50" y="345"/>
                      <a:pt x="50" y="340"/>
                      <a:pt x="51" y="340"/>
                    </a:cubicBezTo>
                    <a:cubicBezTo>
                      <a:pt x="52" y="339"/>
                      <a:pt x="49" y="339"/>
                      <a:pt x="48" y="338"/>
                    </a:cubicBezTo>
                    <a:cubicBezTo>
                      <a:pt x="47" y="337"/>
                      <a:pt x="46" y="334"/>
                      <a:pt x="46" y="334"/>
                    </a:cubicBezTo>
                    <a:cubicBezTo>
                      <a:pt x="46" y="334"/>
                      <a:pt x="44" y="333"/>
                      <a:pt x="44" y="332"/>
                    </a:cubicBezTo>
                    <a:cubicBezTo>
                      <a:pt x="43" y="328"/>
                      <a:pt x="46" y="325"/>
                      <a:pt x="47" y="325"/>
                    </a:cubicBezTo>
                    <a:cubicBezTo>
                      <a:pt x="48" y="326"/>
                      <a:pt x="48" y="326"/>
                      <a:pt x="49" y="326"/>
                    </a:cubicBezTo>
                    <a:cubicBezTo>
                      <a:pt x="51" y="327"/>
                      <a:pt x="51" y="327"/>
                      <a:pt x="51" y="327"/>
                    </a:cubicBezTo>
                    <a:cubicBezTo>
                      <a:pt x="51" y="327"/>
                      <a:pt x="53" y="330"/>
                      <a:pt x="53" y="330"/>
                    </a:cubicBezTo>
                    <a:cubicBezTo>
                      <a:pt x="54" y="330"/>
                      <a:pt x="57" y="333"/>
                      <a:pt x="57" y="333"/>
                    </a:cubicBezTo>
                    <a:cubicBezTo>
                      <a:pt x="57" y="333"/>
                      <a:pt x="59" y="337"/>
                      <a:pt x="60" y="338"/>
                    </a:cubicBezTo>
                    <a:cubicBezTo>
                      <a:pt x="61" y="338"/>
                      <a:pt x="61" y="336"/>
                      <a:pt x="63" y="336"/>
                    </a:cubicBezTo>
                    <a:cubicBezTo>
                      <a:pt x="65" y="337"/>
                      <a:pt x="67" y="339"/>
                      <a:pt x="68" y="338"/>
                    </a:cubicBezTo>
                    <a:cubicBezTo>
                      <a:pt x="69" y="338"/>
                      <a:pt x="70" y="333"/>
                      <a:pt x="70" y="333"/>
                    </a:cubicBezTo>
                    <a:cubicBezTo>
                      <a:pt x="70" y="333"/>
                      <a:pt x="64" y="329"/>
                      <a:pt x="63" y="329"/>
                    </a:cubicBezTo>
                    <a:cubicBezTo>
                      <a:pt x="63" y="328"/>
                      <a:pt x="61" y="327"/>
                      <a:pt x="61" y="326"/>
                    </a:cubicBezTo>
                    <a:cubicBezTo>
                      <a:pt x="60" y="326"/>
                      <a:pt x="58" y="325"/>
                      <a:pt x="58" y="325"/>
                    </a:cubicBezTo>
                    <a:cubicBezTo>
                      <a:pt x="58" y="325"/>
                      <a:pt x="57" y="322"/>
                      <a:pt x="57" y="322"/>
                    </a:cubicBezTo>
                    <a:cubicBezTo>
                      <a:pt x="56" y="321"/>
                      <a:pt x="57" y="319"/>
                      <a:pt x="57" y="319"/>
                    </a:cubicBezTo>
                    <a:cubicBezTo>
                      <a:pt x="58" y="318"/>
                      <a:pt x="60" y="317"/>
                      <a:pt x="61" y="317"/>
                    </a:cubicBezTo>
                    <a:cubicBezTo>
                      <a:pt x="62" y="317"/>
                      <a:pt x="65" y="316"/>
                      <a:pt x="65" y="316"/>
                    </a:cubicBezTo>
                    <a:cubicBezTo>
                      <a:pt x="66" y="311"/>
                      <a:pt x="66" y="311"/>
                      <a:pt x="66" y="311"/>
                    </a:cubicBezTo>
                    <a:cubicBezTo>
                      <a:pt x="66" y="311"/>
                      <a:pt x="68" y="307"/>
                      <a:pt x="68" y="307"/>
                    </a:cubicBezTo>
                    <a:cubicBezTo>
                      <a:pt x="67" y="307"/>
                      <a:pt x="60" y="310"/>
                      <a:pt x="60" y="309"/>
                    </a:cubicBezTo>
                    <a:cubicBezTo>
                      <a:pt x="59" y="309"/>
                      <a:pt x="57" y="309"/>
                      <a:pt x="57" y="308"/>
                    </a:cubicBezTo>
                    <a:cubicBezTo>
                      <a:pt x="56" y="307"/>
                      <a:pt x="56" y="305"/>
                      <a:pt x="56" y="304"/>
                    </a:cubicBezTo>
                    <a:cubicBezTo>
                      <a:pt x="56" y="303"/>
                      <a:pt x="57" y="301"/>
                      <a:pt x="57" y="301"/>
                    </a:cubicBezTo>
                    <a:cubicBezTo>
                      <a:pt x="57" y="301"/>
                      <a:pt x="56" y="299"/>
                      <a:pt x="55" y="299"/>
                    </a:cubicBezTo>
                    <a:cubicBezTo>
                      <a:pt x="55" y="298"/>
                      <a:pt x="54" y="296"/>
                      <a:pt x="54" y="296"/>
                    </a:cubicBezTo>
                    <a:cubicBezTo>
                      <a:pt x="54" y="296"/>
                      <a:pt x="47" y="292"/>
                      <a:pt x="47" y="292"/>
                    </a:cubicBezTo>
                    <a:cubicBezTo>
                      <a:pt x="47" y="291"/>
                      <a:pt x="47" y="288"/>
                      <a:pt x="48" y="288"/>
                    </a:cubicBezTo>
                    <a:cubicBezTo>
                      <a:pt x="48" y="287"/>
                      <a:pt x="47" y="285"/>
                      <a:pt x="49" y="283"/>
                    </a:cubicBezTo>
                    <a:cubicBezTo>
                      <a:pt x="52" y="281"/>
                      <a:pt x="54" y="275"/>
                      <a:pt x="54" y="275"/>
                    </a:cubicBezTo>
                    <a:cubicBezTo>
                      <a:pt x="54" y="275"/>
                      <a:pt x="47" y="274"/>
                      <a:pt x="47" y="274"/>
                    </a:cubicBezTo>
                    <a:cubicBezTo>
                      <a:pt x="46" y="274"/>
                      <a:pt x="43" y="278"/>
                      <a:pt x="43" y="278"/>
                    </a:cubicBezTo>
                    <a:cubicBezTo>
                      <a:pt x="43" y="278"/>
                      <a:pt x="39" y="279"/>
                      <a:pt x="39" y="280"/>
                    </a:cubicBezTo>
                    <a:cubicBezTo>
                      <a:pt x="38" y="280"/>
                      <a:pt x="33" y="281"/>
                      <a:pt x="33" y="282"/>
                    </a:cubicBezTo>
                    <a:cubicBezTo>
                      <a:pt x="32" y="282"/>
                      <a:pt x="30" y="284"/>
                      <a:pt x="29" y="284"/>
                    </a:cubicBezTo>
                    <a:cubicBezTo>
                      <a:pt x="28" y="285"/>
                      <a:pt x="24" y="287"/>
                      <a:pt x="24" y="287"/>
                    </a:cubicBezTo>
                    <a:cubicBezTo>
                      <a:pt x="24" y="287"/>
                      <a:pt x="20" y="287"/>
                      <a:pt x="20" y="287"/>
                    </a:cubicBezTo>
                    <a:cubicBezTo>
                      <a:pt x="20" y="286"/>
                      <a:pt x="20" y="279"/>
                      <a:pt x="20" y="279"/>
                    </a:cubicBezTo>
                    <a:cubicBezTo>
                      <a:pt x="20" y="279"/>
                      <a:pt x="22" y="278"/>
                      <a:pt x="22" y="277"/>
                    </a:cubicBezTo>
                    <a:cubicBezTo>
                      <a:pt x="22" y="277"/>
                      <a:pt x="21" y="273"/>
                      <a:pt x="20" y="272"/>
                    </a:cubicBezTo>
                    <a:cubicBezTo>
                      <a:pt x="20" y="272"/>
                      <a:pt x="20" y="267"/>
                      <a:pt x="20" y="266"/>
                    </a:cubicBezTo>
                    <a:cubicBezTo>
                      <a:pt x="20" y="264"/>
                      <a:pt x="19" y="261"/>
                      <a:pt x="19" y="261"/>
                    </a:cubicBezTo>
                    <a:cubicBezTo>
                      <a:pt x="18" y="256"/>
                      <a:pt x="18" y="256"/>
                      <a:pt x="18" y="256"/>
                    </a:cubicBezTo>
                    <a:cubicBezTo>
                      <a:pt x="19" y="252"/>
                      <a:pt x="19" y="252"/>
                      <a:pt x="19" y="252"/>
                    </a:cubicBezTo>
                    <a:cubicBezTo>
                      <a:pt x="20" y="250"/>
                      <a:pt x="20" y="250"/>
                      <a:pt x="20" y="250"/>
                    </a:cubicBezTo>
                    <a:cubicBezTo>
                      <a:pt x="20" y="250"/>
                      <a:pt x="22" y="246"/>
                      <a:pt x="22" y="246"/>
                    </a:cubicBezTo>
                    <a:cubicBezTo>
                      <a:pt x="22" y="245"/>
                      <a:pt x="24" y="241"/>
                      <a:pt x="24" y="241"/>
                    </a:cubicBezTo>
                    <a:cubicBezTo>
                      <a:pt x="25" y="240"/>
                      <a:pt x="31" y="234"/>
                      <a:pt x="31" y="234"/>
                    </a:cubicBezTo>
                    <a:cubicBezTo>
                      <a:pt x="34" y="230"/>
                      <a:pt x="34" y="230"/>
                      <a:pt x="34" y="230"/>
                    </a:cubicBezTo>
                    <a:cubicBezTo>
                      <a:pt x="34" y="230"/>
                      <a:pt x="38" y="230"/>
                      <a:pt x="39" y="230"/>
                    </a:cubicBezTo>
                    <a:cubicBezTo>
                      <a:pt x="39" y="230"/>
                      <a:pt x="43" y="227"/>
                      <a:pt x="43" y="227"/>
                    </a:cubicBezTo>
                    <a:cubicBezTo>
                      <a:pt x="44" y="225"/>
                      <a:pt x="44" y="225"/>
                      <a:pt x="44" y="225"/>
                    </a:cubicBezTo>
                    <a:cubicBezTo>
                      <a:pt x="47" y="225"/>
                      <a:pt x="47" y="225"/>
                      <a:pt x="47" y="225"/>
                    </a:cubicBezTo>
                    <a:cubicBezTo>
                      <a:pt x="47" y="225"/>
                      <a:pt x="49" y="223"/>
                      <a:pt x="50" y="223"/>
                    </a:cubicBezTo>
                    <a:cubicBezTo>
                      <a:pt x="50" y="223"/>
                      <a:pt x="52" y="223"/>
                      <a:pt x="54" y="223"/>
                    </a:cubicBezTo>
                    <a:cubicBezTo>
                      <a:pt x="56" y="223"/>
                      <a:pt x="57" y="222"/>
                      <a:pt x="58" y="222"/>
                    </a:cubicBezTo>
                    <a:cubicBezTo>
                      <a:pt x="58" y="223"/>
                      <a:pt x="62" y="227"/>
                      <a:pt x="62" y="227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9" y="223"/>
                      <a:pt x="79" y="223"/>
                      <a:pt x="79" y="223"/>
                    </a:cubicBezTo>
                    <a:cubicBezTo>
                      <a:pt x="79" y="223"/>
                      <a:pt x="79" y="220"/>
                      <a:pt x="79" y="220"/>
                    </a:cubicBezTo>
                    <a:cubicBezTo>
                      <a:pt x="78" y="219"/>
                      <a:pt x="73" y="218"/>
                      <a:pt x="73" y="218"/>
                    </a:cubicBezTo>
                    <a:cubicBezTo>
                      <a:pt x="73" y="218"/>
                      <a:pt x="72" y="218"/>
                      <a:pt x="73" y="218"/>
                    </a:cubicBezTo>
                    <a:cubicBezTo>
                      <a:pt x="73" y="217"/>
                      <a:pt x="75" y="213"/>
                      <a:pt x="75" y="213"/>
                    </a:cubicBezTo>
                    <a:cubicBezTo>
                      <a:pt x="76" y="213"/>
                      <a:pt x="77" y="213"/>
                      <a:pt x="79" y="213"/>
                    </a:cubicBezTo>
                    <a:cubicBezTo>
                      <a:pt x="81" y="213"/>
                      <a:pt x="85" y="213"/>
                      <a:pt x="85" y="213"/>
                    </a:cubicBezTo>
                    <a:cubicBezTo>
                      <a:pt x="85" y="213"/>
                      <a:pt x="87" y="215"/>
                      <a:pt x="85" y="216"/>
                    </a:cubicBezTo>
                    <a:cubicBezTo>
                      <a:pt x="84" y="217"/>
                      <a:pt x="83" y="217"/>
                      <a:pt x="83" y="218"/>
                    </a:cubicBezTo>
                    <a:cubicBezTo>
                      <a:pt x="83" y="218"/>
                      <a:pt x="83" y="220"/>
                      <a:pt x="84" y="220"/>
                    </a:cubicBezTo>
                    <a:cubicBezTo>
                      <a:pt x="84" y="220"/>
                      <a:pt x="89" y="219"/>
                      <a:pt x="89" y="219"/>
                    </a:cubicBezTo>
                    <a:cubicBezTo>
                      <a:pt x="89" y="219"/>
                      <a:pt x="90" y="217"/>
                      <a:pt x="92" y="217"/>
                    </a:cubicBezTo>
                    <a:cubicBezTo>
                      <a:pt x="93" y="216"/>
                      <a:pt x="96" y="215"/>
                      <a:pt x="96" y="215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13" y="212"/>
                      <a:pt x="113" y="212"/>
                      <a:pt x="113" y="212"/>
                    </a:cubicBezTo>
                    <a:cubicBezTo>
                      <a:pt x="113" y="212"/>
                      <a:pt x="121" y="207"/>
                      <a:pt x="123" y="207"/>
                    </a:cubicBezTo>
                    <a:cubicBezTo>
                      <a:pt x="126" y="208"/>
                      <a:pt x="128" y="208"/>
                      <a:pt x="129" y="207"/>
                    </a:cubicBezTo>
                    <a:cubicBezTo>
                      <a:pt x="130" y="206"/>
                      <a:pt x="132" y="203"/>
                      <a:pt x="132" y="203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25" y="202"/>
                      <a:pt x="125" y="202"/>
                      <a:pt x="125" y="202"/>
                    </a:cubicBezTo>
                    <a:cubicBezTo>
                      <a:pt x="125" y="202"/>
                      <a:pt x="120" y="203"/>
                      <a:pt x="120" y="203"/>
                    </a:cubicBezTo>
                    <a:cubicBezTo>
                      <a:pt x="119" y="202"/>
                      <a:pt x="116" y="202"/>
                      <a:pt x="117" y="201"/>
                    </a:cubicBezTo>
                    <a:cubicBezTo>
                      <a:pt x="118" y="199"/>
                      <a:pt x="118" y="199"/>
                      <a:pt x="120" y="197"/>
                    </a:cubicBezTo>
                    <a:cubicBezTo>
                      <a:pt x="121" y="196"/>
                      <a:pt x="122" y="195"/>
                      <a:pt x="123" y="194"/>
                    </a:cubicBezTo>
                    <a:cubicBezTo>
                      <a:pt x="125" y="194"/>
                      <a:pt x="125" y="193"/>
                      <a:pt x="127" y="192"/>
                    </a:cubicBezTo>
                    <a:cubicBezTo>
                      <a:pt x="129" y="191"/>
                      <a:pt x="129" y="191"/>
                      <a:pt x="133" y="189"/>
                    </a:cubicBezTo>
                    <a:cubicBezTo>
                      <a:pt x="137" y="188"/>
                      <a:pt x="145" y="182"/>
                      <a:pt x="146" y="182"/>
                    </a:cubicBezTo>
                    <a:cubicBezTo>
                      <a:pt x="147" y="182"/>
                      <a:pt x="148" y="183"/>
                      <a:pt x="152" y="181"/>
                    </a:cubicBezTo>
                    <a:cubicBezTo>
                      <a:pt x="157" y="180"/>
                      <a:pt x="160" y="177"/>
                      <a:pt x="159" y="177"/>
                    </a:cubicBezTo>
                    <a:cubicBezTo>
                      <a:pt x="158" y="177"/>
                      <a:pt x="156" y="176"/>
                      <a:pt x="154" y="177"/>
                    </a:cubicBezTo>
                    <a:cubicBezTo>
                      <a:pt x="151" y="178"/>
                      <a:pt x="153" y="176"/>
                      <a:pt x="149" y="178"/>
                    </a:cubicBezTo>
                    <a:cubicBezTo>
                      <a:pt x="144" y="181"/>
                      <a:pt x="137" y="183"/>
                      <a:pt x="135" y="183"/>
                    </a:cubicBezTo>
                    <a:cubicBezTo>
                      <a:pt x="133" y="182"/>
                      <a:pt x="131" y="181"/>
                      <a:pt x="129" y="179"/>
                    </a:cubicBezTo>
                    <a:cubicBezTo>
                      <a:pt x="126" y="177"/>
                      <a:pt x="120" y="177"/>
                      <a:pt x="120" y="176"/>
                    </a:cubicBezTo>
                    <a:cubicBezTo>
                      <a:pt x="119" y="176"/>
                      <a:pt x="111" y="179"/>
                      <a:pt x="111" y="179"/>
                    </a:cubicBezTo>
                    <a:cubicBezTo>
                      <a:pt x="111" y="179"/>
                      <a:pt x="100" y="180"/>
                      <a:pt x="97" y="180"/>
                    </a:cubicBezTo>
                    <a:cubicBezTo>
                      <a:pt x="95" y="180"/>
                      <a:pt x="89" y="179"/>
                      <a:pt x="88" y="179"/>
                    </a:cubicBezTo>
                    <a:cubicBezTo>
                      <a:pt x="88" y="179"/>
                      <a:pt x="82" y="181"/>
                      <a:pt x="82" y="181"/>
                    </a:cubicBezTo>
                    <a:cubicBezTo>
                      <a:pt x="81" y="181"/>
                      <a:pt x="77" y="187"/>
                      <a:pt x="75" y="188"/>
                    </a:cubicBezTo>
                    <a:cubicBezTo>
                      <a:pt x="73" y="189"/>
                      <a:pt x="68" y="188"/>
                      <a:pt x="68" y="188"/>
                    </a:cubicBezTo>
                    <a:cubicBezTo>
                      <a:pt x="68" y="188"/>
                      <a:pt x="66" y="190"/>
                      <a:pt x="64" y="191"/>
                    </a:cubicBezTo>
                    <a:cubicBezTo>
                      <a:pt x="62" y="192"/>
                      <a:pt x="59" y="194"/>
                      <a:pt x="57" y="195"/>
                    </a:cubicBezTo>
                    <a:cubicBezTo>
                      <a:pt x="55" y="196"/>
                      <a:pt x="54" y="204"/>
                      <a:pt x="54" y="205"/>
                    </a:cubicBezTo>
                    <a:cubicBezTo>
                      <a:pt x="53" y="207"/>
                      <a:pt x="48" y="214"/>
                      <a:pt x="48" y="214"/>
                    </a:cubicBezTo>
                    <a:cubicBezTo>
                      <a:pt x="43" y="219"/>
                      <a:pt x="43" y="219"/>
                      <a:pt x="43" y="219"/>
                    </a:cubicBezTo>
                    <a:cubicBezTo>
                      <a:pt x="43" y="219"/>
                      <a:pt x="39" y="223"/>
                      <a:pt x="38" y="223"/>
                    </a:cubicBezTo>
                    <a:cubicBezTo>
                      <a:pt x="37" y="224"/>
                      <a:pt x="31" y="230"/>
                      <a:pt x="31" y="230"/>
                    </a:cubicBezTo>
                    <a:cubicBezTo>
                      <a:pt x="31" y="230"/>
                      <a:pt x="29" y="229"/>
                      <a:pt x="29" y="229"/>
                    </a:cubicBezTo>
                    <a:cubicBezTo>
                      <a:pt x="29" y="229"/>
                      <a:pt x="25" y="235"/>
                      <a:pt x="25" y="235"/>
                    </a:cubicBezTo>
                    <a:cubicBezTo>
                      <a:pt x="25" y="235"/>
                      <a:pt x="23" y="240"/>
                      <a:pt x="22" y="241"/>
                    </a:cubicBezTo>
                    <a:cubicBezTo>
                      <a:pt x="22" y="242"/>
                      <a:pt x="18" y="248"/>
                      <a:pt x="18" y="248"/>
                    </a:cubicBezTo>
                    <a:cubicBezTo>
                      <a:pt x="17" y="250"/>
                      <a:pt x="17" y="250"/>
                      <a:pt x="17" y="250"/>
                    </a:cubicBezTo>
                    <a:cubicBezTo>
                      <a:pt x="16" y="254"/>
                      <a:pt x="16" y="254"/>
                      <a:pt x="16" y="254"/>
                    </a:cubicBezTo>
                    <a:cubicBezTo>
                      <a:pt x="16" y="254"/>
                      <a:pt x="14" y="256"/>
                      <a:pt x="14" y="255"/>
                    </a:cubicBezTo>
                    <a:cubicBezTo>
                      <a:pt x="14" y="254"/>
                      <a:pt x="14" y="250"/>
                      <a:pt x="15" y="249"/>
                    </a:cubicBezTo>
                    <a:cubicBezTo>
                      <a:pt x="16" y="248"/>
                      <a:pt x="16" y="246"/>
                      <a:pt x="16" y="246"/>
                    </a:cubicBezTo>
                    <a:cubicBezTo>
                      <a:pt x="15" y="241"/>
                      <a:pt x="15" y="241"/>
                      <a:pt x="15" y="241"/>
                    </a:cubicBezTo>
                    <a:cubicBezTo>
                      <a:pt x="15" y="241"/>
                      <a:pt x="14" y="243"/>
                      <a:pt x="15" y="240"/>
                    </a:cubicBezTo>
                    <a:cubicBezTo>
                      <a:pt x="16" y="237"/>
                      <a:pt x="15" y="237"/>
                      <a:pt x="16" y="236"/>
                    </a:cubicBezTo>
                    <a:cubicBezTo>
                      <a:pt x="18" y="235"/>
                      <a:pt x="17" y="235"/>
                      <a:pt x="20" y="233"/>
                    </a:cubicBezTo>
                    <a:cubicBezTo>
                      <a:pt x="22" y="231"/>
                      <a:pt x="21" y="230"/>
                      <a:pt x="22" y="230"/>
                    </a:cubicBezTo>
                    <a:cubicBezTo>
                      <a:pt x="24" y="229"/>
                      <a:pt x="24" y="229"/>
                      <a:pt x="26" y="228"/>
                    </a:cubicBezTo>
                    <a:cubicBezTo>
                      <a:pt x="29" y="226"/>
                      <a:pt x="30" y="225"/>
                      <a:pt x="31" y="224"/>
                    </a:cubicBezTo>
                    <a:cubicBezTo>
                      <a:pt x="31" y="223"/>
                      <a:pt x="36" y="221"/>
                      <a:pt x="35" y="220"/>
                    </a:cubicBezTo>
                    <a:cubicBezTo>
                      <a:pt x="35" y="219"/>
                      <a:pt x="36" y="217"/>
                      <a:pt x="33" y="217"/>
                    </a:cubicBezTo>
                    <a:cubicBezTo>
                      <a:pt x="31" y="217"/>
                      <a:pt x="27" y="219"/>
                      <a:pt x="25" y="220"/>
                    </a:cubicBezTo>
                    <a:cubicBezTo>
                      <a:pt x="22" y="221"/>
                      <a:pt x="19" y="223"/>
                      <a:pt x="19" y="223"/>
                    </a:cubicBezTo>
                    <a:cubicBezTo>
                      <a:pt x="19" y="223"/>
                      <a:pt x="12" y="225"/>
                      <a:pt x="11" y="225"/>
                    </a:cubicBezTo>
                    <a:cubicBezTo>
                      <a:pt x="10" y="224"/>
                      <a:pt x="8" y="225"/>
                      <a:pt x="7" y="225"/>
                    </a:cubicBezTo>
                    <a:cubicBezTo>
                      <a:pt x="5" y="226"/>
                      <a:pt x="1" y="224"/>
                      <a:pt x="1" y="224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1" y="217"/>
                      <a:pt x="1" y="218"/>
                      <a:pt x="1" y="218"/>
                    </a:cubicBezTo>
                    <a:cubicBezTo>
                      <a:pt x="1" y="218"/>
                      <a:pt x="1" y="218"/>
                      <a:pt x="1" y="218"/>
                    </a:cubicBezTo>
                    <a:cubicBezTo>
                      <a:pt x="2" y="219"/>
                      <a:pt x="7" y="219"/>
                      <a:pt x="7" y="219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1" y="197"/>
                      <a:pt x="11" y="197"/>
                      <a:pt x="11" y="197"/>
                    </a:cubicBezTo>
                    <a:cubicBezTo>
                      <a:pt x="11" y="197"/>
                      <a:pt x="11" y="197"/>
                      <a:pt x="11" y="197"/>
                    </a:cubicBezTo>
                    <a:cubicBezTo>
                      <a:pt x="11" y="197"/>
                      <a:pt x="11" y="197"/>
                      <a:pt x="11" y="197"/>
                    </a:cubicBezTo>
                    <a:cubicBezTo>
                      <a:pt x="11" y="197"/>
                      <a:pt x="11" y="197"/>
                      <a:pt x="11" y="197"/>
                    </a:cubicBezTo>
                    <a:cubicBezTo>
                      <a:pt x="11" y="196"/>
                      <a:pt x="12" y="192"/>
                      <a:pt x="12" y="191"/>
                    </a:cubicBezTo>
                    <a:cubicBezTo>
                      <a:pt x="12" y="190"/>
                      <a:pt x="14" y="186"/>
                      <a:pt x="14" y="186"/>
                    </a:cubicBezTo>
                    <a:cubicBezTo>
                      <a:pt x="16" y="183"/>
                      <a:pt x="16" y="183"/>
                      <a:pt x="16" y="183"/>
                    </a:cubicBezTo>
                    <a:cubicBezTo>
                      <a:pt x="16" y="183"/>
                      <a:pt x="20" y="182"/>
                      <a:pt x="21" y="182"/>
                    </a:cubicBezTo>
                    <a:cubicBezTo>
                      <a:pt x="23" y="182"/>
                      <a:pt x="18" y="176"/>
                      <a:pt x="18" y="175"/>
                    </a:cubicBezTo>
                    <a:cubicBezTo>
                      <a:pt x="18" y="174"/>
                      <a:pt x="16" y="169"/>
                      <a:pt x="16" y="169"/>
                    </a:cubicBezTo>
                    <a:cubicBezTo>
                      <a:pt x="16" y="169"/>
                      <a:pt x="11" y="166"/>
                      <a:pt x="10" y="166"/>
                    </a:cubicBezTo>
                    <a:cubicBezTo>
                      <a:pt x="9" y="166"/>
                      <a:pt x="4" y="165"/>
                      <a:pt x="2" y="164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2" y="164"/>
                      <a:pt x="1" y="163"/>
                      <a:pt x="1" y="162"/>
                    </a:cubicBezTo>
                    <a:cubicBezTo>
                      <a:pt x="1" y="162"/>
                      <a:pt x="1" y="162"/>
                      <a:pt x="1" y="162"/>
                    </a:cubicBezTo>
                    <a:cubicBezTo>
                      <a:pt x="1" y="162"/>
                      <a:pt x="1" y="162"/>
                      <a:pt x="1" y="162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2" y="159"/>
                      <a:pt x="5" y="158"/>
                      <a:pt x="5" y="158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8" y="151"/>
                      <a:pt x="8" y="151"/>
                      <a:pt x="8" y="151"/>
                    </a:cubicBezTo>
                    <a:cubicBezTo>
                      <a:pt x="8" y="151"/>
                      <a:pt x="12" y="148"/>
                      <a:pt x="13" y="147"/>
                    </a:cubicBezTo>
                    <a:cubicBezTo>
                      <a:pt x="15" y="146"/>
                      <a:pt x="22" y="144"/>
                      <a:pt x="22" y="144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45" y="141"/>
                      <a:pt x="45" y="141"/>
                      <a:pt x="45" y="141"/>
                    </a:cubicBezTo>
                    <a:cubicBezTo>
                      <a:pt x="45" y="141"/>
                      <a:pt x="51" y="138"/>
                      <a:pt x="52" y="137"/>
                    </a:cubicBezTo>
                    <a:cubicBezTo>
                      <a:pt x="54" y="136"/>
                      <a:pt x="56" y="136"/>
                      <a:pt x="56" y="136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9" y="134"/>
                      <a:pt x="64" y="132"/>
                      <a:pt x="65" y="131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7" y="150"/>
                      <a:pt x="62" y="140"/>
                      <a:pt x="72" y="147"/>
                    </a:cubicBezTo>
                    <a:cubicBezTo>
                      <a:pt x="73" y="148"/>
                      <a:pt x="72" y="149"/>
                      <a:pt x="73" y="150"/>
                    </a:cubicBezTo>
                    <a:cubicBezTo>
                      <a:pt x="73" y="152"/>
                      <a:pt x="80" y="155"/>
                      <a:pt x="80" y="155"/>
                    </a:cubicBezTo>
                    <a:cubicBezTo>
                      <a:pt x="80" y="155"/>
                      <a:pt x="86" y="155"/>
                      <a:pt x="86" y="156"/>
                    </a:cubicBezTo>
                    <a:cubicBezTo>
                      <a:pt x="87" y="157"/>
                      <a:pt x="93" y="160"/>
                      <a:pt x="93" y="160"/>
                    </a:cubicBezTo>
                    <a:cubicBezTo>
                      <a:pt x="106" y="157"/>
                      <a:pt x="106" y="157"/>
                      <a:pt x="106" y="157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9" y="161"/>
                      <a:pt x="119" y="161"/>
                      <a:pt x="119" y="161"/>
                    </a:cubicBezTo>
                    <a:cubicBezTo>
                      <a:pt x="119" y="161"/>
                      <a:pt x="122" y="162"/>
                      <a:pt x="124" y="163"/>
                    </a:cubicBezTo>
                    <a:cubicBezTo>
                      <a:pt x="126" y="164"/>
                      <a:pt x="132" y="163"/>
                      <a:pt x="134" y="162"/>
                    </a:cubicBezTo>
                    <a:cubicBezTo>
                      <a:pt x="136" y="162"/>
                      <a:pt x="141" y="159"/>
                      <a:pt x="143" y="160"/>
                    </a:cubicBezTo>
                    <a:cubicBezTo>
                      <a:pt x="145" y="160"/>
                      <a:pt x="154" y="158"/>
                      <a:pt x="154" y="158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69" y="149"/>
                      <a:pt x="169" y="149"/>
                      <a:pt x="169" y="149"/>
                    </a:cubicBezTo>
                    <a:cubicBezTo>
                      <a:pt x="180" y="161"/>
                      <a:pt x="180" y="161"/>
                      <a:pt x="180" y="161"/>
                    </a:cubicBezTo>
                    <a:cubicBezTo>
                      <a:pt x="180" y="161"/>
                      <a:pt x="191" y="159"/>
                      <a:pt x="192" y="159"/>
                    </a:cubicBezTo>
                    <a:cubicBezTo>
                      <a:pt x="194" y="159"/>
                      <a:pt x="202" y="156"/>
                      <a:pt x="202" y="156"/>
                    </a:cubicBezTo>
                    <a:cubicBezTo>
                      <a:pt x="202" y="156"/>
                      <a:pt x="204" y="153"/>
                      <a:pt x="203" y="150"/>
                    </a:cubicBezTo>
                    <a:cubicBezTo>
                      <a:pt x="203" y="148"/>
                      <a:pt x="202" y="146"/>
                      <a:pt x="202" y="146"/>
                    </a:cubicBezTo>
                    <a:cubicBezTo>
                      <a:pt x="202" y="146"/>
                      <a:pt x="200" y="144"/>
                      <a:pt x="203" y="143"/>
                    </a:cubicBezTo>
                    <a:cubicBezTo>
                      <a:pt x="206" y="142"/>
                      <a:pt x="207" y="140"/>
                      <a:pt x="209" y="139"/>
                    </a:cubicBezTo>
                    <a:cubicBezTo>
                      <a:pt x="212" y="137"/>
                      <a:pt x="214" y="134"/>
                      <a:pt x="215" y="133"/>
                    </a:cubicBezTo>
                    <a:cubicBezTo>
                      <a:pt x="216" y="133"/>
                      <a:pt x="218" y="129"/>
                      <a:pt x="219" y="129"/>
                    </a:cubicBezTo>
                    <a:cubicBezTo>
                      <a:pt x="219" y="128"/>
                      <a:pt x="221" y="125"/>
                      <a:pt x="221" y="124"/>
                    </a:cubicBezTo>
                    <a:cubicBezTo>
                      <a:pt x="222" y="124"/>
                      <a:pt x="227" y="119"/>
                      <a:pt x="227" y="119"/>
                    </a:cubicBezTo>
                    <a:cubicBezTo>
                      <a:pt x="229" y="116"/>
                      <a:pt x="229" y="116"/>
                      <a:pt x="229" y="116"/>
                    </a:cubicBezTo>
                    <a:cubicBezTo>
                      <a:pt x="229" y="116"/>
                      <a:pt x="233" y="108"/>
                      <a:pt x="235" y="107"/>
                    </a:cubicBezTo>
                    <a:cubicBezTo>
                      <a:pt x="237" y="107"/>
                      <a:pt x="248" y="98"/>
                      <a:pt x="250" y="99"/>
                    </a:cubicBezTo>
                    <a:cubicBezTo>
                      <a:pt x="252" y="99"/>
                      <a:pt x="259" y="93"/>
                      <a:pt x="261" y="91"/>
                    </a:cubicBezTo>
                    <a:cubicBezTo>
                      <a:pt x="263" y="90"/>
                      <a:pt x="263" y="88"/>
                      <a:pt x="268" y="87"/>
                    </a:cubicBezTo>
                    <a:cubicBezTo>
                      <a:pt x="272" y="87"/>
                      <a:pt x="300" y="83"/>
                      <a:pt x="300" y="83"/>
                    </a:cubicBezTo>
                    <a:cubicBezTo>
                      <a:pt x="316" y="78"/>
                      <a:pt x="316" y="78"/>
                      <a:pt x="316" y="78"/>
                    </a:cubicBezTo>
                    <a:cubicBezTo>
                      <a:pt x="324" y="72"/>
                      <a:pt x="324" y="72"/>
                      <a:pt x="324" y="72"/>
                    </a:cubicBezTo>
                    <a:cubicBezTo>
                      <a:pt x="325" y="69"/>
                      <a:pt x="325" y="69"/>
                      <a:pt x="325" y="69"/>
                    </a:cubicBezTo>
                    <a:cubicBezTo>
                      <a:pt x="334" y="69"/>
                      <a:pt x="334" y="69"/>
                      <a:pt x="334" y="69"/>
                    </a:cubicBezTo>
                    <a:cubicBezTo>
                      <a:pt x="334" y="69"/>
                      <a:pt x="333" y="73"/>
                      <a:pt x="333" y="73"/>
                    </a:cubicBezTo>
                    <a:cubicBezTo>
                      <a:pt x="333" y="74"/>
                      <a:pt x="332" y="75"/>
                      <a:pt x="335" y="76"/>
                    </a:cubicBezTo>
                    <a:cubicBezTo>
                      <a:pt x="338" y="78"/>
                      <a:pt x="341" y="80"/>
                      <a:pt x="342" y="80"/>
                    </a:cubicBezTo>
                    <a:cubicBezTo>
                      <a:pt x="343" y="80"/>
                      <a:pt x="345" y="81"/>
                      <a:pt x="346" y="81"/>
                    </a:cubicBezTo>
                    <a:cubicBezTo>
                      <a:pt x="347" y="82"/>
                      <a:pt x="352" y="83"/>
                      <a:pt x="352" y="83"/>
                    </a:cubicBezTo>
                    <a:cubicBezTo>
                      <a:pt x="352" y="83"/>
                      <a:pt x="358" y="81"/>
                      <a:pt x="358" y="81"/>
                    </a:cubicBezTo>
                    <a:cubicBezTo>
                      <a:pt x="358" y="80"/>
                      <a:pt x="361" y="79"/>
                      <a:pt x="363" y="78"/>
                    </a:cubicBezTo>
                    <a:cubicBezTo>
                      <a:pt x="365" y="77"/>
                      <a:pt x="373" y="75"/>
                      <a:pt x="373" y="75"/>
                    </a:cubicBezTo>
                    <a:cubicBezTo>
                      <a:pt x="373" y="75"/>
                      <a:pt x="375" y="78"/>
                      <a:pt x="376" y="78"/>
                    </a:cubicBezTo>
                    <a:cubicBezTo>
                      <a:pt x="376" y="79"/>
                      <a:pt x="380" y="81"/>
                      <a:pt x="379" y="83"/>
                    </a:cubicBezTo>
                    <a:cubicBezTo>
                      <a:pt x="379" y="84"/>
                      <a:pt x="379" y="87"/>
                      <a:pt x="379" y="87"/>
                    </a:cubicBezTo>
                    <a:cubicBezTo>
                      <a:pt x="385" y="90"/>
                      <a:pt x="385" y="90"/>
                      <a:pt x="385" y="90"/>
                    </a:cubicBezTo>
                    <a:cubicBezTo>
                      <a:pt x="385" y="90"/>
                      <a:pt x="389" y="92"/>
                      <a:pt x="390" y="93"/>
                    </a:cubicBezTo>
                    <a:cubicBezTo>
                      <a:pt x="391" y="93"/>
                      <a:pt x="397" y="94"/>
                      <a:pt x="397" y="94"/>
                    </a:cubicBezTo>
                    <a:cubicBezTo>
                      <a:pt x="398" y="87"/>
                      <a:pt x="398" y="87"/>
                      <a:pt x="398" y="87"/>
                    </a:cubicBezTo>
                    <a:cubicBezTo>
                      <a:pt x="398" y="87"/>
                      <a:pt x="400" y="85"/>
                      <a:pt x="403" y="85"/>
                    </a:cubicBezTo>
                    <a:cubicBezTo>
                      <a:pt x="406" y="85"/>
                      <a:pt x="411" y="85"/>
                      <a:pt x="411" y="85"/>
                    </a:cubicBezTo>
                    <a:cubicBezTo>
                      <a:pt x="411" y="85"/>
                      <a:pt x="415" y="86"/>
                      <a:pt x="415" y="87"/>
                    </a:cubicBezTo>
                    <a:cubicBezTo>
                      <a:pt x="415" y="88"/>
                      <a:pt x="420" y="91"/>
                      <a:pt x="420" y="91"/>
                    </a:cubicBezTo>
                    <a:cubicBezTo>
                      <a:pt x="427" y="89"/>
                      <a:pt x="427" y="89"/>
                      <a:pt x="427" y="89"/>
                    </a:cubicBezTo>
                    <a:cubicBezTo>
                      <a:pt x="430" y="90"/>
                      <a:pt x="430" y="90"/>
                      <a:pt x="430" y="90"/>
                    </a:cubicBezTo>
                    <a:cubicBezTo>
                      <a:pt x="439" y="91"/>
                      <a:pt x="439" y="91"/>
                      <a:pt x="439" y="91"/>
                    </a:cubicBezTo>
                    <a:cubicBezTo>
                      <a:pt x="439" y="91"/>
                      <a:pt x="441" y="91"/>
                      <a:pt x="441" y="90"/>
                    </a:cubicBezTo>
                    <a:cubicBezTo>
                      <a:pt x="442" y="89"/>
                      <a:pt x="442" y="86"/>
                      <a:pt x="442" y="86"/>
                    </a:cubicBezTo>
                    <a:cubicBezTo>
                      <a:pt x="442" y="86"/>
                      <a:pt x="441" y="86"/>
                      <a:pt x="444" y="85"/>
                    </a:cubicBezTo>
                    <a:cubicBezTo>
                      <a:pt x="447" y="85"/>
                      <a:pt x="446" y="84"/>
                      <a:pt x="447" y="85"/>
                    </a:cubicBezTo>
                    <a:cubicBezTo>
                      <a:pt x="448" y="86"/>
                      <a:pt x="452" y="86"/>
                      <a:pt x="454" y="87"/>
                    </a:cubicBezTo>
                    <a:cubicBezTo>
                      <a:pt x="455" y="87"/>
                      <a:pt x="459" y="88"/>
                      <a:pt x="460" y="88"/>
                    </a:cubicBezTo>
                    <a:cubicBezTo>
                      <a:pt x="461" y="88"/>
                      <a:pt x="471" y="87"/>
                      <a:pt x="471" y="87"/>
                    </a:cubicBezTo>
                    <a:cubicBezTo>
                      <a:pt x="471" y="87"/>
                      <a:pt x="469" y="88"/>
                      <a:pt x="473" y="86"/>
                    </a:cubicBezTo>
                    <a:cubicBezTo>
                      <a:pt x="477" y="84"/>
                      <a:pt x="482" y="81"/>
                      <a:pt x="482" y="81"/>
                    </a:cubicBezTo>
                    <a:cubicBezTo>
                      <a:pt x="482" y="81"/>
                      <a:pt x="482" y="81"/>
                      <a:pt x="485" y="80"/>
                    </a:cubicBezTo>
                    <a:cubicBezTo>
                      <a:pt x="488" y="79"/>
                      <a:pt x="488" y="75"/>
                      <a:pt x="488" y="75"/>
                    </a:cubicBezTo>
                    <a:cubicBezTo>
                      <a:pt x="488" y="75"/>
                      <a:pt x="488" y="75"/>
                      <a:pt x="490" y="75"/>
                    </a:cubicBezTo>
                    <a:cubicBezTo>
                      <a:pt x="491" y="74"/>
                      <a:pt x="497" y="73"/>
                      <a:pt x="497" y="73"/>
                    </a:cubicBezTo>
                    <a:cubicBezTo>
                      <a:pt x="497" y="73"/>
                      <a:pt x="498" y="71"/>
                      <a:pt x="499" y="70"/>
                    </a:cubicBezTo>
                    <a:cubicBezTo>
                      <a:pt x="500" y="70"/>
                      <a:pt x="502" y="68"/>
                      <a:pt x="502" y="68"/>
                    </a:cubicBezTo>
                    <a:cubicBezTo>
                      <a:pt x="503" y="68"/>
                      <a:pt x="503" y="68"/>
                      <a:pt x="503" y="68"/>
                    </a:cubicBezTo>
                    <a:cubicBezTo>
                      <a:pt x="507" y="67"/>
                      <a:pt x="507" y="67"/>
                      <a:pt x="507" y="67"/>
                    </a:cubicBezTo>
                    <a:cubicBezTo>
                      <a:pt x="508" y="65"/>
                      <a:pt x="508" y="65"/>
                      <a:pt x="508" y="65"/>
                    </a:cubicBezTo>
                    <a:cubicBezTo>
                      <a:pt x="516" y="67"/>
                      <a:pt x="516" y="67"/>
                      <a:pt x="516" y="67"/>
                    </a:cubicBezTo>
                    <a:cubicBezTo>
                      <a:pt x="516" y="67"/>
                      <a:pt x="523" y="68"/>
                      <a:pt x="524" y="67"/>
                    </a:cubicBezTo>
                    <a:cubicBezTo>
                      <a:pt x="526" y="67"/>
                      <a:pt x="529" y="62"/>
                      <a:pt x="531" y="63"/>
                    </a:cubicBezTo>
                    <a:cubicBezTo>
                      <a:pt x="532" y="63"/>
                      <a:pt x="534" y="65"/>
                      <a:pt x="535" y="64"/>
                    </a:cubicBezTo>
                    <a:cubicBezTo>
                      <a:pt x="536" y="64"/>
                      <a:pt x="537" y="66"/>
                      <a:pt x="540" y="64"/>
                    </a:cubicBezTo>
                    <a:cubicBezTo>
                      <a:pt x="544" y="61"/>
                      <a:pt x="547" y="57"/>
                      <a:pt x="547" y="57"/>
                    </a:cubicBezTo>
                    <a:cubicBezTo>
                      <a:pt x="547" y="57"/>
                      <a:pt x="546" y="55"/>
                      <a:pt x="549" y="54"/>
                    </a:cubicBezTo>
                    <a:cubicBezTo>
                      <a:pt x="552" y="52"/>
                      <a:pt x="552" y="51"/>
                      <a:pt x="554" y="51"/>
                    </a:cubicBezTo>
                    <a:cubicBezTo>
                      <a:pt x="556" y="50"/>
                      <a:pt x="556" y="51"/>
                      <a:pt x="557" y="49"/>
                    </a:cubicBezTo>
                    <a:cubicBezTo>
                      <a:pt x="557" y="47"/>
                      <a:pt x="557" y="45"/>
                      <a:pt x="558" y="44"/>
                    </a:cubicBezTo>
                    <a:cubicBezTo>
                      <a:pt x="559" y="44"/>
                      <a:pt x="560" y="42"/>
                      <a:pt x="562" y="42"/>
                    </a:cubicBezTo>
                    <a:cubicBezTo>
                      <a:pt x="563" y="41"/>
                      <a:pt x="565" y="40"/>
                      <a:pt x="565" y="38"/>
                    </a:cubicBezTo>
                    <a:cubicBezTo>
                      <a:pt x="566" y="36"/>
                      <a:pt x="564" y="37"/>
                      <a:pt x="566" y="36"/>
                    </a:cubicBezTo>
                    <a:cubicBezTo>
                      <a:pt x="568" y="34"/>
                      <a:pt x="569" y="33"/>
                      <a:pt x="571" y="31"/>
                    </a:cubicBezTo>
                    <a:cubicBezTo>
                      <a:pt x="573" y="30"/>
                      <a:pt x="574" y="29"/>
                      <a:pt x="575" y="27"/>
                    </a:cubicBezTo>
                    <a:cubicBezTo>
                      <a:pt x="575" y="25"/>
                      <a:pt x="575" y="24"/>
                      <a:pt x="576" y="21"/>
                    </a:cubicBezTo>
                    <a:cubicBezTo>
                      <a:pt x="578" y="18"/>
                      <a:pt x="576" y="16"/>
                      <a:pt x="579" y="16"/>
                    </a:cubicBezTo>
                    <a:cubicBezTo>
                      <a:pt x="580" y="16"/>
                      <a:pt x="580" y="16"/>
                      <a:pt x="581" y="16"/>
                    </a:cubicBezTo>
                    <a:cubicBezTo>
                      <a:pt x="581" y="18"/>
                      <a:pt x="583" y="19"/>
                      <a:pt x="585" y="20"/>
                    </a:cubicBezTo>
                    <a:cubicBezTo>
                      <a:pt x="588" y="21"/>
                      <a:pt x="596" y="17"/>
                      <a:pt x="596" y="17"/>
                    </a:cubicBezTo>
                    <a:cubicBezTo>
                      <a:pt x="601" y="15"/>
                      <a:pt x="601" y="15"/>
                      <a:pt x="601" y="15"/>
                    </a:cubicBezTo>
                    <a:cubicBezTo>
                      <a:pt x="606" y="14"/>
                      <a:pt x="606" y="14"/>
                      <a:pt x="606" y="14"/>
                    </a:cubicBezTo>
                    <a:cubicBezTo>
                      <a:pt x="606" y="14"/>
                      <a:pt x="618" y="13"/>
                      <a:pt x="620" y="12"/>
                    </a:cubicBezTo>
                    <a:cubicBezTo>
                      <a:pt x="623" y="10"/>
                      <a:pt x="623" y="8"/>
                      <a:pt x="623" y="8"/>
                    </a:cubicBezTo>
                    <a:cubicBezTo>
                      <a:pt x="622" y="5"/>
                      <a:pt x="622" y="5"/>
                      <a:pt x="622" y="5"/>
                    </a:cubicBezTo>
                    <a:cubicBezTo>
                      <a:pt x="622" y="5"/>
                      <a:pt x="628" y="2"/>
                      <a:pt x="631" y="1"/>
                    </a:cubicBezTo>
                    <a:cubicBezTo>
                      <a:pt x="633" y="0"/>
                      <a:pt x="635" y="2"/>
                      <a:pt x="635" y="2"/>
                    </a:cubicBezTo>
                    <a:cubicBezTo>
                      <a:pt x="638" y="5"/>
                      <a:pt x="638" y="5"/>
                      <a:pt x="638" y="5"/>
                    </a:cubicBezTo>
                    <a:cubicBezTo>
                      <a:pt x="642" y="9"/>
                      <a:pt x="642" y="9"/>
                      <a:pt x="642" y="9"/>
                    </a:cubicBezTo>
                    <a:cubicBezTo>
                      <a:pt x="647" y="10"/>
                      <a:pt x="647" y="10"/>
                      <a:pt x="647" y="10"/>
                    </a:cubicBezTo>
                    <a:cubicBezTo>
                      <a:pt x="647" y="10"/>
                      <a:pt x="650" y="13"/>
                      <a:pt x="651" y="14"/>
                    </a:cubicBezTo>
                    <a:cubicBezTo>
                      <a:pt x="651" y="16"/>
                      <a:pt x="651" y="16"/>
                      <a:pt x="651" y="16"/>
                    </a:cubicBezTo>
                    <a:cubicBezTo>
                      <a:pt x="657" y="16"/>
                      <a:pt x="657" y="16"/>
                      <a:pt x="657" y="16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7" y="17"/>
                      <a:pt x="667" y="17"/>
                      <a:pt x="667" y="17"/>
                    </a:cubicBezTo>
                    <a:cubicBezTo>
                      <a:pt x="671" y="16"/>
                      <a:pt x="671" y="16"/>
                      <a:pt x="671" y="16"/>
                    </a:cubicBezTo>
                    <a:cubicBezTo>
                      <a:pt x="672" y="16"/>
                      <a:pt x="672" y="17"/>
                      <a:pt x="673" y="17"/>
                    </a:cubicBezTo>
                    <a:cubicBezTo>
                      <a:pt x="673" y="18"/>
                      <a:pt x="673" y="19"/>
                      <a:pt x="673" y="20"/>
                    </a:cubicBezTo>
                    <a:cubicBezTo>
                      <a:pt x="674" y="22"/>
                      <a:pt x="675" y="22"/>
                      <a:pt x="675" y="22"/>
                    </a:cubicBezTo>
                    <a:cubicBezTo>
                      <a:pt x="677" y="25"/>
                      <a:pt x="677" y="25"/>
                      <a:pt x="677" y="25"/>
                    </a:cubicBezTo>
                    <a:cubicBezTo>
                      <a:pt x="678" y="28"/>
                      <a:pt x="678" y="28"/>
                      <a:pt x="678" y="28"/>
                    </a:cubicBezTo>
                    <a:cubicBezTo>
                      <a:pt x="677" y="33"/>
                      <a:pt x="677" y="33"/>
                      <a:pt x="677" y="33"/>
                    </a:cubicBezTo>
                    <a:cubicBezTo>
                      <a:pt x="677" y="33"/>
                      <a:pt x="675" y="38"/>
                      <a:pt x="674" y="40"/>
                    </a:cubicBezTo>
                    <a:cubicBezTo>
                      <a:pt x="673" y="42"/>
                      <a:pt x="676" y="44"/>
                      <a:pt x="676" y="44"/>
                    </a:cubicBezTo>
                    <a:cubicBezTo>
                      <a:pt x="677" y="46"/>
                      <a:pt x="677" y="46"/>
                      <a:pt x="677" y="46"/>
                    </a:cubicBezTo>
                    <a:cubicBezTo>
                      <a:pt x="677" y="46"/>
                      <a:pt x="678" y="49"/>
                      <a:pt x="679" y="50"/>
                    </a:cubicBezTo>
                    <a:cubicBezTo>
                      <a:pt x="679" y="51"/>
                      <a:pt x="679" y="51"/>
                      <a:pt x="679" y="51"/>
                    </a:cubicBezTo>
                    <a:cubicBezTo>
                      <a:pt x="679" y="51"/>
                      <a:pt x="682" y="53"/>
                      <a:pt x="683" y="54"/>
                    </a:cubicBezTo>
                    <a:cubicBezTo>
                      <a:pt x="684" y="54"/>
                      <a:pt x="684" y="55"/>
                      <a:pt x="685" y="56"/>
                    </a:cubicBezTo>
                    <a:cubicBezTo>
                      <a:pt x="686" y="57"/>
                      <a:pt x="685" y="59"/>
                      <a:pt x="685" y="59"/>
                    </a:cubicBezTo>
                    <a:cubicBezTo>
                      <a:pt x="682" y="62"/>
                      <a:pt x="682" y="62"/>
                      <a:pt x="682" y="62"/>
                    </a:cubicBezTo>
                    <a:cubicBezTo>
                      <a:pt x="682" y="62"/>
                      <a:pt x="687" y="62"/>
                      <a:pt x="689" y="62"/>
                    </a:cubicBezTo>
                    <a:cubicBezTo>
                      <a:pt x="691" y="62"/>
                      <a:pt x="691" y="62"/>
                      <a:pt x="692" y="62"/>
                    </a:cubicBezTo>
                    <a:cubicBezTo>
                      <a:pt x="693" y="62"/>
                      <a:pt x="697" y="63"/>
                      <a:pt x="697" y="63"/>
                    </a:cubicBezTo>
                    <a:cubicBezTo>
                      <a:pt x="697" y="63"/>
                      <a:pt x="699" y="62"/>
                      <a:pt x="700" y="62"/>
                    </a:cubicBezTo>
                    <a:cubicBezTo>
                      <a:pt x="702" y="61"/>
                      <a:pt x="704" y="61"/>
                      <a:pt x="704" y="61"/>
                    </a:cubicBezTo>
                    <a:cubicBezTo>
                      <a:pt x="708" y="58"/>
                      <a:pt x="708" y="58"/>
                      <a:pt x="708" y="58"/>
                    </a:cubicBezTo>
                    <a:cubicBezTo>
                      <a:pt x="708" y="58"/>
                      <a:pt x="713" y="59"/>
                      <a:pt x="715" y="59"/>
                    </a:cubicBezTo>
                    <a:cubicBezTo>
                      <a:pt x="716" y="59"/>
                      <a:pt x="719" y="59"/>
                      <a:pt x="720" y="58"/>
                    </a:cubicBezTo>
                    <a:cubicBezTo>
                      <a:pt x="721" y="58"/>
                      <a:pt x="725" y="60"/>
                      <a:pt x="725" y="60"/>
                    </a:cubicBezTo>
                    <a:cubicBezTo>
                      <a:pt x="725" y="60"/>
                      <a:pt x="727" y="62"/>
                      <a:pt x="728" y="63"/>
                    </a:cubicBezTo>
                    <a:cubicBezTo>
                      <a:pt x="727" y="66"/>
                      <a:pt x="726" y="68"/>
                      <a:pt x="726" y="69"/>
                    </a:cubicBezTo>
                    <a:cubicBezTo>
                      <a:pt x="727" y="70"/>
                      <a:pt x="730" y="72"/>
                      <a:pt x="731" y="74"/>
                    </a:cubicBezTo>
                    <a:cubicBezTo>
                      <a:pt x="731" y="75"/>
                      <a:pt x="727" y="80"/>
                      <a:pt x="727" y="80"/>
                    </a:cubicBezTo>
                    <a:close/>
                    <a:moveTo>
                      <a:pt x="0" y="164"/>
                    </a:move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4"/>
                      <a:pt x="0" y="164"/>
                      <a:pt x="0" y="164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" name="Freeform 223">
                <a:extLst>
                  <a:ext uri="{FF2B5EF4-FFF2-40B4-BE49-F238E27FC236}">
                    <a16:creationId xmlns:a16="http://schemas.microsoft.com/office/drawing/2014/main" id="{CBDC57B9-CFB8-C649-85CC-154A2900A9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7832" y="363798"/>
                <a:ext cx="722326" cy="1278502"/>
              </a:xfrm>
              <a:custGeom>
                <a:avLst/>
                <a:gdLst>
                  <a:gd name="T0" fmla="*/ 7 w 317"/>
                  <a:gd name="T1" fmla="*/ 80 h 578"/>
                  <a:gd name="T2" fmla="*/ 20 w 317"/>
                  <a:gd name="T3" fmla="*/ 69 h 578"/>
                  <a:gd name="T4" fmla="*/ 69 w 317"/>
                  <a:gd name="T5" fmla="*/ 84 h 578"/>
                  <a:gd name="T6" fmla="*/ 91 w 317"/>
                  <a:gd name="T7" fmla="*/ 90 h 578"/>
                  <a:gd name="T8" fmla="*/ 100 w 317"/>
                  <a:gd name="T9" fmla="*/ 68 h 578"/>
                  <a:gd name="T10" fmla="*/ 102 w 317"/>
                  <a:gd name="T11" fmla="*/ 13 h 578"/>
                  <a:gd name="T12" fmla="*/ 154 w 317"/>
                  <a:gd name="T13" fmla="*/ 12 h 578"/>
                  <a:gd name="T14" fmla="*/ 158 w 317"/>
                  <a:gd name="T15" fmla="*/ 43 h 578"/>
                  <a:gd name="T16" fmla="*/ 157 w 317"/>
                  <a:gd name="T17" fmla="*/ 78 h 578"/>
                  <a:gd name="T18" fmla="*/ 203 w 317"/>
                  <a:gd name="T19" fmla="*/ 116 h 578"/>
                  <a:gd name="T20" fmla="*/ 216 w 317"/>
                  <a:gd name="T21" fmla="*/ 184 h 578"/>
                  <a:gd name="T22" fmla="*/ 233 w 317"/>
                  <a:gd name="T23" fmla="*/ 227 h 578"/>
                  <a:gd name="T24" fmla="*/ 248 w 317"/>
                  <a:gd name="T25" fmla="*/ 263 h 578"/>
                  <a:gd name="T26" fmla="*/ 270 w 317"/>
                  <a:gd name="T27" fmla="*/ 292 h 578"/>
                  <a:gd name="T28" fmla="*/ 295 w 317"/>
                  <a:gd name="T29" fmla="*/ 333 h 578"/>
                  <a:gd name="T30" fmla="*/ 303 w 317"/>
                  <a:gd name="T31" fmla="*/ 407 h 578"/>
                  <a:gd name="T32" fmla="*/ 266 w 317"/>
                  <a:gd name="T33" fmla="*/ 493 h 578"/>
                  <a:gd name="T34" fmla="*/ 242 w 317"/>
                  <a:gd name="T35" fmla="*/ 508 h 578"/>
                  <a:gd name="T36" fmla="*/ 224 w 317"/>
                  <a:gd name="T37" fmla="*/ 519 h 578"/>
                  <a:gd name="T38" fmla="*/ 210 w 317"/>
                  <a:gd name="T39" fmla="*/ 527 h 578"/>
                  <a:gd name="T40" fmla="*/ 191 w 317"/>
                  <a:gd name="T41" fmla="*/ 544 h 578"/>
                  <a:gd name="T42" fmla="*/ 173 w 317"/>
                  <a:gd name="T43" fmla="*/ 551 h 578"/>
                  <a:gd name="T44" fmla="*/ 155 w 317"/>
                  <a:gd name="T45" fmla="*/ 561 h 578"/>
                  <a:gd name="T46" fmla="*/ 147 w 317"/>
                  <a:gd name="T47" fmla="*/ 567 h 578"/>
                  <a:gd name="T48" fmla="*/ 143 w 317"/>
                  <a:gd name="T49" fmla="*/ 560 h 578"/>
                  <a:gd name="T50" fmla="*/ 132 w 317"/>
                  <a:gd name="T51" fmla="*/ 561 h 578"/>
                  <a:gd name="T52" fmla="*/ 126 w 317"/>
                  <a:gd name="T53" fmla="*/ 559 h 578"/>
                  <a:gd name="T54" fmla="*/ 120 w 317"/>
                  <a:gd name="T55" fmla="*/ 552 h 578"/>
                  <a:gd name="T56" fmla="*/ 118 w 317"/>
                  <a:gd name="T57" fmla="*/ 542 h 578"/>
                  <a:gd name="T58" fmla="*/ 110 w 317"/>
                  <a:gd name="T59" fmla="*/ 541 h 578"/>
                  <a:gd name="T60" fmla="*/ 98 w 317"/>
                  <a:gd name="T61" fmla="*/ 540 h 578"/>
                  <a:gd name="T62" fmla="*/ 94 w 317"/>
                  <a:gd name="T63" fmla="*/ 529 h 578"/>
                  <a:gd name="T64" fmla="*/ 87 w 317"/>
                  <a:gd name="T65" fmla="*/ 521 h 578"/>
                  <a:gd name="T66" fmla="*/ 89 w 317"/>
                  <a:gd name="T67" fmla="*/ 502 h 578"/>
                  <a:gd name="T68" fmla="*/ 89 w 317"/>
                  <a:gd name="T69" fmla="*/ 485 h 578"/>
                  <a:gd name="T70" fmla="*/ 81 w 317"/>
                  <a:gd name="T71" fmla="*/ 459 h 578"/>
                  <a:gd name="T72" fmla="*/ 72 w 317"/>
                  <a:gd name="T73" fmla="*/ 430 h 578"/>
                  <a:gd name="T74" fmla="*/ 75 w 317"/>
                  <a:gd name="T75" fmla="*/ 399 h 578"/>
                  <a:gd name="T76" fmla="*/ 73 w 317"/>
                  <a:gd name="T77" fmla="*/ 393 h 578"/>
                  <a:gd name="T78" fmla="*/ 89 w 317"/>
                  <a:gd name="T79" fmla="*/ 386 h 578"/>
                  <a:gd name="T80" fmla="*/ 95 w 317"/>
                  <a:gd name="T81" fmla="*/ 365 h 578"/>
                  <a:gd name="T82" fmla="*/ 106 w 317"/>
                  <a:gd name="T83" fmla="*/ 351 h 578"/>
                  <a:gd name="T84" fmla="*/ 126 w 317"/>
                  <a:gd name="T85" fmla="*/ 306 h 578"/>
                  <a:gd name="T86" fmla="*/ 143 w 317"/>
                  <a:gd name="T87" fmla="*/ 280 h 578"/>
                  <a:gd name="T88" fmla="*/ 123 w 317"/>
                  <a:gd name="T89" fmla="*/ 248 h 578"/>
                  <a:gd name="T90" fmla="*/ 91 w 317"/>
                  <a:gd name="T91" fmla="*/ 217 h 578"/>
                  <a:gd name="T92" fmla="*/ 80 w 317"/>
                  <a:gd name="T93" fmla="*/ 167 h 578"/>
                  <a:gd name="T94" fmla="*/ 73 w 317"/>
                  <a:gd name="T95" fmla="*/ 132 h 578"/>
                  <a:gd name="T96" fmla="*/ 35 w 317"/>
                  <a:gd name="T97" fmla="*/ 109 h 578"/>
                  <a:gd name="T98" fmla="*/ 142 w 317"/>
                  <a:gd name="T99" fmla="*/ 570 h 578"/>
                  <a:gd name="T100" fmla="*/ 129 w 317"/>
                  <a:gd name="T101" fmla="*/ 570 h 578"/>
                  <a:gd name="T102" fmla="*/ 104 w 317"/>
                  <a:gd name="T103" fmla="*/ 557 h 578"/>
                  <a:gd name="T104" fmla="*/ 114 w 317"/>
                  <a:gd name="T105" fmla="*/ 553 h 578"/>
                  <a:gd name="T106" fmla="*/ 97 w 317"/>
                  <a:gd name="T107" fmla="*/ 556 h 578"/>
                  <a:gd name="T108" fmla="*/ 92 w 317"/>
                  <a:gd name="T109" fmla="*/ 544 h 578"/>
                  <a:gd name="T110" fmla="*/ 83 w 317"/>
                  <a:gd name="T111" fmla="*/ 558 h 578"/>
                  <a:gd name="T112" fmla="*/ 80 w 317"/>
                  <a:gd name="T113" fmla="*/ 563 h 578"/>
                  <a:gd name="T114" fmla="*/ 79 w 317"/>
                  <a:gd name="T115" fmla="*/ 570 h 578"/>
                  <a:gd name="T116" fmla="*/ 48 w 317"/>
                  <a:gd name="T117" fmla="*/ 577 h 578"/>
                  <a:gd name="T118" fmla="*/ 53 w 317"/>
                  <a:gd name="T119" fmla="*/ 558 h 578"/>
                  <a:gd name="T120" fmla="*/ 65 w 317"/>
                  <a:gd name="T121" fmla="*/ 573 h 578"/>
                  <a:gd name="T122" fmla="*/ 68 w 317"/>
                  <a:gd name="T123" fmla="*/ 561 h 578"/>
                  <a:gd name="T124" fmla="*/ 57 w 317"/>
                  <a:gd name="T125" fmla="*/ 553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7" h="578">
                    <a:moveTo>
                      <a:pt x="20" y="100"/>
                    </a:move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3"/>
                      <a:pt x="0" y="81"/>
                      <a:pt x="1" y="81"/>
                    </a:cubicBezTo>
                    <a:cubicBezTo>
                      <a:pt x="2" y="80"/>
                      <a:pt x="6" y="80"/>
                      <a:pt x="7" y="80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9" y="79"/>
                      <a:pt x="9" y="78"/>
                      <a:pt x="9" y="78"/>
                    </a:cubicBezTo>
                    <a:cubicBezTo>
                      <a:pt x="9" y="78"/>
                      <a:pt x="6" y="72"/>
                      <a:pt x="8" y="69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10" y="66"/>
                      <a:pt x="14" y="66"/>
                      <a:pt x="16" y="6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42" y="91"/>
                      <a:pt x="44" y="92"/>
                    </a:cubicBezTo>
                    <a:cubicBezTo>
                      <a:pt x="46" y="93"/>
                      <a:pt x="57" y="95"/>
                      <a:pt x="58" y="96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87" y="92"/>
                      <a:pt x="88" y="92"/>
                      <a:pt x="89" y="91"/>
                    </a:cubicBezTo>
                    <a:cubicBezTo>
                      <a:pt x="89" y="91"/>
                      <a:pt x="89" y="91"/>
                      <a:pt x="89" y="91"/>
                    </a:cubicBezTo>
                    <a:cubicBezTo>
                      <a:pt x="90" y="91"/>
                      <a:pt x="90" y="91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91" y="88"/>
                      <a:pt x="91" y="82"/>
                      <a:pt x="91" y="82"/>
                    </a:cubicBezTo>
                    <a:cubicBezTo>
                      <a:pt x="91" y="82"/>
                      <a:pt x="88" y="80"/>
                      <a:pt x="91" y="78"/>
                    </a:cubicBezTo>
                    <a:cubicBezTo>
                      <a:pt x="94" y="75"/>
                      <a:pt x="98" y="72"/>
                      <a:pt x="98" y="72"/>
                    </a:cubicBezTo>
                    <a:cubicBezTo>
                      <a:pt x="98" y="72"/>
                      <a:pt x="100" y="71"/>
                      <a:pt x="100" y="68"/>
                    </a:cubicBezTo>
                    <a:cubicBezTo>
                      <a:pt x="100" y="65"/>
                      <a:pt x="98" y="57"/>
                      <a:pt x="98" y="57"/>
                    </a:cubicBezTo>
                    <a:cubicBezTo>
                      <a:pt x="98" y="57"/>
                      <a:pt x="96" y="52"/>
                      <a:pt x="96" y="50"/>
                    </a:cubicBezTo>
                    <a:cubicBezTo>
                      <a:pt x="98" y="38"/>
                      <a:pt x="93" y="29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25"/>
                      <a:pt x="101" y="24"/>
                      <a:pt x="101" y="24"/>
                    </a:cubicBezTo>
                    <a:cubicBezTo>
                      <a:pt x="101" y="19"/>
                      <a:pt x="95" y="14"/>
                      <a:pt x="102" y="13"/>
                    </a:cubicBezTo>
                    <a:cubicBezTo>
                      <a:pt x="105" y="11"/>
                      <a:pt x="105" y="11"/>
                      <a:pt x="105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3" y="1"/>
                      <a:pt x="127" y="0"/>
                      <a:pt x="129" y="1"/>
                    </a:cubicBezTo>
                    <a:cubicBezTo>
                      <a:pt x="131" y="4"/>
                      <a:pt x="131" y="6"/>
                      <a:pt x="135" y="7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54" y="12"/>
                      <a:pt x="154" y="12"/>
                      <a:pt x="154" y="12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56" y="16"/>
                      <a:pt x="156" y="18"/>
                      <a:pt x="157" y="19"/>
                    </a:cubicBezTo>
                    <a:cubicBezTo>
                      <a:pt x="157" y="21"/>
                      <a:pt x="158" y="24"/>
                      <a:pt x="158" y="24"/>
                    </a:cubicBezTo>
                    <a:cubicBezTo>
                      <a:pt x="158" y="24"/>
                      <a:pt x="157" y="27"/>
                      <a:pt x="157" y="29"/>
                    </a:cubicBezTo>
                    <a:cubicBezTo>
                      <a:pt x="156" y="30"/>
                      <a:pt x="156" y="33"/>
                      <a:pt x="156" y="34"/>
                    </a:cubicBezTo>
                    <a:cubicBezTo>
                      <a:pt x="156" y="35"/>
                      <a:pt x="156" y="36"/>
                      <a:pt x="156" y="37"/>
                    </a:cubicBezTo>
                    <a:cubicBezTo>
                      <a:pt x="156" y="39"/>
                      <a:pt x="157" y="42"/>
                      <a:pt x="158" y="43"/>
                    </a:cubicBezTo>
                    <a:cubicBezTo>
                      <a:pt x="158" y="44"/>
                      <a:pt x="163" y="47"/>
                      <a:pt x="163" y="47"/>
                    </a:cubicBezTo>
                    <a:cubicBezTo>
                      <a:pt x="163" y="47"/>
                      <a:pt x="163" y="48"/>
                      <a:pt x="158" y="52"/>
                    </a:cubicBezTo>
                    <a:cubicBezTo>
                      <a:pt x="154" y="57"/>
                      <a:pt x="154" y="57"/>
                      <a:pt x="154" y="57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61" y="64"/>
                      <a:pt x="161" y="64"/>
                      <a:pt x="161" y="64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0" y="74"/>
                      <a:pt x="160" y="74"/>
                      <a:pt x="160" y="74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61" y="84"/>
                      <a:pt x="161" y="84"/>
                      <a:pt x="161" y="84"/>
                    </a:cubicBezTo>
                    <a:cubicBezTo>
                      <a:pt x="166" y="92"/>
                      <a:pt x="166" y="92"/>
                      <a:pt x="166" y="92"/>
                    </a:cubicBezTo>
                    <a:cubicBezTo>
                      <a:pt x="173" y="96"/>
                      <a:pt x="173" y="96"/>
                      <a:pt x="173" y="96"/>
                    </a:cubicBezTo>
                    <a:cubicBezTo>
                      <a:pt x="173" y="96"/>
                      <a:pt x="174" y="95"/>
                      <a:pt x="181" y="96"/>
                    </a:cubicBezTo>
                    <a:cubicBezTo>
                      <a:pt x="188" y="98"/>
                      <a:pt x="190" y="104"/>
                      <a:pt x="190" y="104"/>
                    </a:cubicBezTo>
                    <a:cubicBezTo>
                      <a:pt x="194" y="109"/>
                      <a:pt x="194" y="109"/>
                      <a:pt x="194" y="109"/>
                    </a:cubicBezTo>
                    <a:cubicBezTo>
                      <a:pt x="200" y="113"/>
                      <a:pt x="200" y="113"/>
                      <a:pt x="200" y="113"/>
                    </a:cubicBezTo>
                    <a:cubicBezTo>
                      <a:pt x="203" y="116"/>
                      <a:pt x="203" y="116"/>
                      <a:pt x="203" y="116"/>
                    </a:cubicBezTo>
                    <a:cubicBezTo>
                      <a:pt x="202" y="125"/>
                      <a:pt x="202" y="125"/>
                      <a:pt x="202" y="125"/>
                    </a:cubicBezTo>
                    <a:cubicBezTo>
                      <a:pt x="202" y="125"/>
                      <a:pt x="199" y="130"/>
                      <a:pt x="200" y="134"/>
                    </a:cubicBezTo>
                    <a:cubicBezTo>
                      <a:pt x="200" y="139"/>
                      <a:pt x="197" y="146"/>
                      <a:pt x="197" y="148"/>
                    </a:cubicBezTo>
                    <a:cubicBezTo>
                      <a:pt x="197" y="149"/>
                      <a:pt x="195" y="157"/>
                      <a:pt x="195" y="157"/>
                    </a:cubicBezTo>
                    <a:cubicBezTo>
                      <a:pt x="198" y="164"/>
                      <a:pt x="198" y="164"/>
                      <a:pt x="198" y="164"/>
                    </a:cubicBezTo>
                    <a:cubicBezTo>
                      <a:pt x="202" y="168"/>
                      <a:pt x="202" y="168"/>
                      <a:pt x="202" y="168"/>
                    </a:cubicBezTo>
                    <a:cubicBezTo>
                      <a:pt x="208" y="175"/>
                      <a:pt x="208" y="175"/>
                      <a:pt x="208" y="175"/>
                    </a:cubicBezTo>
                    <a:cubicBezTo>
                      <a:pt x="216" y="184"/>
                      <a:pt x="216" y="184"/>
                      <a:pt x="216" y="184"/>
                    </a:cubicBezTo>
                    <a:cubicBezTo>
                      <a:pt x="219" y="191"/>
                      <a:pt x="219" y="191"/>
                      <a:pt x="219" y="191"/>
                    </a:cubicBezTo>
                    <a:cubicBezTo>
                      <a:pt x="219" y="191"/>
                      <a:pt x="227" y="196"/>
                      <a:pt x="227" y="197"/>
                    </a:cubicBezTo>
                    <a:cubicBezTo>
                      <a:pt x="227" y="198"/>
                      <a:pt x="230" y="203"/>
                      <a:pt x="230" y="203"/>
                    </a:cubicBezTo>
                    <a:cubicBezTo>
                      <a:pt x="234" y="210"/>
                      <a:pt x="234" y="210"/>
                      <a:pt x="234" y="210"/>
                    </a:cubicBezTo>
                    <a:cubicBezTo>
                      <a:pt x="233" y="215"/>
                      <a:pt x="233" y="215"/>
                      <a:pt x="233" y="215"/>
                    </a:cubicBezTo>
                    <a:cubicBezTo>
                      <a:pt x="230" y="220"/>
                      <a:pt x="230" y="220"/>
                      <a:pt x="230" y="220"/>
                    </a:cubicBezTo>
                    <a:cubicBezTo>
                      <a:pt x="230" y="223"/>
                      <a:pt x="230" y="223"/>
                      <a:pt x="230" y="223"/>
                    </a:cubicBezTo>
                    <a:cubicBezTo>
                      <a:pt x="233" y="227"/>
                      <a:pt x="233" y="227"/>
                      <a:pt x="233" y="227"/>
                    </a:cubicBezTo>
                    <a:cubicBezTo>
                      <a:pt x="232" y="231"/>
                      <a:pt x="232" y="231"/>
                      <a:pt x="232" y="231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3" y="241"/>
                      <a:pt x="233" y="241"/>
                      <a:pt x="233" y="241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3"/>
                      <a:pt x="239" y="244"/>
                      <a:pt x="238" y="246"/>
                    </a:cubicBezTo>
                    <a:cubicBezTo>
                      <a:pt x="237" y="247"/>
                      <a:pt x="236" y="254"/>
                      <a:pt x="236" y="254"/>
                    </a:cubicBezTo>
                    <a:cubicBezTo>
                      <a:pt x="241" y="262"/>
                      <a:pt x="241" y="262"/>
                      <a:pt x="241" y="262"/>
                    </a:cubicBezTo>
                    <a:cubicBezTo>
                      <a:pt x="248" y="263"/>
                      <a:pt x="248" y="263"/>
                      <a:pt x="248" y="263"/>
                    </a:cubicBezTo>
                    <a:cubicBezTo>
                      <a:pt x="248" y="263"/>
                      <a:pt x="252" y="263"/>
                      <a:pt x="252" y="264"/>
                    </a:cubicBezTo>
                    <a:cubicBezTo>
                      <a:pt x="253" y="265"/>
                      <a:pt x="254" y="268"/>
                      <a:pt x="254" y="268"/>
                    </a:cubicBezTo>
                    <a:cubicBezTo>
                      <a:pt x="251" y="274"/>
                      <a:pt x="251" y="274"/>
                      <a:pt x="251" y="274"/>
                    </a:cubicBezTo>
                    <a:cubicBezTo>
                      <a:pt x="251" y="274"/>
                      <a:pt x="252" y="277"/>
                      <a:pt x="255" y="279"/>
                    </a:cubicBezTo>
                    <a:cubicBezTo>
                      <a:pt x="257" y="280"/>
                      <a:pt x="259" y="280"/>
                      <a:pt x="259" y="282"/>
                    </a:cubicBezTo>
                    <a:cubicBezTo>
                      <a:pt x="260" y="284"/>
                      <a:pt x="260" y="287"/>
                      <a:pt x="261" y="286"/>
                    </a:cubicBezTo>
                    <a:cubicBezTo>
                      <a:pt x="263" y="286"/>
                      <a:pt x="267" y="287"/>
                      <a:pt x="267" y="287"/>
                    </a:cubicBezTo>
                    <a:cubicBezTo>
                      <a:pt x="270" y="292"/>
                      <a:pt x="270" y="292"/>
                      <a:pt x="270" y="292"/>
                    </a:cubicBezTo>
                    <a:cubicBezTo>
                      <a:pt x="272" y="296"/>
                      <a:pt x="272" y="296"/>
                      <a:pt x="272" y="296"/>
                    </a:cubicBezTo>
                    <a:cubicBezTo>
                      <a:pt x="272" y="296"/>
                      <a:pt x="272" y="299"/>
                      <a:pt x="272" y="300"/>
                    </a:cubicBezTo>
                    <a:cubicBezTo>
                      <a:pt x="272" y="302"/>
                      <a:pt x="271" y="308"/>
                      <a:pt x="271" y="308"/>
                    </a:cubicBezTo>
                    <a:cubicBezTo>
                      <a:pt x="266" y="316"/>
                      <a:pt x="266" y="316"/>
                      <a:pt x="266" y="316"/>
                    </a:cubicBezTo>
                    <a:cubicBezTo>
                      <a:pt x="266" y="316"/>
                      <a:pt x="270" y="321"/>
                      <a:pt x="273" y="323"/>
                    </a:cubicBezTo>
                    <a:cubicBezTo>
                      <a:pt x="276" y="325"/>
                      <a:pt x="280" y="328"/>
                      <a:pt x="281" y="328"/>
                    </a:cubicBezTo>
                    <a:cubicBezTo>
                      <a:pt x="282" y="328"/>
                      <a:pt x="287" y="329"/>
                      <a:pt x="289" y="330"/>
                    </a:cubicBezTo>
                    <a:cubicBezTo>
                      <a:pt x="290" y="330"/>
                      <a:pt x="294" y="332"/>
                      <a:pt x="295" y="333"/>
                    </a:cubicBezTo>
                    <a:cubicBezTo>
                      <a:pt x="296" y="334"/>
                      <a:pt x="303" y="338"/>
                      <a:pt x="303" y="338"/>
                    </a:cubicBezTo>
                    <a:cubicBezTo>
                      <a:pt x="309" y="341"/>
                      <a:pt x="309" y="341"/>
                      <a:pt x="309" y="341"/>
                    </a:cubicBezTo>
                    <a:cubicBezTo>
                      <a:pt x="315" y="346"/>
                      <a:pt x="315" y="346"/>
                      <a:pt x="315" y="346"/>
                    </a:cubicBezTo>
                    <a:cubicBezTo>
                      <a:pt x="317" y="358"/>
                      <a:pt x="317" y="358"/>
                      <a:pt x="317" y="358"/>
                    </a:cubicBezTo>
                    <a:cubicBezTo>
                      <a:pt x="317" y="358"/>
                      <a:pt x="315" y="376"/>
                      <a:pt x="314" y="378"/>
                    </a:cubicBezTo>
                    <a:cubicBezTo>
                      <a:pt x="314" y="380"/>
                      <a:pt x="311" y="389"/>
                      <a:pt x="310" y="390"/>
                    </a:cubicBezTo>
                    <a:cubicBezTo>
                      <a:pt x="308" y="391"/>
                      <a:pt x="306" y="392"/>
                      <a:pt x="306" y="394"/>
                    </a:cubicBezTo>
                    <a:cubicBezTo>
                      <a:pt x="306" y="396"/>
                      <a:pt x="303" y="407"/>
                      <a:pt x="303" y="407"/>
                    </a:cubicBezTo>
                    <a:cubicBezTo>
                      <a:pt x="303" y="407"/>
                      <a:pt x="300" y="414"/>
                      <a:pt x="300" y="416"/>
                    </a:cubicBezTo>
                    <a:cubicBezTo>
                      <a:pt x="300" y="418"/>
                      <a:pt x="297" y="424"/>
                      <a:pt x="297" y="426"/>
                    </a:cubicBezTo>
                    <a:cubicBezTo>
                      <a:pt x="296" y="427"/>
                      <a:pt x="294" y="435"/>
                      <a:pt x="294" y="435"/>
                    </a:cubicBezTo>
                    <a:cubicBezTo>
                      <a:pt x="281" y="461"/>
                      <a:pt x="281" y="461"/>
                      <a:pt x="281" y="461"/>
                    </a:cubicBezTo>
                    <a:cubicBezTo>
                      <a:pt x="278" y="471"/>
                      <a:pt x="278" y="471"/>
                      <a:pt x="278" y="471"/>
                    </a:cubicBezTo>
                    <a:cubicBezTo>
                      <a:pt x="278" y="471"/>
                      <a:pt x="275" y="472"/>
                      <a:pt x="274" y="474"/>
                    </a:cubicBezTo>
                    <a:cubicBezTo>
                      <a:pt x="273" y="477"/>
                      <a:pt x="272" y="479"/>
                      <a:pt x="271" y="482"/>
                    </a:cubicBezTo>
                    <a:cubicBezTo>
                      <a:pt x="271" y="484"/>
                      <a:pt x="266" y="493"/>
                      <a:pt x="266" y="493"/>
                    </a:cubicBezTo>
                    <a:cubicBezTo>
                      <a:pt x="264" y="498"/>
                      <a:pt x="264" y="498"/>
                      <a:pt x="264" y="498"/>
                    </a:cubicBezTo>
                    <a:cubicBezTo>
                      <a:pt x="260" y="503"/>
                      <a:pt x="260" y="503"/>
                      <a:pt x="260" y="503"/>
                    </a:cubicBezTo>
                    <a:cubicBezTo>
                      <a:pt x="260" y="503"/>
                      <a:pt x="257" y="505"/>
                      <a:pt x="257" y="505"/>
                    </a:cubicBezTo>
                    <a:cubicBezTo>
                      <a:pt x="257" y="505"/>
                      <a:pt x="255" y="505"/>
                      <a:pt x="255" y="505"/>
                    </a:cubicBezTo>
                    <a:cubicBezTo>
                      <a:pt x="250" y="505"/>
                      <a:pt x="250" y="505"/>
                      <a:pt x="250" y="505"/>
                    </a:cubicBezTo>
                    <a:cubicBezTo>
                      <a:pt x="247" y="503"/>
                      <a:pt x="247" y="503"/>
                      <a:pt x="247" y="503"/>
                    </a:cubicBezTo>
                    <a:cubicBezTo>
                      <a:pt x="247" y="503"/>
                      <a:pt x="244" y="505"/>
                      <a:pt x="244" y="505"/>
                    </a:cubicBezTo>
                    <a:cubicBezTo>
                      <a:pt x="244" y="506"/>
                      <a:pt x="242" y="507"/>
                      <a:pt x="242" y="508"/>
                    </a:cubicBezTo>
                    <a:cubicBezTo>
                      <a:pt x="242" y="508"/>
                      <a:pt x="241" y="510"/>
                      <a:pt x="240" y="510"/>
                    </a:cubicBezTo>
                    <a:cubicBezTo>
                      <a:pt x="239" y="511"/>
                      <a:pt x="238" y="512"/>
                      <a:pt x="237" y="512"/>
                    </a:cubicBezTo>
                    <a:cubicBezTo>
                      <a:pt x="237" y="513"/>
                      <a:pt x="235" y="513"/>
                      <a:pt x="235" y="513"/>
                    </a:cubicBezTo>
                    <a:cubicBezTo>
                      <a:pt x="235" y="513"/>
                      <a:pt x="235" y="514"/>
                      <a:pt x="234" y="515"/>
                    </a:cubicBezTo>
                    <a:cubicBezTo>
                      <a:pt x="234" y="515"/>
                      <a:pt x="231" y="515"/>
                      <a:pt x="230" y="514"/>
                    </a:cubicBezTo>
                    <a:cubicBezTo>
                      <a:pt x="229" y="513"/>
                      <a:pt x="227" y="512"/>
                      <a:pt x="228" y="512"/>
                    </a:cubicBezTo>
                    <a:cubicBezTo>
                      <a:pt x="228" y="513"/>
                      <a:pt x="227" y="515"/>
                      <a:pt x="227" y="515"/>
                    </a:cubicBezTo>
                    <a:cubicBezTo>
                      <a:pt x="227" y="516"/>
                      <a:pt x="225" y="519"/>
                      <a:pt x="224" y="519"/>
                    </a:cubicBezTo>
                    <a:cubicBezTo>
                      <a:pt x="223" y="519"/>
                      <a:pt x="221" y="518"/>
                      <a:pt x="220" y="517"/>
                    </a:cubicBezTo>
                    <a:cubicBezTo>
                      <a:pt x="219" y="517"/>
                      <a:pt x="218" y="517"/>
                      <a:pt x="218" y="517"/>
                    </a:cubicBezTo>
                    <a:cubicBezTo>
                      <a:pt x="218" y="518"/>
                      <a:pt x="218" y="521"/>
                      <a:pt x="218" y="522"/>
                    </a:cubicBezTo>
                    <a:cubicBezTo>
                      <a:pt x="218" y="522"/>
                      <a:pt x="218" y="523"/>
                      <a:pt x="218" y="524"/>
                    </a:cubicBezTo>
                    <a:cubicBezTo>
                      <a:pt x="217" y="524"/>
                      <a:pt x="215" y="525"/>
                      <a:pt x="215" y="525"/>
                    </a:cubicBezTo>
                    <a:cubicBezTo>
                      <a:pt x="215" y="525"/>
                      <a:pt x="216" y="527"/>
                      <a:pt x="215" y="527"/>
                    </a:cubicBezTo>
                    <a:cubicBezTo>
                      <a:pt x="214" y="528"/>
                      <a:pt x="213" y="529"/>
                      <a:pt x="212" y="529"/>
                    </a:cubicBezTo>
                    <a:cubicBezTo>
                      <a:pt x="212" y="528"/>
                      <a:pt x="210" y="527"/>
                      <a:pt x="210" y="527"/>
                    </a:cubicBezTo>
                    <a:cubicBezTo>
                      <a:pt x="209" y="528"/>
                      <a:pt x="208" y="530"/>
                      <a:pt x="208" y="530"/>
                    </a:cubicBezTo>
                    <a:cubicBezTo>
                      <a:pt x="208" y="531"/>
                      <a:pt x="207" y="532"/>
                      <a:pt x="207" y="532"/>
                    </a:cubicBezTo>
                    <a:cubicBezTo>
                      <a:pt x="207" y="532"/>
                      <a:pt x="200" y="540"/>
                      <a:pt x="200" y="540"/>
                    </a:cubicBezTo>
                    <a:cubicBezTo>
                      <a:pt x="199" y="540"/>
                      <a:pt x="197" y="537"/>
                      <a:pt x="197" y="537"/>
                    </a:cubicBezTo>
                    <a:cubicBezTo>
                      <a:pt x="197" y="538"/>
                      <a:pt x="197" y="540"/>
                      <a:pt x="197" y="540"/>
                    </a:cubicBezTo>
                    <a:cubicBezTo>
                      <a:pt x="196" y="541"/>
                      <a:pt x="194" y="542"/>
                      <a:pt x="194" y="542"/>
                    </a:cubicBezTo>
                    <a:cubicBezTo>
                      <a:pt x="194" y="543"/>
                      <a:pt x="193" y="542"/>
                      <a:pt x="192" y="542"/>
                    </a:cubicBezTo>
                    <a:cubicBezTo>
                      <a:pt x="192" y="543"/>
                      <a:pt x="191" y="543"/>
                      <a:pt x="191" y="544"/>
                    </a:cubicBezTo>
                    <a:cubicBezTo>
                      <a:pt x="191" y="545"/>
                      <a:pt x="190" y="546"/>
                      <a:pt x="190" y="546"/>
                    </a:cubicBezTo>
                    <a:cubicBezTo>
                      <a:pt x="190" y="546"/>
                      <a:pt x="188" y="547"/>
                      <a:pt x="188" y="548"/>
                    </a:cubicBezTo>
                    <a:cubicBezTo>
                      <a:pt x="187" y="549"/>
                      <a:pt x="185" y="550"/>
                      <a:pt x="185" y="550"/>
                    </a:cubicBezTo>
                    <a:cubicBezTo>
                      <a:pt x="185" y="550"/>
                      <a:pt x="184" y="551"/>
                      <a:pt x="183" y="550"/>
                    </a:cubicBezTo>
                    <a:cubicBezTo>
                      <a:pt x="182" y="550"/>
                      <a:pt x="180" y="547"/>
                      <a:pt x="180" y="547"/>
                    </a:cubicBezTo>
                    <a:cubicBezTo>
                      <a:pt x="180" y="547"/>
                      <a:pt x="178" y="547"/>
                      <a:pt x="178" y="548"/>
                    </a:cubicBezTo>
                    <a:cubicBezTo>
                      <a:pt x="177" y="549"/>
                      <a:pt x="177" y="550"/>
                      <a:pt x="176" y="550"/>
                    </a:cubicBezTo>
                    <a:cubicBezTo>
                      <a:pt x="175" y="551"/>
                      <a:pt x="174" y="551"/>
                      <a:pt x="173" y="551"/>
                    </a:cubicBezTo>
                    <a:cubicBezTo>
                      <a:pt x="172" y="552"/>
                      <a:pt x="170" y="552"/>
                      <a:pt x="170" y="553"/>
                    </a:cubicBezTo>
                    <a:cubicBezTo>
                      <a:pt x="169" y="553"/>
                      <a:pt x="168" y="555"/>
                      <a:pt x="168" y="556"/>
                    </a:cubicBezTo>
                    <a:cubicBezTo>
                      <a:pt x="168" y="557"/>
                      <a:pt x="170" y="557"/>
                      <a:pt x="168" y="557"/>
                    </a:cubicBezTo>
                    <a:cubicBezTo>
                      <a:pt x="166" y="558"/>
                      <a:pt x="163" y="558"/>
                      <a:pt x="163" y="558"/>
                    </a:cubicBezTo>
                    <a:cubicBezTo>
                      <a:pt x="163" y="558"/>
                      <a:pt x="161" y="559"/>
                      <a:pt x="161" y="560"/>
                    </a:cubicBezTo>
                    <a:cubicBezTo>
                      <a:pt x="160" y="561"/>
                      <a:pt x="161" y="561"/>
                      <a:pt x="159" y="562"/>
                    </a:cubicBezTo>
                    <a:cubicBezTo>
                      <a:pt x="158" y="562"/>
                      <a:pt x="157" y="563"/>
                      <a:pt x="157" y="563"/>
                    </a:cubicBezTo>
                    <a:cubicBezTo>
                      <a:pt x="155" y="561"/>
                      <a:pt x="155" y="561"/>
                      <a:pt x="155" y="561"/>
                    </a:cubicBezTo>
                    <a:cubicBezTo>
                      <a:pt x="156" y="559"/>
                      <a:pt x="156" y="559"/>
                      <a:pt x="156" y="559"/>
                    </a:cubicBezTo>
                    <a:cubicBezTo>
                      <a:pt x="156" y="559"/>
                      <a:pt x="155" y="557"/>
                      <a:pt x="155" y="558"/>
                    </a:cubicBezTo>
                    <a:cubicBezTo>
                      <a:pt x="154" y="560"/>
                      <a:pt x="155" y="561"/>
                      <a:pt x="155" y="561"/>
                    </a:cubicBezTo>
                    <a:cubicBezTo>
                      <a:pt x="155" y="561"/>
                      <a:pt x="154" y="561"/>
                      <a:pt x="154" y="562"/>
                    </a:cubicBezTo>
                    <a:cubicBezTo>
                      <a:pt x="153" y="563"/>
                      <a:pt x="154" y="563"/>
                      <a:pt x="153" y="564"/>
                    </a:cubicBezTo>
                    <a:cubicBezTo>
                      <a:pt x="153" y="565"/>
                      <a:pt x="152" y="566"/>
                      <a:pt x="151" y="566"/>
                    </a:cubicBezTo>
                    <a:cubicBezTo>
                      <a:pt x="151" y="567"/>
                      <a:pt x="150" y="567"/>
                      <a:pt x="149" y="567"/>
                    </a:cubicBezTo>
                    <a:cubicBezTo>
                      <a:pt x="149" y="567"/>
                      <a:pt x="147" y="567"/>
                      <a:pt x="147" y="567"/>
                    </a:cubicBezTo>
                    <a:cubicBezTo>
                      <a:pt x="146" y="567"/>
                      <a:pt x="145" y="566"/>
                      <a:pt x="146" y="566"/>
                    </a:cubicBezTo>
                    <a:cubicBezTo>
                      <a:pt x="146" y="566"/>
                      <a:pt x="148" y="565"/>
                      <a:pt x="148" y="565"/>
                    </a:cubicBezTo>
                    <a:cubicBezTo>
                      <a:pt x="148" y="565"/>
                      <a:pt x="149" y="564"/>
                      <a:pt x="148" y="564"/>
                    </a:cubicBezTo>
                    <a:cubicBezTo>
                      <a:pt x="147" y="563"/>
                      <a:pt x="146" y="562"/>
                      <a:pt x="146" y="562"/>
                    </a:cubicBezTo>
                    <a:cubicBezTo>
                      <a:pt x="146" y="562"/>
                      <a:pt x="147" y="563"/>
                      <a:pt x="144" y="563"/>
                    </a:cubicBezTo>
                    <a:cubicBezTo>
                      <a:pt x="142" y="564"/>
                      <a:pt x="141" y="564"/>
                      <a:pt x="141" y="563"/>
                    </a:cubicBezTo>
                    <a:cubicBezTo>
                      <a:pt x="141" y="563"/>
                      <a:pt x="139" y="563"/>
                      <a:pt x="140" y="562"/>
                    </a:cubicBezTo>
                    <a:cubicBezTo>
                      <a:pt x="142" y="561"/>
                      <a:pt x="142" y="560"/>
                      <a:pt x="143" y="560"/>
                    </a:cubicBezTo>
                    <a:cubicBezTo>
                      <a:pt x="144" y="560"/>
                      <a:pt x="144" y="558"/>
                      <a:pt x="144" y="557"/>
                    </a:cubicBezTo>
                    <a:cubicBezTo>
                      <a:pt x="144" y="557"/>
                      <a:pt x="146" y="559"/>
                      <a:pt x="143" y="557"/>
                    </a:cubicBezTo>
                    <a:cubicBezTo>
                      <a:pt x="141" y="554"/>
                      <a:pt x="141" y="554"/>
                      <a:pt x="141" y="554"/>
                    </a:cubicBezTo>
                    <a:cubicBezTo>
                      <a:pt x="141" y="554"/>
                      <a:pt x="140" y="555"/>
                      <a:pt x="140" y="556"/>
                    </a:cubicBezTo>
                    <a:cubicBezTo>
                      <a:pt x="141" y="557"/>
                      <a:pt x="143" y="558"/>
                      <a:pt x="140" y="559"/>
                    </a:cubicBezTo>
                    <a:cubicBezTo>
                      <a:pt x="137" y="559"/>
                      <a:pt x="137" y="559"/>
                      <a:pt x="137" y="559"/>
                    </a:cubicBezTo>
                    <a:cubicBezTo>
                      <a:pt x="136" y="560"/>
                      <a:pt x="133" y="560"/>
                      <a:pt x="133" y="560"/>
                    </a:cubicBezTo>
                    <a:cubicBezTo>
                      <a:pt x="133" y="560"/>
                      <a:pt x="131" y="560"/>
                      <a:pt x="132" y="561"/>
                    </a:cubicBezTo>
                    <a:cubicBezTo>
                      <a:pt x="132" y="562"/>
                      <a:pt x="134" y="563"/>
                      <a:pt x="134" y="563"/>
                    </a:cubicBezTo>
                    <a:cubicBezTo>
                      <a:pt x="134" y="563"/>
                      <a:pt x="134" y="564"/>
                      <a:pt x="132" y="564"/>
                    </a:cubicBezTo>
                    <a:cubicBezTo>
                      <a:pt x="131" y="565"/>
                      <a:pt x="129" y="565"/>
                      <a:pt x="129" y="565"/>
                    </a:cubicBezTo>
                    <a:cubicBezTo>
                      <a:pt x="128" y="566"/>
                      <a:pt x="128" y="566"/>
                      <a:pt x="128" y="566"/>
                    </a:cubicBezTo>
                    <a:cubicBezTo>
                      <a:pt x="128" y="566"/>
                      <a:pt x="127" y="566"/>
                      <a:pt x="127" y="565"/>
                    </a:cubicBezTo>
                    <a:cubicBezTo>
                      <a:pt x="127" y="565"/>
                      <a:pt x="128" y="564"/>
                      <a:pt x="128" y="563"/>
                    </a:cubicBezTo>
                    <a:cubicBezTo>
                      <a:pt x="128" y="562"/>
                      <a:pt x="129" y="563"/>
                      <a:pt x="128" y="562"/>
                    </a:cubicBezTo>
                    <a:cubicBezTo>
                      <a:pt x="127" y="560"/>
                      <a:pt x="126" y="560"/>
                      <a:pt x="126" y="559"/>
                    </a:cubicBezTo>
                    <a:cubicBezTo>
                      <a:pt x="127" y="558"/>
                      <a:pt x="129" y="557"/>
                      <a:pt x="129" y="557"/>
                    </a:cubicBezTo>
                    <a:cubicBezTo>
                      <a:pt x="129" y="556"/>
                      <a:pt x="129" y="555"/>
                      <a:pt x="129" y="555"/>
                    </a:cubicBezTo>
                    <a:cubicBezTo>
                      <a:pt x="129" y="555"/>
                      <a:pt x="128" y="555"/>
                      <a:pt x="129" y="554"/>
                    </a:cubicBezTo>
                    <a:cubicBezTo>
                      <a:pt x="130" y="552"/>
                      <a:pt x="131" y="551"/>
                      <a:pt x="131" y="551"/>
                    </a:cubicBezTo>
                    <a:cubicBezTo>
                      <a:pt x="131" y="550"/>
                      <a:pt x="130" y="549"/>
                      <a:pt x="129" y="549"/>
                    </a:cubicBezTo>
                    <a:cubicBezTo>
                      <a:pt x="129" y="549"/>
                      <a:pt x="128" y="551"/>
                      <a:pt x="128" y="552"/>
                    </a:cubicBezTo>
                    <a:cubicBezTo>
                      <a:pt x="128" y="552"/>
                      <a:pt x="129" y="554"/>
                      <a:pt x="126" y="553"/>
                    </a:cubicBezTo>
                    <a:cubicBezTo>
                      <a:pt x="123" y="553"/>
                      <a:pt x="121" y="553"/>
                      <a:pt x="120" y="552"/>
                    </a:cubicBezTo>
                    <a:cubicBezTo>
                      <a:pt x="120" y="551"/>
                      <a:pt x="118" y="550"/>
                      <a:pt x="121" y="550"/>
                    </a:cubicBezTo>
                    <a:cubicBezTo>
                      <a:pt x="124" y="549"/>
                      <a:pt x="124" y="549"/>
                      <a:pt x="124" y="549"/>
                    </a:cubicBezTo>
                    <a:cubicBezTo>
                      <a:pt x="125" y="548"/>
                      <a:pt x="125" y="547"/>
                      <a:pt x="125" y="546"/>
                    </a:cubicBezTo>
                    <a:cubicBezTo>
                      <a:pt x="124" y="546"/>
                      <a:pt x="123" y="544"/>
                      <a:pt x="123" y="545"/>
                    </a:cubicBezTo>
                    <a:cubicBezTo>
                      <a:pt x="122" y="547"/>
                      <a:pt x="122" y="548"/>
                      <a:pt x="122" y="548"/>
                    </a:cubicBezTo>
                    <a:cubicBezTo>
                      <a:pt x="122" y="548"/>
                      <a:pt x="118" y="548"/>
                      <a:pt x="118" y="548"/>
                    </a:cubicBezTo>
                    <a:cubicBezTo>
                      <a:pt x="118" y="548"/>
                      <a:pt x="117" y="547"/>
                      <a:pt x="117" y="546"/>
                    </a:cubicBezTo>
                    <a:cubicBezTo>
                      <a:pt x="117" y="546"/>
                      <a:pt x="118" y="542"/>
                      <a:pt x="118" y="542"/>
                    </a:cubicBezTo>
                    <a:cubicBezTo>
                      <a:pt x="118" y="542"/>
                      <a:pt x="120" y="541"/>
                      <a:pt x="119" y="541"/>
                    </a:cubicBezTo>
                    <a:cubicBezTo>
                      <a:pt x="119" y="541"/>
                      <a:pt x="117" y="540"/>
                      <a:pt x="117" y="541"/>
                    </a:cubicBezTo>
                    <a:cubicBezTo>
                      <a:pt x="116" y="541"/>
                      <a:pt x="117" y="542"/>
                      <a:pt x="117" y="543"/>
                    </a:cubicBezTo>
                    <a:cubicBezTo>
                      <a:pt x="117" y="544"/>
                      <a:pt x="117" y="545"/>
                      <a:pt x="116" y="545"/>
                    </a:cubicBezTo>
                    <a:cubicBezTo>
                      <a:pt x="115" y="546"/>
                      <a:pt x="111" y="546"/>
                      <a:pt x="111" y="546"/>
                    </a:cubicBezTo>
                    <a:cubicBezTo>
                      <a:pt x="111" y="545"/>
                      <a:pt x="110" y="545"/>
                      <a:pt x="111" y="544"/>
                    </a:cubicBezTo>
                    <a:cubicBezTo>
                      <a:pt x="111" y="543"/>
                      <a:pt x="111" y="542"/>
                      <a:pt x="111" y="542"/>
                    </a:cubicBezTo>
                    <a:cubicBezTo>
                      <a:pt x="111" y="542"/>
                      <a:pt x="110" y="540"/>
                      <a:pt x="110" y="541"/>
                    </a:cubicBezTo>
                    <a:cubicBezTo>
                      <a:pt x="109" y="541"/>
                      <a:pt x="108" y="541"/>
                      <a:pt x="108" y="541"/>
                    </a:cubicBezTo>
                    <a:cubicBezTo>
                      <a:pt x="108" y="539"/>
                      <a:pt x="108" y="539"/>
                      <a:pt x="108" y="539"/>
                    </a:cubicBezTo>
                    <a:cubicBezTo>
                      <a:pt x="106" y="539"/>
                      <a:pt x="106" y="539"/>
                      <a:pt x="106" y="539"/>
                    </a:cubicBezTo>
                    <a:cubicBezTo>
                      <a:pt x="105" y="539"/>
                      <a:pt x="105" y="539"/>
                      <a:pt x="105" y="539"/>
                    </a:cubicBezTo>
                    <a:cubicBezTo>
                      <a:pt x="105" y="539"/>
                      <a:pt x="104" y="538"/>
                      <a:pt x="104" y="538"/>
                    </a:cubicBezTo>
                    <a:cubicBezTo>
                      <a:pt x="103" y="538"/>
                      <a:pt x="103" y="538"/>
                      <a:pt x="103" y="539"/>
                    </a:cubicBezTo>
                    <a:cubicBezTo>
                      <a:pt x="102" y="539"/>
                      <a:pt x="99" y="540"/>
                      <a:pt x="99" y="540"/>
                    </a:cubicBezTo>
                    <a:cubicBezTo>
                      <a:pt x="99" y="540"/>
                      <a:pt x="99" y="538"/>
                      <a:pt x="98" y="540"/>
                    </a:cubicBezTo>
                    <a:cubicBezTo>
                      <a:pt x="98" y="541"/>
                      <a:pt x="93" y="541"/>
                      <a:pt x="93" y="541"/>
                    </a:cubicBezTo>
                    <a:cubicBezTo>
                      <a:pt x="93" y="541"/>
                      <a:pt x="92" y="539"/>
                      <a:pt x="92" y="538"/>
                    </a:cubicBezTo>
                    <a:cubicBezTo>
                      <a:pt x="92" y="538"/>
                      <a:pt x="93" y="535"/>
                      <a:pt x="93" y="535"/>
                    </a:cubicBezTo>
                    <a:cubicBezTo>
                      <a:pt x="94" y="534"/>
                      <a:pt x="94" y="534"/>
                      <a:pt x="94" y="534"/>
                    </a:cubicBezTo>
                    <a:cubicBezTo>
                      <a:pt x="93" y="533"/>
                      <a:pt x="93" y="533"/>
                      <a:pt x="93" y="533"/>
                    </a:cubicBezTo>
                    <a:cubicBezTo>
                      <a:pt x="93" y="533"/>
                      <a:pt x="90" y="533"/>
                      <a:pt x="91" y="533"/>
                    </a:cubicBezTo>
                    <a:cubicBezTo>
                      <a:pt x="91" y="532"/>
                      <a:pt x="93" y="530"/>
                      <a:pt x="93" y="530"/>
                    </a:cubicBezTo>
                    <a:cubicBezTo>
                      <a:pt x="93" y="530"/>
                      <a:pt x="94" y="529"/>
                      <a:pt x="94" y="529"/>
                    </a:cubicBezTo>
                    <a:cubicBezTo>
                      <a:pt x="95" y="528"/>
                      <a:pt x="97" y="528"/>
                      <a:pt x="96" y="527"/>
                    </a:cubicBezTo>
                    <a:cubicBezTo>
                      <a:pt x="95" y="527"/>
                      <a:pt x="94" y="526"/>
                      <a:pt x="94" y="526"/>
                    </a:cubicBezTo>
                    <a:cubicBezTo>
                      <a:pt x="94" y="526"/>
                      <a:pt x="93" y="526"/>
                      <a:pt x="93" y="525"/>
                    </a:cubicBezTo>
                    <a:cubicBezTo>
                      <a:pt x="93" y="525"/>
                      <a:pt x="94" y="523"/>
                      <a:pt x="94" y="522"/>
                    </a:cubicBezTo>
                    <a:cubicBezTo>
                      <a:pt x="94" y="521"/>
                      <a:pt x="93" y="520"/>
                      <a:pt x="93" y="520"/>
                    </a:cubicBezTo>
                    <a:cubicBezTo>
                      <a:pt x="92" y="520"/>
                      <a:pt x="93" y="521"/>
                      <a:pt x="91" y="521"/>
                    </a:cubicBezTo>
                    <a:cubicBezTo>
                      <a:pt x="90" y="522"/>
                      <a:pt x="87" y="524"/>
                      <a:pt x="87" y="524"/>
                    </a:cubicBezTo>
                    <a:cubicBezTo>
                      <a:pt x="87" y="523"/>
                      <a:pt x="87" y="522"/>
                      <a:pt x="87" y="521"/>
                    </a:cubicBezTo>
                    <a:cubicBezTo>
                      <a:pt x="88" y="520"/>
                      <a:pt x="91" y="520"/>
                      <a:pt x="92" y="519"/>
                    </a:cubicBezTo>
                    <a:cubicBezTo>
                      <a:pt x="92" y="518"/>
                      <a:pt x="90" y="515"/>
                      <a:pt x="90" y="515"/>
                    </a:cubicBezTo>
                    <a:cubicBezTo>
                      <a:pt x="90" y="515"/>
                      <a:pt x="92" y="516"/>
                      <a:pt x="91" y="514"/>
                    </a:cubicBezTo>
                    <a:cubicBezTo>
                      <a:pt x="89" y="513"/>
                      <a:pt x="89" y="513"/>
                      <a:pt x="89" y="513"/>
                    </a:cubicBezTo>
                    <a:cubicBezTo>
                      <a:pt x="89" y="512"/>
                      <a:pt x="89" y="511"/>
                      <a:pt x="90" y="510"/>
                    </a:cubicBezTo>
                    <a:cubicBezTo>
                      <a:pt x="91" y="508"/>
                      <a:pt x="92" y="508"/>
                      <a:pt x="92" y="507"/>
                    </a:cubicBezTo>
                    <a:cubicBezTo>
                      <a:pt x="92" y="507"/>
                      <a:pt x="89" y="506"/>
                      <a:pt x="89" y="505"/>
                    </a:cubicBezTo>
                    <a:cubicBezTo>
                      <a:pt x="89" y="504"/>
                      <a:pt x="87" y="504"/>
                      <a:pt x="89" y="502"/>
                    </a:cubicBezTo>
                    <a:cubicBezTo>
                      <a:pt x="90" y="501"/>
                      <a:pt x="91" y="501"/>
                      <a:pt x="91" y="501"/>
                    </a:cubicBezTo>
                    <a:cubicBezTo>
                      <a:pt x="91" y="501"/>
                      <a:pt x="91" y="498"/>
                      <a:pt x="91" y="497"/>
                    </a:cubicBezTo>
                    <a:cubicBezTo>
                      <a:pt x="91" y="496"/>
                      <a:pt x="92" y="496"/>
                      <a:pt x="92" y="495"/>
                    </a:cubicBezTo>
                    <a:cubicBezTo>
                      <a:pt x="91" y="494"/>
                      <a:pt x="90" y="494"/>
                      <a:pt x="89" y="492"/>
                    </a:cubicBezTo>
                    <a:cubicBezTo>
                      <a:pt x="89" y="491"/>
                      <a:pt x="89" y="491"/>
                      <a:pt x="89" y="490"/>
                    </a:cubicBezTo>
                    <a:cubicBezTo>
                      <a:pt x="90" y="490"/>
                      <a:pt x="91" y="489"/>
                      <a:pt x="90" y="489"/>
                    </a:cubicBezTo>
                    <a:cubicBezTo>
                      <a:pt x="90" y="488"/>
                      <a:pt x="90" y="487"/>
                      <a:pt x="90" y="487"/>
                    </a:cubicBezTo>
                    <a:cubicBezTo>
                      <a:pt x="90" y="487"/>
                      <a:pt x="90" y="487"/>
                      <a:pt x="89" y="485"/>
                    </a:cubicBezTo>
                    <a:cubicBezTo>
                      <a:pt x="88" y="484"/>
                      <a:pt x="88" y="482"/>
                      <a:pt x="88" y="481"/>
                    </a:cubicBezTo>
                    <a:cubicBezTo>
                      <a:pt x="88" y="480"/>
                      <a:pt x="89" y="476"/>
                      <a:pt x="89" y="476"/>
                    </a:cubicBezTo>
                    <a:cubicBezTo>
                      <a:pt x="89" y="476"/>
                      <a:pt x="89" y="473"/>
                      <a:pt x="87" y="472"/>
                    </a:cubicBezTo>
                    <a:cubicBezTo>
                      <a:pt x="86" y="470"/>
                      <a:pt x="84" y="469"/>
                      <a:pt x="84" y="469"/>
                    </a:cubicBezTo>
                    <a:cubicBezTo>
                      <a:pt x="84" y="469"/>
                      <a:pt x="84" y="467"/>
                      <a:pt x="84" y="466"/>
                    </a:cubicBezTo>
                    <a:cubicBezTo>
                      <a:pt x="84" y="466"/>
                      <a:pt x="82" y="465"/>
                      <a:pt x="82" y="464"/>
                    </a:cubicBezTo>
                    <a:cubicBezTo>
                      <a:pt x="82" y="463"/>
                      <a:pt x="81" y="461"/>
                      <a:pt x="81" y="461"/>
                    </a:cubicBezTo>
                    <a:cubicBezTo>
                      <a:pt x="81" y="461"/>
                      <a:pt x="80" y="461"/>
                      <a:pt x="81" y="459"/>
                    </a:cubicBezTo>
                    <a:cubicBezTo>
                      <a:pt x="81" y="456"/>
                      <a:pt x="81" y="455"/>
                      <a:pt x="81" y="454"/>
                    </a:cubicBezTo>
                    <a:cubicBezTo>
                      <a:pt x="80" y="453"/>
                      <a:pt x="79" y="451"/>
                      <a:pt x="79" y="450"/>
                    </a:cubicBezTo>
                    <a:cubicBezTo>
                      <a:pt x="79" y="449"/>
                      <a:pt x="79" y="447"/>
                      <a:pt x="79" y="447"/>
                    </a:cubicBezTo>
                    <a:cubicBezTo>
                      <a:pt x="79" y="447"/>
                      <a:pt x="79" y="446"/>
                      <a:pt x="78" y="445"/>
                    </a:cubicBezTo>
                    <a:cubicBezTo>
                      <a:pt x="77" y="444"/>
                      <a:pt x="74" y="439"/>
                      <a:pt x="74" y="439"/>
                    </a:cubicBezTo>
                    <a:cubicBezTo>
                      <a:pt x="74" y="439"/>
                      <a:pt x="73" y="439"/>
                      <a:pt x="73" y="437"/>
                    </a:cubicBezTo>
                    <a:cubicBezTo>
                      <a:pt x="72" y="435"/>
                      <a:pt x="72" y="433"/>
                      <a:pt x="72" y="433"/>
                    </a:cubicBezTo>
                    <a:cubicBezTo>
                      <a:pt x="72" y="433"/>
                      <a:pt x="72" y="430"/>
                      <a:pt x="72" y="430"/>
                    </a:cubicBezTo>
                    <a:cubicBezTo>
                      <a:pt x="69" y="427"/>
                      <a:pt x="69" y="427"/>
                      <a:pt x="69" y="427"/>
                    </a:cubicBezTo>
                    <a:cubicBezTo>
                      <a:pt x="70" y="423"/>
                      <a:pt x="70" y="423"/>
                      <a:pt x="70" y="423"/>
                    </a:cubicBezTo>
                    <a:cubicBezTo>
                      <a:pt x="70" y="419"/>
                      <a:pt x="70" y="419"/>
                      <a:pt x="70" y="419"/>
                    </a:cubicBezTo>
                    <a:cubicBezTo>
                      <a:pt x="70" y="419"/>
                      <a:pt x="70" y="414"/>
                      <a:pt x="71" y="414"/>
                    </a:cubicBezTo>
                    <a:cubicBezTo>
                      <a:pt x="72" y="414"/>
                      <a:pt x="74" y="411"/>
                      <a:pt x="74" y="411"/>
                    </a:cubicBezTo>
                    <a:cubicBezTo>
                      <a:pt x="74" y="411"/>
                      <a:pt x="76" y="408"/>
                      <a:pt x="75" y="407"/>
                    </a:cubicBezTo>
                    <a:cubicBezTo>
                      <a:pt x="75" y="406"/>
                      <a:pt x="74" y="402"/>
                      <a:pt x="74" y="402"/>
                    </a:cubicBezTo>
                    <a:cubicBezTo>
                      <a:pt x="74" y="402"/>
                      <a:pt x="76" y="399"/>
                      <a:pt x="75" y="399"/>
                    </a:cubicBezTo>
                    <a:cubicBezTo>
                      <a:pt x="75" y="398"/>
                      <a:pt x="73" y="394"/>
                      <a:pt x="73" y="394"/>
                    </a:cubicBezTo>
                    <a:cubicBezTo>
                      <a:pt x="70" y="397"/>
                      <a:pt x="70" y="397"/>
                      <a:pt x="70" y="397"/>
                    </a:cubicBezTo>
                    <a:cubicBezTo>
                      <a:pt x="68" y="396"/>
                      <a:pt x="68" y="396"/>
                      <a:pt x="68" y="396"/>
                    </a:cubicBezTo>
                    <a:cubicBezTo>
                      <a:pt x="69" y="392"/>
                      <a:pt x="69" y="392"/>
                      <a:pt x="69" y="392"/>
                    </a:cubicBezTo>
                    <a:cubicBezTo>
                      <a:pt x="69" y="392"/>
                      <a:pt x="67" y="390"/>
                      <a:pt x="67" y="389"/>
                    </a:cubicBezTo>
                    <a:cubicBezTo>
                      <a:pt x="67" y="388"/>
                      <a:pt x="69" y="386"/>
                      <a:pt x="69" y="386"/>
                    </a:cubicBezTo>
                    <a:cubicBezTo>
                      <a:pt x="69" y="386"/>
                      <a:pt x="71" y="390"/>
                      <a:pt x="71" y="391"/>
                    </a:cubicBezTo>
                    <a:cubicBezTo>
                      <a:pt x="71" y="392"/>
                      <a:pt x="73" y="393"/>
                      <a:pt x="73" y="393"/>
                    </a:cubicBezTo>
                    <a:cubicBezTo>
                      <a:pt x="74" y="392"/>
                      <a:pt x="74" y="390"/>
                      <a:pt x="75" y="390"/>
                    </a:cubicBezTo>
                    <a:cubicBezTo>
                      <a:pt x="76" y="390"/>
                      <a:pt x="77" y="391"/>
                      <a:pt x="77" y="392"/>
                    </a:cubicBezTo>
                    <a:cubicBezTo>
                      <a:pt x="77" y="392"/>
                      <a:pt x="81" y="391"/>
                      <a:pt x="81" y="391"/>
                    </a:cubicBezTo>
                    <a:cubicBezTo>
                      <a:pt x="81" y="391"/>
                      <a:pt x="80" y="390"/>
                      <a:pt x="83" y="390"/>
                    </a:cubicBezTo>
                    <a:cubicBezTo>
                      <a:pt x="86" y="391"/>
                      <a:pt x="86" y="390"/>
                      <a:pt x="86" y="388"/>
                    </a:cubicBezTo>
                    <a:cubicBezTo>
                      <a:pt x="86" y="387"/>
                      <a:pt x="83" y="383"/>
                      <a:pt x="85" y="383"/>
                    </a:cubicBezTo>
                    <a:cubicBezTo>
                      <a:pt x="88" y="383"/>
                      <a:pt x="89" y="384"/>
                      <a:pt x="89" y="384"/>
                    </a:cubicBezTo>
                    <a:cubicBezTo>
                      <a:pt x="89" y="384"/>
                      <a:pt x="89" y="385"/>
                      <a:pt x="89" y="386"/>
                    </a:cubicBezTo>
                    <a:cubicBezTo>
                      <a:pt x="89" y="388"/>
                      <a:pt x="92" y="390"/>
                      <a:pt x="92" y="388"/>
                    </a:cubicBezTo>
                    <a:cubicBezTo>
                      <a:pt x="93" y="386"/>
                      <a:pt x="93" y="387"/>
                      <a:pt x="93" y="385"/>
                    </a:cubicBezTo>
                    <a:cubicBezTo>
                      <a:pt x="93" y="383"/>
                      <a:pt x="91" y="383"/>
                      <a:pt x="90" y="381"/>
                    </a:cubicBezTo>
                    <a:cubicBezTo>
                      <a:pt x="90" y="380"/>
                      <a:pt x="89" y="382"/>
                      <a:pt x="89" y="379"/>
                    </a:cubicBezTo>
                    <a:cubicBezTo>
                      <a:pt x="90" y="376"/>
                      <a:pt x="90" y="375"/>
                      <a:pt x="91" y="375"/>
                    </a:cubicBezTo>
                    <a:cubicBezTo>
                      <a:pt x="93" y="374"/>
                      <a:pt x="91" y="375"/>
                      <a:pt x="93" y="374"/>
                    </a:cubicBezTo>
                    <a:cubicBezTo>
                      <a:pt x="95" y="374"/>
                      <a:pt x="96" y="372"/>
                      <a:pt x="95" y="369"/>
                    </a:cubicBezTo>
                    <a:cubicBezTo>
                      <a:pt x="95" y="367"/>
                      <a:pt x="94" y="366"/>
                      <a:pt x="95" y="365"/>
                    </a:cubicBezTo>
                    <a:cubicBezTo>
                      <a:pt x="97" y="364"/>
                      <a:pt x="96" y="363"/>
                      <a:pt x="98" y="364"/>
                    </a:cubicBezTo>
                    <a:cubicBezTo>
                      <a:pt x="100" y="365"/>
                      <a:pt x="99" y="365"/>
                      <a:pt x="101" y="365"/>
                    </a:cubicBezTo>
                    <a:cubicBezTo>
                      <a:pt x="102" y="364"/>
                      <a:pt x="102" y="359"/>
                      <a:pt x="102" y="359"/>
                    </a:cubicBezTo>
                    <a:cubicBezTo>
                      <a:pt x="101" y="360"/>
                      <a:pt x="99" y="358"/>
                      <a:pt x="99" y="358"/>
                    </a:cubicBezTo>
                    <a:cubicBezTo>
                      <a:pt x="98" y="358"/>
                      <a:pt x="98" y="356"/>
                      <a:pt x="99" y="355"/>
                    </a:cubicBezTo>
                    <a:cubicBezTo>
                      <a:pt x="99" y="355"/>
                      <a:pt x="99" y="353"/>
                      <a:pt x="100" y="353"/>
                    </a:cubicBezTo>
                    <a:cubicBezTo>
                      <a:pt x="102" y="353"/>
                      <a:pt x="102" y="354"/>
                      <a:pt x="104" y="353"/>
                    </a:cubicBezTo>
                    <a:cubicBezTo>
                      <a:pt x="105" y="352"/>
                      <a:pt x="105" y="352"/>
                      <a:pt x="106" y="351"/>
                    </a:cubicBezTo>
                    <a:cubicBezTo>
                      <a:pt x="107" y="350"/>
                      <a:pt x="108" y="350"/>
                      <a:pt x="109" y="348"/>
                    </a:cubicBezTo>
                    <a:cubicBezTo>
                      <a:pt x="109" y="347"/>
                      <a:pt x="110" y="341"/>
                      <a:pt x="110" y="341"/>
                    </a:cubicBezTo>
                    <a:cubicBezTo>
                      <a:pt x="109" y="340"/>
                      <a:pt x="111" y="341"/>
                      <a:pt x="113" y="340"/>
                    </a:cubicBezTo>
                    <a:cubicBezTo>
                      <a:pt x="114" y="339"/>
                      <a:pt x="115" y="333"/>
                      <a:pt x="116" y="332"/>
                    </a:cubicBezTo>
                    <a:cubicBezTo>
                      <a:pt x="117" y="330"/>
                      <a:pt x="120" y="326"/>
                      <a:pt x="120" y="325"/>
                    </a:cubicBezTo>
                    <a:cubicBezTo>
                      <a:pt x="120" y="324"/>
                      <a:pt x="123" y="317"/>
                      <a:pt x="123" y="317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7" y="310"/>
                      <a:pt x="127" y="308"/>
                      <a:pt x="126" y="306"/>
                    </a:cubicBezTo>
                    <a:cubicBezTo>
                      <a:pt x="126" y="305"/>
                      <a:pt x="125" y="301"/>
                      <a:pt x="126" y="300"/>
                    </a:cubicBezTo>
                    <a:cubicBezTo>
                      <a:pt x="127" y="300"/>
                      <a:pt x="128" y="297"/>
                      <a:pt x="128" y="297"/>
                    </a:cubicBezTo>
                    <a:cubicBezTo>
                      <a:pt x="128" y="293"/>
                      <a:pt x="128" y="293"/>
                      <a:pt x="128" y="293"/>
                    </a:cubicBezTo>
                    <a:cubicBezTo>
                      <a:pt x="128" y="293"/>
                      <a:pt x="133" y="290"/>
                      <a:pt x="133" y="290"/>
                    </a:cubicBezTo>
                    <a:cubicBezTo>
                      <a:pt x="139" y="289"/>
                      <a:pt x="135" y="286"/>
                      <a:pt x="142" y="289"/>
                    </a:cubicBezTo>
                    <a:cubicBezTo>
                      <a:pt x="142" y="289"/>
                      <a:pt x="146" y="288"/>
                      <a:pt x="145" y="287"/>
                    </a:cubicBezTo>
                    <a:cubicBezTo>
                      <a:pt x="145" y="287"/>
                      <a:pt x="141" y="283"/>
                      <a:pt x="141" y="283"/>
                    </a:cubicBezTo>
                    <a:cubicBezTo>
                      <a:pt x="143" y="280"/>
                      <a:pt x="143" y="280"/>
                      <a:pt x="143" y="280"/>
                    </a:cubicBezTo>
                    <a:cubicBezTo>
                      <a:pt x="143" y="280"/>
                      <a:pt x="146" y="278"/>
                      <a:pt x="143" y="277"/>
                    </a:cubicBezTo>
                    <a:cubicBezTo>
                      <a:pt x="141" y="276"/>
                      <a:pt x="139" y="275"/>
                      <a:pt x="139" y="274"/>
                    </a:cubicBezTo>
                    <a:cubicBezTo>
                      <a:pt x="139" y="274"/>
                      <a:pt x="138" y="270"/>
                      <a:pt x="138" y="269"/>
                    </a:cubicBezTo>
                    <a:cubicBezTo>
                      <a:pt x="138" y="268"/>
                      <a:pt x="137" y="265"/>
                      <a:pt x="137" y="265"/>
                    </a:cubicBezTo>
                    <a:cubicBezTo>
                      <a:pt x="137" y="265"/>
                      <a:pt x="137" y="261"/>
                      <a:pt x="137" y="260"/>
                    </a:cubicBezTo>
                    <a:cubicBezTo>
                      <a:pt x="137" y="259"/>
                      <a:pt x="136" y="256"/>
                      <a:pt x="135" y="255"/>
                    </a:cubicBezTo>
                    <a:cubicBezTo>
                      <a:pt x="134" y="254"/>
                      <a:pt x="130" y="251"/>
                      <a:pt x="130" y="251"/>
                    </a:cubicBezTo>
                    <a:cubicBezTo>
                      <a:pt x="123" y="248"/>
                      <a:pt x="123" y="248"/>
                      <a:pt x="123" y="248"/>
                    </a:cubicBezTo>
                    <a:cubicBezTo>
                      <a:pt x="121" y="250"/>
                      <a:pt x="121" y="250"/>
                      <a:pt x="121" y="250"/>
                    </a:cubicBezTo>
                    <a:cubicBezTo>
                      <a:pt x="116" y="245"/>
                      <a:pt x="116" y="245"/>
                      <a:pt x="116" y="245"/>
                    </a:cubicBezTo>
                    <a:cubicBezTo>
                      <a:pt x="112" y="244"/>
                      <a:pt x="112" y="244"/>
                      <a:pt x="112" y="244"/>
                    </a:cubicBezTo>
                    <a:cubicBezTo>
                      <a:pt x="108" y="244"/>
                      <a:pt x="108" y="244"/>
                      <a:pt x="108" y="244"/>
                    </a:cubicBezTo>
                    <a:cubicBezTo>
                      <a:pt x="101" y="229"/>
                      <a:pt x="101" y="229"/>
                      <a:pt x="101" y="229"/>
                    </a:cubicBezTo>
                    <a:cubicBezTo>
                      <a:pt x="95" y="226"/>
                      <a:pt x="95" y="226"/>
                      <a:pt x="95" y="226"/>
                    </a:cubicBezTo>
                    <a:cubicBezTo>
                      <a:pt x="91" y="222"/>
                      <a:pt x="91" y="222"/>
                      <a:pt x="91" y="222"/>
                    </a:cubicBezTo>
                    <a:cubicBezTo>
                      <a:pt x="91" y="217"/>
                      <a:pt x="91" y="217"/>
                      <a:pt x="91" y="217"/>
                    </a:cubicBezTo>
                    <a:cubicBezTo>
                      <a:pt x="88" y="213"/>
                      <a:pt x="88" y="213"/>
                      <a:pt x="88" y="213"/>
                    </a:cubicBezTo>
                    <a:cubicBezTo>
                      <a:pt x="88" y="213"/>
                      <a:pt x="89" y="210"/>
                      <a:pt x="89" y="209"/>
                    </a:cubicBezTo>
                    <a:cubicBezTo>
                      <a:pt x="90" y="208"/>
                      <a:pt x="92" y="203"/>
                      <a:pt x="92" y="203"/>
                    </a:cubicBezTo>
                    <a:cubicBezTo>
                      <a:pt x="92" y="203"/>
                      <a:pt x="91" y="199"/>
                      <a:pt x="91" y="198"/>
                    </a:cubicBezTo>
                    <a:cubicBezTo>
                      <a:pt x="91" y="197"/>
                      <a:pt x="92" y="192"/>
                      <a:pt x="92" y="192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79" y="173"/>
                      <a:pt x="79" y="173"/>
                      <a:pt x="79" y="173"/>
                    </a:cubicBezTo>
                    <a:cubicBezTo>
                      <a:pt x="80" y="167"/>
                      <a:pt x="80" y="167"/>
                      <a:pt x="80" y="167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8" y="161"/>
                      <a:pt x="78" y="161"/>
                      <a:pt x="79" y="159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75" y="159"/>
                      <a:pt x="75" y="159"/>
                      <a:pt x="75" y="159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3" y="150"/>
                      <a:pt x="73" y="150"/>
                      <a:pt x="73" y="150"/>
                    </a:cubicBezTo>
                    <a:cubicBezTo>
                      <a:pt x="71" y="138"/>
                      <a:pt x="71" y="138"/>
                      <a:pt x="71" y="138"/>
                    </a:cubicBezTo>
                    <a:cubicBezTo>
                      <a:pt x="73" y="132"/>
                      <a:pt x="73" y="132"/>
                      <a:pt x="73" y="132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3"/>
                      <a:pt x="62" y="125"/>
                      <a:pt x="61" y="124"/>
                    </a:cubicBezTo>
                    <a:cubicBezTo>
                      <a:pt x="60" y="123"/>
                      <a:pt x="55" y="115"/>
                      <a:pt x="55" y="11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37" y="109"/>
                      <a:pt x="37" y="109"/>
                      <a:pt x="37" y="109"/>
                    </a:cubicBezTo>
                    <a:cubicBezTo>
                      <a:pt x="37" y="109"/>
                      <a:pt x="36" y="111"/>
                      <a:pt x="35" y="109"/>
                    </a:cubicBezTo>
                    <a:cubicBezTo>
                      <a:pt x="34" y="107"/>
                      <a:pt x="32" y="105"/>
                      <a:pt x="32" y="10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5" y="102"/>
                      <a:pt x="24" y="102"/>
                      <a:pt x="23" y="102"/>
                    </a:cubicBezTo>
                    <a:cubicBezTo>
                      <a:pt x="22" y="101"/>
                      <a:pt x="20" y="100"/>
                      <a:pt x="20" y="100"/>
                    </a:cubicBezTo>
                    <a:close/>
                    <a:moveTo>
                      <a:pt x="142" y="568"/>
                    </a:moveTo>
                    <a:cubicBezTo>
                      <a:pt x="142" y="568"/>
                      <a:pt x="142" y="568"/>
                      <a:pt x="142" y="568"/>
                    </a:cubicBezTo>
                    <a:cubicBezTo>
                      <a:pt x="142" y="568"/>
                      <a:pt x="142" y="569"/>
                      <a:pt x="142" y="570"/>
                    </a:cubicBezTo>
                    <a:cubicBezTo>
                      <a:pt x="142" y="570"/>
                      <a:pt x="143" y="571"/>
                      <a:pt x="144" y="571"/>
                    </a:cubicBezTo>
                    <a:cubicBezTo>
                      <a:pt x="144" y="571"/>
                      <a:pt x="146" y="570"/>
                      <a:pt x="147" y="569"/>
                    </a:cubicBezTo>
                    <a:cubicBezTo>
                      <a:pt x="149" y="568"/>
                      <a:pt x="147" y="569"/>
                      <a:pt x="147" y="569"/>
                    </a:cubicBezTo>
                    <a:cubicBezTo>
                      <a:pt x="145" y="567"/>
                      <a:pt x="145" y="567"/>
                      <a:pt x="145" y="567"/>
                    </a:cubicBezTo>
                    <a:cubicBezTo>
                      <a:pt x="145" y="567"/>
                      <a:pt x="143" y="568"/>
                      <a:pt x="142" y="568"/>
                    </a:cubicBezTo>
                    <a:close/>
                    <a:moveTo>
                      <a:pt x="129" y="568"/>
                    </a:moveTo>
                    <a:cubicBezTo>
                      <a:pt x="129" y="568"/>
                      <a:pt x="129" y="568"/>
                      <a:pt x="129" y="568"/>
                    </a:cubicBezTo>
                    <a:cubicBezTo>
                      <a:pt x="129" y="568"/>
                      <a:pt x="129" y="570"/>
                      <a:pt x="129" y="570"/>
                    </a:cubicBezTo>
                    <a:cubicBezTo>
                      <a:pt x="129" y="571"/>
                      <a:pt x="130" y="571"/>
                      <a:pt x="131" y="570"/>
                    </a:cubicBezTo>
                    <a:cubicBezTo>
                      <a:pt x="131" y="570"/>
                      <a:pt x="132" y="570"/>
                      <a:pt x="133" y="569"/>
                    </a:cubicBezTo>
                    <a:cubicBezTo>
                      <a:pt x="134" y="568"/>
                      <a:pt x="133" y="567"/>
                      <a:pt x="132" y="567"/>
                    </a:cubicBezTo>
                    <a:cubicBezTo>
                      <a:pt x="132" y="566"/>
                      <a:pt x="131" y="567"/>
                      <a:pt x="131" y="567"/>
                    </a:cubicBezTo>
                    <a:cubicBezTo>
                      <a:pt x="130" y="567"/>
                      <a:pt x="129" y="568"/>
                      <a:pt x="129" y="568"/>
                    </a:cubicBezTo>
                    <a:close/>
                    <a:moveTo>
                      <a:pt x="105" y="556"/>
                    </a:move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4" y="557"/>
                      <a:pt x="104" y="557"/>
                      <a:pt x="104" y="557"/>
                    </a:cubicBezTo>
                    <a:cubicBezTo>
                      <a:pt x="104" y="557"/>
                      <a:pt x="103" y="558"/>
                      <a:pt x="104" y="559"/>
                    </a:cubicBezTo>
                    <a:cubicBezTo>
                      <a:pt x="104" y="561"/>
                      <a:pt x="105" y="561"/>
                      <a:pt x="105" y="561"/>
                    </a:cubicBezTo>
                    <a:cubicBezTo>
                      <a:pt x="105" y="561"/>
                      <a:pt x="106" y="560"/>
                      <a:pt x="108" y="560"/>
                    </a:cubicBezTo>
                    <a:cubicBezTo>
                      <a:pt x="109" y="560"/>
                      <a:pt x="111" y="558"/>
                      <a:pt x="111" y="557"/>
                    </a:cubicBezTo>
                    <a:cubicBezTo>
                      <a:pt x="112" y="557"/>
                      <a:pt x="112" y="555"/>
                      <a:pt x="113" y="555"/>
                    </a:cubicBezTo>
                    <a:cubicBezTo>
                      <a:pt x="114" y="555"/>
                      <a:pt x="117" y="556"/>
                      <a:pt x="118" y="556"/>
                    </a:cubicBezTo>
                    <a:cubicBezTo>
                      <a:pt x="119" y="556"/>
                      <a:pt x="117" y="553"/>
                      <a:pt x="117" y="553"/>
                    </a:cubicBezTo>
                    <a:cubicBezTo>
                      <a:pt x="117" y="552"/>
                      <a:pt x="114" y="553"/>
                      <a:pt x="114" y="553"/>
                    </a:cubicBezTo>
                    <a:cubicBezTo>
                      <a:pt x="114" y="553"/>
                      <a:pt x="112" y="553"/>
                      <a:pt x="111" y="552"/>
                    </a:cubicBezTo>
                    <a:cubicBezTo>
                      <a:pt x="110" y="552"/>
                      <a:pt x="110" y="552"/>
                      <a:pt x="110" y="552"/>
                    </a:cubicBezTo>
                    <a:cubicBezTo>
                      <a:pt x="109" y="553"/>
                      <a:pt x="109" y="554"/>
                      <a:pt x="108" y="555"/>
                    </a:cubicBezTo>
                    <a:cubicBezTo>
                      <a:pt x="107" y="556"/>
                      <a:pt x="107" y="555"/>
                      <a:pt x="107" y="554"/>
                    </a:cubicBezTo>
                    <a:cubicBezTo>
                      <a:pt x="107" y="554"/>
                      <a:pt x="105" y="553"/>
                      <a:pt x="104" y="554"/>
                    </a:cubicBezTo>
                    <a:cubicBezTo>
                      <a:pt x="104" y="554"/>
                      <a:pt x="105" y="555"/>
                      <a:pt x="105" y="556"/>
                    </a:cubicBezTo>
                    <a:close/>
                    <a:moveTo>
                      <a:pt x="97" y="556"/>
                    </a:moveTo>
                    <a:cubicBezTo>
                      <a:pt x="97" y="556"/>
                      <a:pt x="97" y="556"/>
                      <a:pt x="97" y="556"/>
                    </a:cubicBezTo>
                    <a:cubicBezTo>
                      <a:pt x="97" y="556"/>
                      <a:pt x="99" y="557"/>
                      <a:pt x="101" y="557"/>
                    </a:cubicBezTo>
                    <a:cubicBezTo>
                      <a:pt x="102" y="557"/>
                      <a:pt x="101" y="556"/>
                      <a:pt x="102" y="555"/>
                    </a:cubicBezTo>
                    <a:cubicBezTo>
                      <a:pt x="102" y="554"/>
                      <a:pt x="101" y="555"/>
                      <a:pt x="100" y="554"/>
                    </a:cubicBezTo>
                    <a:cubicBezTo>
                      <a:pt x="99" y="554"/>
                      <a:pt x="99" y="554"/>
                      <a:pt x="98" y="554"/>
                    </a:cubicBezTo>
                    <a:cubicBezTo>
                      <a:pt x="96" y="554"/>
                      <a:pt x="97" y="556"/>
                      <a:pt x="97" y="556"/>
                    </a:cubicBezTo>
                    <a:close/>
                    <a:moveTo>
                      <a:pt x="88" y="545"/>
                    </a:moveTo>
                    <a:cubicBezTo>
                      <a:pt x="88" y="545"/>
                      <a:pt x="88" y="545"/>
                      <a:pt x="88" y="545"/>
                    </a:cubicBezTo>
                    <a:cubicBezTo>
                      <a:pt x="87" y="550"/>
                      <a:pt x="92" y="547"/>
                      <a:pt x="92" y="544"/>
                    </a:cubicBezTo>
                    <a:cubicBezTo>
                      <a:pt x="91" y="542"/>
                      <a:pt x="92" y="542"/>
                      <a:pt x="90" y="540"/>
                    </a:cubicBezTo>
                    <a:cubicBezTo>
                      <a:pt x="89" y="537"/>
                      <a:pt x="89" y="540"/>
                      <a:pt x="88" y="541"/>
                    </a:cubicBezTo>
                    <a:cubicBezTo>
                      <a:pt x="87" y="543"/>
                      <a:pt x="89" y="543"/>
                      <a:pt x="89" y="544"/>
                    </a:cubicBezTo>
                    <a:cubicBezTo>
                      <a:pt x="89" y="545"/>
                      <a:pt x="88" y="544"/>
                      <a:pt x="88" y="545"/>
                    </a:cubicBezTo>
                    <a:close/>
                    <a:moveTo>
                      <a:pt x="80" y="557"/>
                    </a:moveTo>
                    <a:cubicBezTo>
                      <a:pt x="80" y="557"/>
                      <a:pt x="80" y="557"/>
                      <a:pt x="80" y="557"/>
                    </a:cubicBezTo>
                    <a:cubicBezTo>
                      <a:pt x="80" y="557"/>
                      <a:pt x="79" y="558"/>
                      <a:pt x="80" y="560"/>
                    </a:cubicBezTo>
                    <a:cubicBezTo>
                      <a:pt x="80" y="561"/>
                      <a:pt x="80" y="560"/>
                      <a:pt x="83" y="558"/>
                    </a:cubicBezTo>
                    <a:cubicBezTo>
                      <a:pt x="85" y="556"/>
                      <a:pt x="82" y="557"/>
                      <a:pt x="82" y="557"/>
                    </a:cubicBezTo>
                    <a:cubicBezTo>
                      <a:pt x="82" y="556"/>
                      <a:pt x="81" y="557"/>
                      <a:pt x="80" y="557"/>
                    </a:cubicBezTo>
                    <a:close/>
                    <a:moveTo>
                      <a:pt x="80" y="563"/>
                    </a:moveTo>
                    <a:cubicBezTo>
                      <a:pt x="80" y="563"/>
                      <a:pt x="80" y="563"/>
                      <a:pt x="80" y="563"/>
                    </a:cubicBezTo>
                    <a:cubicBezTo>
                      <a:pt x="80" y="563"/>
                      <a:pt x="80" y="565"/>
                      <a:pt x="81" y="565"/>
                    </a:cubicBezTo>
                    <a:cubicBezTo>
                      <a:pt x="82" y="565"/>
                      <a:pt x="82" y="564"/>
                      <a:pt x="83" y="563"/>
                    </a:cubicBezTo>
                    <a:cubicBezTo>
                      <a:pt x="83" y="562"/>
                      <a:pt x="82" y="562"/>
                      <a:pt x="82" y="561"/>
                    </a:cubicBezTo>
                    <a:cubicBezTo>
                      <a:pt x="81" y="561"/>
                      <a:pt x="80" y="562"/>
                      <a:pt x="80" y="563"/>
                    </a:cubicBezTo>
                    <a:close/>
                    <a:moveTo>
                      <a:pt x="77" y="568"/>
                    </a:moveTo>
                    <a:cubicBezTo>
                      <a:pt x="77" y="568"/>
                      <a:pt x="77" y="568"/>
                      <a:pt x="77" y="568"/>
                    </a:cubicBezTo>
                    <a:cubicBezTo>
                      <a:pt x="75" y="568"/>
                      <a:pt x="75" y="568"/>
                      <a:pt x="75" y="568"/>
                    </a:cubicBezTo>
                    <a:cubicBezTo>
                      <a:pt x="75" y="568"/>
                      <a:pt x="75" y="568"/>
                      <a:pt x="72" y="570"/>
                    </a:cubicBezTo>
                    <a:cubicBezTo>
                      <a:pt x="69" y="571"/>
                      <a:pt x="71" y="572"/>
                      <a:pt x="71" y="573"/>
                    </a:cubicBezTo>
                    <a:cubicBezTo>
                      <a:pt x="71" y="575"/>
                      <a:pt x="74" y="573"/>
                      <a:pt x="76" y="572"/>
                    </a:cubicBezTo>
                    <a:cubicBezTo>
                      <a:pt x="77" y="572"/>
                      <a:pt x="76" y="571"/>
                      <a:pt x="77" y="571"/>
                    </a:cubicBezTo>
                    <a:cubicBezTo>
                      <a:pt x="77" y="571"/>
                      <a:pt x="77" y="571"/>
                      <a:pt x="79" y="570"/>
                    </a:cubicBezTo>
                    <a:cubicBezTo>
                      <a:pt x="81" y="569"/>
                      <a:pt x="80" y="569"/>
                      <a:pt x="80" y="568"/>
                    </a:cubicBezTo>
                    <a:cubicBezTo>
                      <a:pt x="80" y="568"/>
                      <a:pt x="78" y="567"/>
                      <a:pt x="77" y="568"/>
                    </a:cubicBezTo>
                    <a:close/>
                    <a:moveTo>
                      <a:pt x="51" y="573"/>
                    </a:moveTo>
                    <a:cubicBezTo>
                      <a:pt x="51" y="573"/>
                      <a:pt x="51" y="573"/>
                      <a:pt x="51" y="573"/>
                    </a:cubicBezTo>
                    <a:cubicBezTo>
                      <a:pt x="52" y="573"/>
                      <a:pt x="53" y="572"/>
                      <a:pt x="54" y="573"/>
                    </a:cubicBezTo>
                    <a:cubicBezTo>
                      <a:pt x="55" y="574"/>
                      <a:pt x="54" y="576"/>
                      <a:pt x="54" y="576"/>
                    </a:cubicBezTo>
                    <a:cubicBezTo>
                      <a:pt x="53" y="577"/>
                      <a:pt x="52" y="578"/>
                      <a:pt x="51" y="578"/>
                    </a:cubicBezTo>
                    <a:cubicBezTo>
                      <a:pt x="50" y="578"/>
                      <a:pt x="49" y="578"/>
                      <a:pt x="48" y="577"/>
                    </a:cubicBezTo>
                    <a:cubicBezTo>
                      <a:pt x="48" y="576"/>
                      <a:pt x="48" y="573"/>
                      <a:pt x="48" y="573"/>
                    </a:cubicBezTo>
                    <a:cubicBezTo>
                      <a:pt x="49" y="573"/>
                      <a:pt x="51" y="573"/>
                      <a:pt x="51" y="573"/>
                    </a:cubicBezTo>
                    <a:close/>
                    <a:moveTo>
                      <a:pt x="59" y="558"/>
                    </a:moveTo>
                    <a:cubicBezTo>
                      <a:pt x="59" y="558"/>
                      <a:pt x="59" y="558"/>
                      <a:pt x="59" y="558"/>
                    </a:cubicBezTo>
                    <a:cubicBezTo>
                      <a:pt x="59" y="558"/>
                      <a:pt x="59" y="558"/>
                      <a:pt x="59" y="558"/>
                    </a:cubicBezTo>
                    <a:cubicBezTo>
                      <a:pt x="59" y="558"/>
                      <a:pt x="59" y="560"/>
                      <a:pt x="58" y="560"/>
                    </a:cubicBezTo>
                    <a:cubicBezTo>
                      <a:pt x="56" y="561"/>
                      <a:pt x="57" y="558"/>
                      <a:pt x="57" y="557"/>
                    </a:cubicBezTo>
                    <a:cubicBezTo>
                      <a:pt x="57" y="556"/>
                      <a:pt x="53" y="558"/>
                      <a:pt x="53" y="558"/>
                    </a:cubicBezTo>
                    <a:cubicBezTo>
                      <a:pt x="53" y="558"/>
                      <a:pt x="53" y="561"/>
                      <a:pt x="52" y="562"/>
                    </a:cubicBezTo>
                    <a:cubicBezTo>
                      <a:pt x="51" y="562"/>
                      <a:pt x="51" y="562"/>
                      <a:pt x="50" y="563"/>
                    </a:cubicBezTo>
                    <a:cubicBezTo>
                      <a:pt x="49" y="564"/>
                      <a:pt x="49" y="566"/>
                      <a:pt x="49" y="566"/>
                    </a:cubicBezTo>
                    <a:cubicBezTo>
                      <a:pt x="50" y="567"/>
                      <a:pt x="52" y="567"/>
                      <a:pt x="52" y="567"/>
                    </a:cubicBezTo>
                    <a:cubicBezTo>
                      <a:pt x="53" y="567"/>
                      <a:pt x="53" y="567"/>
                      <a:pt x="56" y="569"/>
                    </a:cubicBezTo>
                    <a:cubicBezTo>
                      <a:pt x="60" y="570"/>
                      <a:pt x="57" y="569"/>
                      <a:pt x="60" y="569"/>
                    </a:cubicBezTo>
                    <a:cubicBezTo>
                      <a:pt x="62" y="569"/>
                      <a:pt x="61" y="570"/>
                      <a:pt x="62" y="570"/>
                    </a:cubicBezTo>
                    <a:cubicBezTo>
                      <a:pt x="63" y="570"/>
                      <a:pt x="64" y="572"/>
                      <a:pt x="65" y="573"/>
                    </a:cubicBezTo>
                    <a:cubicBezTo>
                      <a:pt x="67" y="574"/>
                      <a:pt x="68" y="572"/>
                      <a:pt x="69" y="572"/>
                    </a:cubicBezTo>
                    <a:cubicBezTo>
                      <a:pt x="69" y="571"/>
                      <a:pt x="71" y="568"/>
                      <a:pt x="71" y="568"/>
                    </a:cubicBezTo>
                    <a:cubicBezTo>
                      <a:pt x="71" y="568"/>
                      <a:pt x="65" y="566"/>
                      <a:pt x="65" y="566"/>
                    </a:cubicBezTo>
                    <a:cubicBezTo>
                      <a:pt x="64" y="566"/>
                      <a:pt x="63" y="563"/>
                      <a:pt x="65" y="563"/>
                    </a:cubicBezTo>
                    <a:cubicBezTo>
                      <a:pt x="66" y="563"/>
                      <a:pt x="66" y="564"/>
                      <a:pt x="67" y="565"/>
                    </a:cubicBezTo>
                    <a:cubicBezTo>
                      <a:pt x="67" y="566"/>
                      <a:pt x="68" y="566"/>
                      <a:pt x="69" y="566"/>
                    </a:cubicBezTo>
                    <a:cubicBezTo>
                      <a:pt x="70" y="566"/>
                      <a:pt x="71" y="565"/>
                      <a:pt x="71" y="564"/>
                    </a:cubicBezTo>
                    <a:cubicBezTo>
                      <a:pt x="71" y="563"/>
                      <a:pt x="70" y="564"/>
                      <a:pt x="68" y="561"/>
                    </a:cubicBezTo>
                    <a:cubicBezTo>
                      <a:pt x="65" y="558"/>
                      <a:pt x="68" y="559"/>
                      <a:pt x="69" y="559"/>
                    </a:cubicBezTo>
                    <a:cubicBezTo>
                      <a:pt x="69" y="558"/>
                      <a:pt x="71" y="556"/>
                      <a:pt x="71" y="556"/>
                    </a:cubicBezTo>
                    <a:cubicBezTo>
                      <a:pt x="72" y="555"/>
                      <a:pt x="69" y="555"/>
                      <a:pt x="68" y="554"/>
                    </a:cubicBezTo>
                    <a:cubicBezTo>
                      <a:pt x="67" y="554"/>
                      <a:pt x="67" y="554"/>
                      <a:pt x="67" y="554"/>
                    </a:cubicBezTo>
                    <a:cubicBezTo>
                      <a:pt x="67" y="555"/>
                      <a:pt x="64" y="554"/>
                      <a:pt x="63" y="553"/>
                    </a:cubicBezTo>
                    <a:cubicBezTo>
                      <a:pt x="63" y="553"/>
                      <a:pt x="63" y="551"/>
                      <a:pt x="62" y="550"/>
                    </a:cubicBezTo>
                    <a:cubicBezTo>
                      <a:pt x="62" y="550"/>
                      <a:pt x="60" y="550"/>
                      <a:pt x="58" y="550"/>
                    </a:cubicBezTo>
                    <a:cubicBezTo>
                      <a:pt x="56" y="550"/>
                      <a:pt x="57" y="553"/>
                      <a:pt x="57" y="553"/>
                    </a:cubicBezTo>
                    <a:cubicBezTo>
                      <a:pt x="57" y="553"/>
                      <a:pt x="58" y="555"/>
                      <a:pt x="59" y="556"/>
                    </a:cubicBezTo>
                    <a:cubicBezTo>
                      <a:pt x="59" y="556"/>
                      <a:pt x="59" y="558"/>
                      <a:pt x="59" y="558"/>
                    </a:cubicBez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" name="Freeform 235">
                <a:extLst>
                  <a:ext uri="{FF2B5EF4-FFF2-40B4-BE49-F238E27FC236}">
                    <a16:creationId xmlns:a16="http://schemas.microsoft.com/office/drawing/2014/main" id="{39DA5EE2-0EC9-8940-8168-8BB9AC0072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1808" y="1593291"/>
                <a:ext cx="1169794" cy="1439380"/>
              </a:xfrm>
              <a:custGeom>
                <a:avLst/>
                <a:gdLst>
                  <a:gd name="T0" fmla="*/ 181 w 513"/>
                  <a:gd name="T1" fmla="*/ 422 h 651"/>
                  <a:gd name="T2" fmla="*/ 256 w 513"/>
                  <a:gd name="T3" fmla="*/ 393 h 651"/>
                  <a:gd name="T4" fmla="*/ 306 w 513"/>
                  <a:gd name="T5" fmla="*/ 401 h 651"/>
                  <a:gd name="T6" fmla="*/ 324 w 513"/>
                  <a:gd name="T7" fmla="*/ 460 h 651"/>
                  <a:gd name="T8" fmla="*/ 371 w 513"/>
                  <a:gd name="T9" fmla="*/ 452 h 651"/>
                  <a:gd name="T10" fmla="*/ 360 w 513"/>
                  <a:gd name="T11" fmla="*/ 484 h 651"/>
                  <a:gd name="T12" fmla="*/ 347 w 513"/>
                  <a:gd name="T13" fmla="*/ 509 h 651"/>
                  <a:gd name="T14" fmla="*/ 350 w 513"/>
                  <a:gd name="T15" fmla="*/ 469 h 651"/>
                  <a:gd name="T16" fmla="*/ 277 w 513"/>
                  <a:gd name="T17" fmla="*/ 474 h 651"/>
                  <a:gd name="T18" fmla="*/ 278 w 513"/>
                  <a:gd name="T19" fmla="*/ 512 h 651"/>
                  <a:gd name="T20" fmla="*/ 245 w 513"/>
                  <a:gd name="T21" fmla="*/ 518 h 651"/>
                  <a:gd name="T22" fmla="*/ 231 w 513"/>
                  <a:gd name="T23" fmla="*/ 531 h 651"/>
                  <a:gd name="T24" fmla="*/ 260 w 513"/>
                  <a:gd name="T25" fmla="*/ 538 h 651"/>
                  <a:gd name="T26" fmla="*/ 291 w 513"/>
                  <a:gd name="T27" fmla="*/ 568 h 651"/>
                  <a:gd name="T28" fmla="*/ 316 w 513"/>
                  <a:gd name="T29" fmla="*/ 588 h 651"/>
                  <a:gd name="T30" fmla="*/ 362 w 513"/>
                  <a:gd name="T31" fmla="*/ 598 h 651"/>
                  <a:gd name="T32" fmla="*/ 365 w 513"/>
                  <a:gd name="T33" fmla="*/ 636 h 651"/>
                  <a:gd name="T34" fmla="*/ 388 w 513"/>
                  <a:gd name="T35" fmla="*/ 615 h 651"/>
                  <a:gd name="T36" fmla="*/ 442 w 513"/>
                  <a:gd name="T37" fmla="*/ 609 h 651"/>
                  <a:gd name="T38" fmla="*/ 492 w 513"/>
                  <a:gd name="T39" fmla="*/ 651 h 651"/>
                  <a:gd name="T40" fmla="*/ 513 w 513"/>
                  <a:gd name="T41" fmla="*/ 644 h 651"/>
                  <a:gd name="T42" fmla="*/ 449 w 513"/>
                  <a:gd name="T43" fmla="*/ 465 h 651"/>
                  <a:gd name="T44" fmla="*/ 513 w 513"/>
                  <a:gd name="T45" fmla="*/ 163 h 651"/>
                  <a:gd name="T46" fmla="*/ 494 w 513"/>
                  <a:gd name="T47" fmla="*/ 176 h 651"/>
                  <a:gd name="T48" fmla="*/ 426 w 513"/>
                  <a:gd name="T49" fmla="*/ 157 h 651"/>
                  <a:gd name="T50" fmla="*/ 375 w 513"/>
                  <a:gd name="T51" fmla="*/ 166 h 651"/>
                  <a:gd name="T52" fmla="*/ 334 w 513"/>
                  <a:gd name="T53" fmla="*/ 197 h 651"/>
                  <a:gd name="T54" fmla="*/ 289 w 513"/>
                  <a:gd name="T55" fmla="*/ 184 h 651"/>
                  <a:gd name="T56" fmla="*/ 295 w 513"/>
                  <a:gd name="T57" fmla="*/ 204 h 651"/>
                  <a:gd name="T58" fmla="*/ 276 w 513"/>
                  <a:gd name="T59" fmla="*/ 197 h 651"/>
                  <a:gd name="T60" fmla="*/ 246 w 513"/>
                  <a:gd name="T61" fmla="*/ 178 h 651"/>
                  <a:gd name="T62" fmla="*/ 190 w 513"/>
                  <a:gd name="T63" fmla="*/ 175 h 651"/>
                  <a:gd name="T64" fmla="*/ 160 w 513"/>
                  <a:gd name="T65" fmla="*/ 172 h 651"/>
                  <a:gd name="T66" fmla="*/ 139 w 513"/>
                  <a:gd name="T67" fmla="*/ 169 h 651"/>
                  <a:gd name="T68" fmla="*/ 109 w 513"/>
                  <a:gd name="T69" fmla="*/ 195 h 651"/>
                  <a:gd name="T70" fmla="*/ 76 w 513"/>
                  <a:gd name="T71" fmla="*/ 231 h 651"/>
                  <a:gd name="T72" fmla="*/ 54 w 513"/>
                  <a:gd name="T73" fmla="*/ 248 h 651"/>
                  <a:gd name="T74" fmla="*/ 61 w 513"/>
                  <a:gd name="T75" fmla="*/ 279 h 651"/>
                  <a:gd name="T76" fmla="*/ 13 w 513"/>
                  <a:gd name="T77" fmla="*/ 278 h 651"/>
                  <a:gd name="T78" fmla="*/ 19 w 513"/>
                  <a:gd name="T79" fmla="*/ 323 h 651"/>
                  <a:gd name="T80" fmla="*/ 35 w 513"/>
                  <a:gd name="T81" fmla="*/ 367 h 651"/>
                  <a:gd name="T82" fmla="*/ 56 w 513"/>
                  <a:gd name="T83" fmla="*/ 388 h 651"/>
                  <a:gd name="T84" fmla="*/ 93 w 513"/>
                  <a:gd name="T85" fmla="*/ 389 h 651"/>
                  <a:gd name="T86" fmla="*/ 139 w 513"/>
                  <a:gd name="T87" fmla="*/ 432 h 651"/>
                  <a:gd name="T88" fmla="*/ 123 w 513"/>
                  <a:gd name="T89" fmla="*/ 427 h 651"/>
                  <a:gd name="T90" fmla="*/ 151 w 513"/>
                  <a:gd name="T91" fmla="*/ 441 h 651"/>
                  <a:gd name="T92" fmla="*/ 513 w 513"/>
                  <a:gd name="T93" fmla="*/ 0 h 651"/>
                  <a:gd name="T94" fmla="*/ 470 w 513"/>
                  <a:gd name="T95" fmla="*/ 10 h 651"/>
                  <a:gd name="T96" fmla="*/ 489 w 513"/>
                  <a:gd name="T97" fmla="*/ 28 h 651"/>
                  <a:gd name="T98" fmla="*/ 496 w 513"/>
                  <a:gd name="T99" fmla="*/ 37 h 651"/>
                  <a:gd name="T100" fmla="*/ 513 w 513"/>
                  <a:gd name="T101" fmla="*/ 0 h 651"/>
                  <a:gd name="T102" fmla="*/ 513 w 513"/>
                  <a:gd name="T103" fmla="*/ 49 h 651"/>
                  <a:gd name="T104" fmla="*/ 479 w 513"/>
                  <a:gd name="T105" fmla="*/ 65 h 651"/>
                  <a:gd name="T106" fmla="*/ 491 w 513"/>
                  <a:gd name="T107" fmla="*/ 93 h 651"/>
                  <a:gd name="T108" fmla="*/ 489 w 513"/>
                  <a:gd name="T109" fmla="*/ 110 h 651"/>
                  <a:gd name="T110" fmla="*/ 513 w 513"/>
                  <a:gd name="T111" fmla="*/ 116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3" h="651">
                    <a:moveTo>
                      <a:pt x="151" y="441"/>
                    </a:moveTo>
                    <a:cubicBezTo>
                      <a:pt x="181" y="422"/>
                      <a:pt x="181" y="422"/>
                      <a:pt x="181" y="422"/>
                    </a:cubicBezTo>
                    <a:cubicBezTo>
                      <a:pt x="217" y="395"/>
                      <a:pt x="217" y="395"/>
                      <a:pt x="217" y="395"/>
                    </a:cubicBezTo>
                    <a:cubicBezTo>
                      <a:pt x="256" y="393"/>
                      <a:pt x="256" y="393"/>
                      <a:pt x="256" y="393"/>
                    </a:cubicBezTo>
                    <a:cubicBezTo>
                      <a:pt x="266" y="395"/>
                      <a:pt x="269" y="402"/>
                      <a:pt x="287" y="388"/>
                    </a:cubicBezTo>
                    <a:cubicBezTo>
                      <a:pt x="306" y="401"/>
                      <a:pt x="306" y="401"/>
                      <a:pt x="306" y="401"/>
                    </a:cubicBezTo>
                    <a:cubicBezTo>
                      <a:pt x="318" y="425"/>
                      <a:pt x="318" y="425"/>
                      <a:pt x="318" y="425"/>
                    </a:cubicBezTo>
                    <a:cubicBezTo>
                      <a:pt x="324" y="460"/>
                      <a:pt x="324" y="460"/>
                      <a:pt x="324" y="460"/>
                    </a:cubicBezTo>
                    <a:cubicBezTo>
                      <a:pt x="352" y="460"/>
                      <a:pt x="352" y="460"/>
                      <a:pt x="352" y="460"/>
                    </a:cubicBezTo>
                    <a:cubicBezTo>
                      <a:pt x="371" y="452"/>
                      <a:pt x="371" y="452"/>
                      <a:pt x="371" y="452"/>
                    </a:cubicBezTo>
                    <a:cubicBezTo>
                      <a:pt x="384" y="463"/>
                      <a:pt x="381" y="459"/>
                      <a:pt x="384" y="468"/>
                    </a:cubicBezTo>
                    <a:cubicBezTo>
                      <a:pt x="372" y="478"/>
                      <a:pt x="374" y="476"/>
                      <a:pt x="360" y="484"/>
                    </a:cubicBezTo>
                    <a:cubicBezTo>
                      <a:pt x="354" y="508"/>
                      <a:pt x="354" y="508"/>
                      <a:pt x="354" y="508"/>
                    </a:cubicBezTo>
                    <a:cubicBezTo>
                      <a:pt x="347" y="509"/>
                      <a:pt x="347" y="509"/>
                      <a:pt x="347" y="509"/>
                    </a:cubicBezTo>
                    <a:cubicBezTo>
                      <a:pt x="347" y="485"/>
                      <a:pt x="345" y="494"/>
                      <a:pt x="356" y="472"/>
                    </a:cubicBezTo>
                    <a:cubicBezTo>
                      <a:pt x="350" y="469"/>
                      <a:pt x="350" y="469"/>
                      <a:pt x="350" y="469"/>
                    </a:cubicBezTo>
                    <a:cubicBezTo>
                      <a:pt x="320" y="469"/>
                      <a:pt x="320" y="469"/>
                      <a:pt x="320" y="469"/>
                    </a:cubicBezTo>
                    <a:cubicBezTo>
                      <a:pt x="293" y="469"/>
                      <a:pt x="306" y="467"/>
                      <a:pt x="277" y="474"/>
                    </a:cubicBezTo>
                    <a:cubicBezTo>
                      <a:pt x="276" y="477"/>
                      <a:pt x="265" y="473"/>
                      <a:pt x="263" y="476"/>
                    </a:cubicBezTo>
                    <a:cubicBezTo>
                      <a:pt x="250" y="497"/>
                      <a:pt x="245" y="502"/>
                      <a:pt x="278" y="512"/>
                    </a:cubicBezTo>
                    <a:cubicBezTo>
                      <a:pt x="274" y="523"/>
                      <a:pt x="274" y="523"/>
                      <a:pt x="274" y="523"/>
                    </a:cubicBezTo>
                    <a:cubicBezTo>
                      <a:pt x="260" y="515"/>
                      <a:pt x="267" y="517"/>
                      <a:pt x="245" y="518"/>
                    </a:cubicBezTo>
                    <a:cubicBezTo>
                      <a:pt x="231" y="519"/>
                      <a:pt x="231" y="519"/>
                      <a:pt x="231" y="519"/>
                    </a:cubicBezTo>
                    <a:cubicBezTo>
                      <a:pt x="231" y="531"/>
                      <a:pt x="231" y="531"/>
                      <a:pt x="231" y="531"/>
                    </a:cubicBezTo>
                    <a:cubicBezTo>
                      <a:pt x="246" y="530"/>
                      <a:pt x="246" y="530"/>
                      <a:pt x="246" y="530"/>
                    </a:cubicBezTo>
                    <a:cubicBezTo>
                      <a:pt x="260" y="538"/>
                      <a:pt x="260" y="538"/>
                      <a:pt x="260" y="538"/>
                    </a:cubicBezTo>
                    <a:cubicBezTo>
                      <a:pt x="269" y="548"/>
                      <a:pt x="269" y="548"/>
                      <a:pt x="269" y="548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94" y="586"/>
                      <a:pt x="294" y="586"/>
                      <a:pt x="294" y="586"/>
                    </a:cubicBezTo>
                    <a:cubicBezTo>
                      <a:pt x="306" y="584"/>
                      <a:pt x="305" y="583"/>
                      <a:pt x="316" y="588"/>
                    </a:cubicBezTo>
                    <a:cubicBezTo>
                      <a:pt x="334" y="596"/>
                      <a:pt x="337" y="593"/>
                      <a:pt x="358" y="589"/>
                    </a:cubicBezTo>
                    <a:cubicBezTo>
                      <a:pt x="362" y="598"/>
                      <a:pt x="362" y="598"/>
                      <a:pt x="362" y="598"/>
                    </a:cubicBezTo>
                    <a:cubicBezTo>
                      <a:pt x="362" y="618"/>
                      <a:pt x="362" y="618"/>
                      <a:pt x="362" y="618"/>
                    </a:cubicBezTo>
                    <a:cubicBezTo>
                      <a:pt x="365" y="636"/>
                      <a:pt x="365" y="636"/>
                      <a:pt x="365" y="636"/>
                    </a:cubicBezTo>
                    <a:cubicBezTo>
                      <a:pt x="381" y="626"/>
                      <a:pt x="381" y="626"/>
                      <a:pt x="381" y="626"/>
                    </a:cubicBezTo>
                    <a:cubicBezTo>
                      <a:pt x="388" y="615"/>
                      <a:pt x="388" y="615"/>
                      <a:pt x="388" y="615"/>
                    </a:cubicBezTo>
                    <a:cubicBezTo>
                      <a:pt x="413" y="607"/>
                      <a:pt x="413" y="607"/>
                      <a:pt x="413" y="607"/>
                    </a:cubicBezTo>
                    <a:cubicBezTo>
                      <a:pt x="442" y="609"/>
                      <a:pt x="442" y="609"/>
                      <a:pt x="442" y="609"/>
                    </a:cubicBezTo>
                    <a:cubicBezTo>
                      <a:pt x="442" y="610"/>
                      <a:pt x="477" y="632"/>
                      <a:pt x="482" y="637"/>
                    </a:cubicBezTo>
                    <a:cubicBezTo>
                      <a:pt x="486" y="642"/>
                      <a:pt x="492" y="651"/>
                      <a:pt x="492" y="651"/>
                    </a:cubicBezTo>
                    <a:cubicBezTo>
                      <a:pt x="511" y="646"/>
                      <a:pt x="511" y="646"/>
                      <a:pt x="511" y="646"/>
                    </a:cubicBezTo>
                    <a:cubicBezTo>
                      <a:pt x="513" y="644"/>
                      <a:pt x="513" y="644"/>
                      <a:pt x="513" y="644"/>
                    </a:cubicBezTo>
                    <a:cubicBezTo>
                      <a:pt x="513" y="618"/>
                      <a:pt x="513" y="618"/>
                      <a:pt x="513" y="618"/>
                    </a:cubicBezTo>
                    <a:cubicBezTo>
                      <a:pt x="449" y="465"/>
                      <a:pt x="449" y="465"/>
                      <a:pt x="449" y="465"/>
                    </a:cubicBezTo>
                    <a:cubicBezTo>
                      <a:pt x="513" y="436"/>
                      <a:pt x="513" y="436"/>
                      <a:pt x="513" y="436"/>
                    </a:cubicBezTo>
                    <a:cubicBezTo>
                      <a:pt x="513" y="163"/>
                      <a:pt x="513" y="163"/>
                      <a:pt x="513" y="163"/>
                    </a:cubicBezTo>
                    <a:cubicBezTo>
                      <a:pt x="510" y="163"/>
                      <a:pt x="506" y="164"/>
                      <a:pt x="501" y="164"/>
                    </a:cubicBezTo>
                    <a:cubicBezTo>
                      <a:pt x="494" y="176"/>
                      <a:pt x="494" y="176"/>
                      <a:pt x="494" y="176"/>
                    </a:cubicBezTo>
                    <a:cubicBezTo>
                      <a:pt x="443" y="167"/>
                      <a:pt x="443" y="167"/>
                      <a:pt x="443" y="167"/>
                    </a:cubicBezTo>
                    <a:cubicBezTo>
                      <a:pt x="426" y="157"/>
                      <a:pt x="426" y="157"/>
                      <a:pt x="426" y="157"/>
                    </a:cubicBezTo>
                    <a:cubicBezTo>
                      <a:pt x="413" y="166"/>
                      <a:pt x="416" y="162"/>
                      <a:pt x="405" y="174"/>
                    </a:cubicBezTo>
                    <a:cubicBezTo>
                      <a:pt x="375" y="166"/>
                      <a:pt x="375" y="166"/>
                      <a:pt x="375" y="166"/>
                    </a:cubicBezTo>
                    <a:cubicBezTo>
                      <a:pt x="356" y="175"/>
                      <a:pt x="356" y="175"/>
                      <a:pt x="356" y="175"/>
                    </a:cubicBezTo>
                    <a:cubicBezTo>
                      <a:pt x="334" y="197"/>
                      <a:pt x="334" y="197"/>
                      <a:pt x="334" y="197"/>
                    </a:cubicBezTo>
                    <a:cubicBezTo>
                      <a:pt x="297" y="195"/>
                      <a:pt x="297" y="195"/>
                      <a:pt x="297" y="195"/>
                    </a:cubicBezTo>
                    <a:cubicBezTo>
                      <a:pt x="289" y="184"/>
                      <a:pt x="289" y="184"/>
                      <a:pt x="289" y="18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81" y="211"/>
                      <a:pt x="281" y="211"/>
                      <a:pt x="281" y="211"/>
                    </a:cubicBezTo>
                    <a:cubicBezTo>
                      <a:pt x="276" y="197"/>
                      <a:pt x="276" y="197"/>
                      <a:pt x="276" y="197"/>
                    </a:cubicBezTo>
                    <a:cubicBezTo>
                      <a:pt x="264" y="182"/>
                      <a:pt x="264" y="182"/>
                      <a:pt x="264" y="182"/>
                    </a:cubicBezTo>
                    <a:cubicBezTo>
                      <a:pt x="246" y="178"/>
                      <a:pt x="246" y="178"/>
                      <a:pt x="246" y="178"/>
                    </a:cubicBezTo>
                    <a:cubicBezTo>
                      <a:pt x="236" y="171"/>
                      <a:pt x="236" y="171"/>
                      <a:pt x="236" y="171"/>
                    </a:cubicBezTo>
                    <a:cubicBezTo>
                      <a:pt x="234" y="170"/>
                      <a:pt x="197" y="174"/>
                      <a:pt x="190" y="175"/>
                    </a:cubicBezTo>
                    <a:cubicBezTo>
                      <a:pt x="181" y="169"/>
                      <a:pt x="180" y="169"/>
                      <a:pt x="170" y="164"/>
                    </a:cubicBezTo>
                    <a:cubicBezTo>
                      <a:pt x="160" y="172"/>
                      <a:pt x="160" y="172"/>
                      <a:pt x="160" y="172"/>
                    </a:cubicBezTo>
                    <a:cubicBezTo>
                      <a:pt x="160" y="172"/>
                      <a:pt x="155" y="181"/>
                      <a:pt x="147" y="181"/>
                    </a:cubicBezTo>
                    <a:cubicBezTo>
                      <a:pt x="138" y="181"/>
                      <a:pt x="139" y="169"/>
                      <a:pt x="139" y="169"/>
                    </a:cubicBezTo>
                    <a:cubicBezTo>
                      <a:pt x="126" y="171"/>
                      <a:pt x="126" y="171"/>
                      <a:pt x="126" y="171"/>
                    </a:cubicBezTo>
                    <a:cubicBezTo>
                      <a:pt x="109" y="195"/>
                      <a:pt x="109" y="195"/>
                      <a:pt x="109" y="195"/>
                    </a:cubicBezTo>
                    <a:cubicBezTo>
                      <a:pt x="88" y="213"/>
                      <a:pt x="88" y="213"/>
                      <a:pt x="88" y="213"/>
                    </a:cubicBezTo>
                    <a:cubicBezTo>
                      <a:pt x="76" y="231"/>
                      <a:pt x="76" y="231"/>
                      <a:pt x="76" y="231"/>
                    </a:cubicBezTo>
                    <a:cubicBezTo>
                      <a:pt x="53" y="240"/>
                      <a:pt x="53" y="240"/>
                      <a:pt x="53" y="240"/>
                    </a:cubicBezTo>
                    <a:cubicBezTo>
                      <a:pt x="54" y="248"/>
                      <a:pt x="54" y="248"/>
                      <a:pt x="54" y="248"/>
                    </a:cubicBezTo>
                    <a:cubicBezTo>
                      <a:pt x="77" y="268"/>
                      <a:pt x="77" y="268"/>
                      <a:pt x="77" y="268"/>
                    </a:cubicBezTo>
                    <a:cubicBezTo>
                      <a:pt x="61" y="279"/>
                      <a:pt x="61" y="279"/>
                      <a:pt x="61" y="279"/>
                    </a:cubicBezTo>
                    <a:cubicBezTo>
                      <a:pt x="37" y="254"/>
                      <a:pt x="46" y="273"/>
                      <a:pt x="16" y="250"/>
                    </a:cubicBezTo>
                    <a:cubicBezTo>
                      <a:pt x="11" y="268"/>
                      <a:pt x="10" y="263"/>
                      <a:pt x="13" y="278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7" y="314"/>
                      <a:pt x="2" y="305"/>
                      <a:pt x="19" y="323"/>
                    </a:cubicBezTo>
                    <a:cubicBezTo>
                      <a:pt x="9" y="344"/>
                      <a:pt x="11" y="335"/>
                      <a:pt x="12" y="360"/>
                    </a:cubicBezTo>
                    <a:cubicBezTo>
                      <a:pt x="35" y="367"/>
                      <a:pt x="35" y="367"/>
                      <a:pt x="35" y="367"/>
                    </a:cubicBezTo>
                    <a:cubicBezTo>
                      <a:pt x="41" y="381"/>
                      <a:pt x="41" y="381"/>
                      <a:pt x="41" y="381"/>
                    </a:cubicBezTo>
                    <a:cubicBezTo>
                      <a:pt x="56" y="388"/>
                      <a:pt x="56" y="388"/>
                      <a:pt x="56" y="388"/>
                    </a:cubicBezTo>
                    <a:cubicBezTo>
                      <a:pt x="71" y="378"/>
                      <a:pt x="71" y="378"/>
                      <a:pt x="71" y="378"/>
                    </a:cubicBezTo>
                    <a:cubicBezTo>
                      <a:pt x="93" y="389"/>
                      <a:pt x="93" y="389"/>
                      <a:pt x="93" y="389"/>
                    </a:cubicBezTo>
                    <a:cubicBezTo>
                      <a:pt x="122" y="411"/>
                      <a:pt x="122" y="411"/>
                      <a:pt x="122" y="411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29" y="424"/>
                      <a:pt x="129" y="424"/>
                      <a:pt x="129" y="424"/>
                    </a:cubicBezTo>
                    <a:cubicBezTo>
                      <a:pt x="123" y="427"/>
                      <a:pt x="123" y="427"/>
                      <a:pt x="123" y="427"/>
                    </a:cubicBezTo>
                    <a:cubicBezTo>
                      <a:pt x="127" y="434"/>
                      <a:pt x="127" y="434"/>
                      <a:pt x="127" y="434"/>
                    </a:cubicBezTo>
                    <a:cubicBezTo>
                      <a:pt x="151" y="441"/>
                      <a:pt x="151" y="441"/>
                      <a:pt x="151" y="441"/>
                    </a:cubicBezTo>
                    <a:close/>
                    <a:moveTo>
                      <a:pt x="513" y="0"/>
                    </a:moveTo>
                    <a:cubicBezTo>
                      <a:pt x="513" y="0"/>
                      <a:pt x="513" y="0"/>
                      <a:pt x="513" y="0"/>
                    </a:cubicBezTo>
                    <a:cubicBezTo>
                      <a:pt x="499" y="5"/>
                      <a:pt x="499" y="5"/>
                      <a:pt x="499" y="5"/>
                    </a:cubicBezTo>
                    <a:cubicBezTo>
                      <a:pt x="497" y="5"/>
                      <a:pt x="469" y="1"/>
                      <a:pt x="470" y="10"/>
                    </a:cubicBezTo>
                    <a:cubicBezTo>
                      <a:pt x="471" y="15"/>
                      <a:pt x="476" y="16"/>
                      <a:pt x="476" y="16"/>
                    </a:cubicBezTo>
                    <a:cubicBezTo>
                      <a:pt x="489" y="28"/>
                      <a:pt x="489" y="28"/>
                      <a:pt x="489" y="28"/>
                    </a:cubicBezTo>
                    <a:cubicBezTo>
                      <a:pt x="488" y="35"/>
                      <a:pt x="488" y="35"/>
                      <a:pt x="488" y="35"/>
                    </a:cubicBezTo>
                    <a:cubicBezTo>
                      <a:pt x="496" y="37"/>
                      <a:pt x="496" y="37"/>
                      <a:pt x="496" y="37"/>
                    </a:cubicBezTo>
                    <a:cubicBezTo>
                      <a:pt x="513" y="37"/>
                      <a:pt x="513" y="37"/>
                      <a:pt x="513" y="37"/>
                    </a:cubicBezTo>
                    <a:cubicBezTo>
                      <a:pt x="513" y="0"/>
                      <a:pt x="513" y="0"/>
                      <a:pt x="513" y="0"/>
                    </a:cubicBezTo>
                    <a:close/>
                    <a:moveTo>
                      <a:pt x="513" y="49"/>
                    </a:moveTo>
                    <a:cubicBezTo>
                      <a:pt x="513" y="49"/>
                      <a:pt x="513" y="49"/>
                      <a:pt x="513" y="49"/>
                    </a:cubicBezTo>
                    <a:cubicBezTo>
                      <a:pt x="503" y="50"/>
                      <a:pt x="492" y="52"/>
                      <a:pt x="490" y="53"/>
                    </a:cubicBezTo>
                    <a:cubicBezTo>
                      <a:pt x="479" y="65"/>
                      <a:pt x="479" y="65"/>
                      <a:pt x="479" y="65"/>
                    </a:cubicBezTo>
                    <a:cubicBezTo>
                      <a:pt x="492" y="82"/>
                      <a:pt x="492" y="82"/>
                      <a:pt x="492" y="82"/>
                    </a:cubicBezTo>
                    <a:cubicBezTo>
                      <a:pt x="491" y="93"/>
                      <a:pt x="491" y="93"/>
                      <a:pt x="491" y="93"/>
                    </a:cubicBezTo>
                    <a:cubicBezTo>
                      <a:pt x="480" y="101"/>
                      <a:pt x="480" y="101"/>
                      <a:pt x="480" y="101"/>
                    </a:cubicBezTo>
                    <a:cubicBezTo>
                      <a:pt x="489" y="110"/>
                      <a:pt x="489" y="110"/>
                      <a:pt x="489" y="110"/>
                    </a:cubicBezTo>
                    <a:cubicBezTo>
                      <a:pt x="505" y="110"/>
                      <a:pt x="505" y="110"/>
                      <a:pt x="505" y="110"/>
                    </a:cubicBezTo>
                    <a:cubicBezTo>
                      <a:pt x="513" y="116"/>
                      <a:pt x="513" y="116"/>
                      <a:pt x="513" y="116"/>
                    </a:cubicBezTo>
                    <a:lnTo>
                      <a:pt x="513" y="49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6E730D3E-9DAD-8546-81DA-F3440B31F1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1724" y="3391498"/>
              <a:ext cx="1844431" cy="1852035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solidFill>
              <a:srgbClr val="CDCDCD"/>
            </a:solidFill>
            <a:ln w="1270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" name="Freeform 90">
              <a:extLst>
                <a:ext uri="{FF2B5EF4-FFF2-40B4-BE49-F238E27FC236}">
                  <a16:creationId xmlns:a16="http://schemas.microsoft.com/office/drawing/2014/main" id="{DA0CAE4E-1108-3547-9A4D-E2D28E0BC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893" y="2873440"/>
              <a:ext cx="2179782" cy="1469029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solidFill>
              <a:srgbClr val="CDCDCD"/>
            </a:solidFill>
            <a:ln w="12700" cap="rnd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64DF8D-DD62-8D41-A880-CD2B5D0AD0E3}"/>
              </a:ext>
            </a:extLst>
          </p:cNvPr>
          <p:cNvGrpSpPr/>
          <p:nvPr/>
        </p:nvGrpSpPr>
        <p:grpSpPr>
          <a:xfrm>
            <a:off x="6756697" y="2762153"/>
            <a:ext cx="1515930" cy="1580911"/>
            <a:chOff x="5124662" y="2331371"/>
            <a:chExt cx="1511489" cy="1576279"/>
          </a:xfrm>
          <a:effectLst>
            <a:outerShdw blurRad="635000" dist="508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39866ECF-D5D0-7047-BAFB-8FF5B1427989}"/>
                </a:ext>
              </a:extLst>
            </p:cNvPr>
            <p:cNvSpPr/>
            <p:nvPr/>
          </p:nvSpPr>
          <p:spPr>
            <a:xfrm rot="10800000" flipH="1">
              <a:off x="5124662" y="2331371"/>
              <a:ext cx="1511489" cy="1511489"/>
            </a:xfrm>
            <a:prstGeom prst="blockArc">
              <a:avLst>
                <a:gd name="adj1" fmla="val 16407549"/>
                <a:gd name="adj2" fmla="val 16357972"/>
                <a:gd name="adj3" fmla="val 9663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00" b="1" dirty="0">
                <a:solidFill>
                  <a:srgbClr val="FFFFFF"/>
                </a:solidFill>
                <a:latin typeface="Playfair Display" charset="0"/>
                <a:ea typeface="Playfair Display" charset="0"/>
                <a:cs typeface="Playfair Display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EA71291-E957-344B-8CF5-45FE4F0451D5}"/>
                </a:ext>
              </a:extLst>
            </p:cNvPr>
            <p:cNvSpPr/>
            <p:nvPr/>
          </p:nvSpPr>
          <p:spPr>
            <a:xfrm>
              <a:off x="5196725" y="2407575"/>
              <a:ext cx="1364174" cy="1500075"/>
            </a:xfrm>
            <a:custGeom>
              <a:avLst/>
              <a:gdLst>
                <a:gd name="connsiteX0" fmla="*/ 682087 w 1364174"/>
                <a:gd name="connsiteY0" fmla="*/ 0 h 1500075"/>
                <a:gd name="connsiteX1" fmla="*/ 1364174 w 1364174"/>
                <a:gd name="connsiteY1" fmla="*/ 682087 h 1500075"/>
                <a:gd name="connsiteX2" fmla="*/ 947586 w 1364174"/>
                <a:gd name="connsiteY2" fmla="*/ 1310572 h 1500075"/>
                <a:gd name="connsiteX3" fmla="*/ 837380 w 1364174"/>
                <a:gd name="connsiteY3" fmla="*/ 1344782 h 1500075"/>
                <a:gd name="connsiteX4" fmla="*/ 682087 w 1364174"/>
                <a:gd name="connsiteY4" fmla="*/ 1500075 h 1500075"/>
                <a:gd name="connsiteX5" fmla="*/ 526795 w 1364174"/>
                <a:gd name="connsiteY5" fmla="*/ 1344782 h 1500075"/>
                <a:gd name="connsiteX6" fmla="*/ 416588 w 1364174"/>
                <a:gd name="connsiteY6" fmla="*/ 1310572 h 1500075"/>
                <a:gd name="connsiteX7" fmla="*/ 0 w 1364174"/>
                <a:gd name="connsiteY7" fmla="*/ 682087 h 1500075"/>
                <a:gd name="connsiteX8" fmla="*/ 682087 w 1364174"/>
                <a:gd name="connsiteY8" fmla="*/ 0 h 15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4174" h="1500075">
                  <a:moveTo>
                    <a:pt x="682087" y="0"/>
                  </a:moveTo>
                  <a:cubicBezTo>
                    <a:pt x="1058793" y="0"/>
                    <a:pt x="1364174" y="305381"/>
                    <a:pt x="1364174" y="682087"/>
                  </a:cubicBezTo>
                  <a:cubicBezTo>
                    <a:pt x="1364174" y="964617"/>
                    <a:pt x="1192397" y="1207026"/>
                    <a:pt x="947586" y="1310572"/>
                  </a:cubicBezTo>
                  <a:lnTo>
                    <a:pt x="837380" y="1344782"/>
                  </a:lnTo>
                  <a:lnTo>
                    <a:pt x="682087" y="1500075"/>
                  </a:lnTo>
                  <a:lnTo>
                    <a:pt x="526795" y="1344782"/>
                  </a:lnTo>
                  <a:lnTo>
                    <a:pt x="416588" y="1310572"/>
                  </a:lnTo>
                  <a:cubicBezTo>
                    <a:pt x="171777" y="1207026"/>
                    <a:pt x="0" y="964617"/>
                    <a:pt x="0" y="682087"/>
                  </a:cubicBezTo>
                  <a:cubicBezTo>
                    <a:pt x="0" y="305381"/>
                    <a:pt x="305381" y="0"/>
                    <a:pt x="6820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bIns="14400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Ivria</a:t>
              </a:r>
            </a:p>
            <a:p>
              <a:pPr algn="ctr"/>
              <a:r>
                <a:rPr lang="en-US" sz="1400" dirty="0">
                  <a:solidFill>
                    <a:schemeClr val="tx1">
                      <a:alpha val="70000"/>
                    </a:schemeClr>
                  </a:solidFill>
                </a:rPr>
                <a:t>Itália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1A3793B-4C84-9141-8F13-95C36324B210}"/>
              </a:ext>
            </a:extLst>
          </p:cNvPr>
          <p:cNvSpPr txBox="1"/>
          <p:nvPr/>
        </p:nvSpPr>
        <p:spPr>
          <a:xfrm>
            <a:off x="2028825" y="2762153"/>
            <a:ext cx="2041512" cy="1851973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50" b="1" dirty="0"/>
              <a:t>Arduino</a:t>
            </a:r>
            <a:endParaRPr lang="en-US" sz="145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50" dirty="0">
                <a:solidFill>
                  <a:schemeClr val="tx1">
                    <a:alpha val="70000"/>
                  </a:schemeClr>
                </a:solidFill>
              </a:rPr>
              <a:t>O </a:t>
            </a:r>
            <a:r>
              <a:rPr lang="en-US" sz="1150" b="1" dirty="0">
                <a:solidFill>
                  <a:schemeClr val="tx1">
                    <a:alpha val="70000"/>
                  </a:schemeClr>
                </a:solidFill>
              </a:rPr>
              <a:t>projeto</a:t>
            </a:r>
            <a:r>
              <a:rPr lang="en-US" sz="115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1150" b="1" dirty="0">
                <a:solidFill>
                  <a:schemeClr val="tx1">
                    <a:alpha val="70000"/>
                  </a:schemeClr>
                </a:solidFill>
              </a:rPr>
              <a:t>Arduino</a:t>
            </a:r>
            <a:r>
              <a:rPr lang="en-US" sz="1150" dirty="0">
                <a:solidFill>
                  <a:schemeClr val="tx1">
                    <a:alpha val="70000"/>
                  </a:schemeClr>
                </a:solidFill>
              </a:rPr>
              <a:t> foi originalmente iniciado no </a:t>
            </a:r>
            <a:r>
              <a:rPr lang="en-US" sz="1150" b="1" dirty="0">
                <a:solidFill>
                  <a:schemeClr val="tx1">
                    <a:alpha val="70000"/>
                  </a:schemeClr>
                </a:solidFill>
              </a:rPr>
              <a:t>Instituito de Interação e design </a:t>
            </a:r>
            <a:r>
              <a:rPr lang="en-US" sz="1150" dirty="0">
                <a:solidFill>
                  <a:schemeClr val="tx1">
                    <a:alpha val="70000"/>
                  </a:schemeClr>
                </a:solidFill>
              </a:rPr>
              <a:t>na cidade de Ivria, em Itália, como um </a:t>
            </a:r>
            <a:r>
              <a:rPr lang="en-US" sz="1150" b="1" dirty="0">
                <a:solidFill>
                  <a:schemeClr val="tx1">
                    <a:alpha val="70000"/>
                  </a:schemeClr>
                </a:solidFill>
              </a:rPr>
              <a:t>projeto de pesquisa.  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1927D36-7074-4EAC-82DD-C16D857FE6FD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BDFB3672-A043-4F48-9C59-238A3DC7F0D6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CA17E449-3671-4F31-B394-376BE721CF77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rot="16200000" flipH="1" flipV="1">
            <a:off x="1951985" y="2829239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22628" y="3999824"/>
            <a:ext cx="4069372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2005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90724" y="934002"/>
            <a:ext cx="9152697" cy="1249845"/>
          </a:xfrm>
        </p:spPr>
        <p:txBody>
          <a:bodyPr/>
          <a:lstStyle/>
          <a:p>
            <a:r>
              <a:rPr lang="en-US" dirty="0"/>
              <a:t>História do</a:t>
            </a:r>
            <a:br>
              <a:rPr lang="en-US" dirty="0"/>
            </a:br>
            <a:r>
              <a:rPr lang="en-US" dirty="0">
                <a:solidFill>
                  <a:srgbClr val="1D46F3"/>
                </a:solidFill>
              </a:rPr>
              <a:t>Arduino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 rot="16200000" flipH="1" flipV="1">
            <a:off x="5017935" y="2829239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16200000" flipH="1" flipV="1">
            <a:off x="8045788" y="2829239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078096" y="3999822"/>
            <a:ext cx="3049271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2003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75725" y="4763534"/>
            <a:ext cx="2685789" cy="119967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n-US" sz="1400" b="1" dirty="0"/>
              <a:t>Começo do conceito “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Wiring”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Plataforma  de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hardware livre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composta por uma linguagem de programação, um ambiente de desenvolvimento integrado e um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microcontrolador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22627" y="4763534"/>
            <a:ext cx="2482216" cy="9996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n-US" sz="1400" b="1" dirty="0"/>
              <a:t>Primeira placa Arduino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A primeira placa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Arduino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foi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lançada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no mercado em 2005, tornando-se num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sucesso.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28D15-AE8A-43E7-A840-58E979AC26F5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8F9F3198-6594-4D2E-B509-CCCE08D2CC2B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FDEBC3A-03ED-4E87-97D8-8CBF784888A4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92ED762-EC2B-4176-AEE4-AA3B1F2300D4}"/>
              </a:ext>
            </a:extLst>
          </p:cNvPr>
          <p:cNvGrpSpPr/>
          <p:nvPr/>
        </p:nvGrpSpPr>
        <p:grpSpPr>
          <a:xfrm>
            <a:off x="2312498" y="3006950"/>
            <a:ext cx="336550" cy="430213"/>
            <a:chOff x="2312498" y="3015254"/>
            <a:chExt cx="336550" cy="430213"/>
          </a:xfrm>
          <a:solidFill>
            <a:srgbClr val="FFFFFF"/>
          </a:solidFill>
        </p:grpSpPr>
        <p:sp>
          <p:nvSpPr>
            <p:cNvPr id="10" name="Freeform 424">
              <a:extLst>
                <a:ext uri="{FF2B5EF4-FFF2-40B4-BE49-F238E27FC236}">
                  <a16:creationId xmlns:a16="http://schemas.microsoft.com/office/drawing/2014/main" id="{C19A347F-0C50-4AAD-B632-9E1E15193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2498" y="3015254"/>
              <a:ext cx="336550" cy="430213"/>
            </a:xfrm>
            <a:custGeom>
              <a:avLst/>
              <a:gdLst>
                <a:gd name="T0" fmla="*/ 93 w 98"/>
                <a:gd name="T1" fmla="*/ 124 h 124"/>
                <a:gd name="T2" fmla="*/ 98 w 98"/>
                <a:gd name="T3" fmla="*/ 119 h 124"/>
                <a:gd name="T4" fmla="*/ 98 w 98"/>
                <a:gd name="T5" fmla="*/ 109 h 124"/>
                <a:gd name="T6" fmla="*/ 87 w 98"/>
                <a:gd name="T7" fmla="*/ 82 h 124"/>
                <a:gd name="T8" fmla="*/ 88 w 98"/>
                <a:gd name="T9" fmla="*/ 72 h 124"/>
                <a:gd name="T10" fmla="*/ 53 w 98"/>
                <a:gd name="T11" fmla="*/ 1 h 124"/>
                <a:gd name="T12" fmla="*/ 49 w 98"/>
                <a:gd name="T13" fmla="*/ 0 h 124"/>
                <a:gd name="T14" fmla="*/ 46 w 98"/>
                <a:gd name="T15" fmla="*/ 1 h 124"/>
                <a:gd name="T16" fmla="*/ 11 w 98"/>
                <a:gd name="T17" fmla="*/ 72 h 124"/>
                <a:gd name="T18" fmla="*/ 12 w 98"/>
                <a:gd name="T19" fmla="*/ 82 h 124"/>
                <a:gd name="T20" fmla="*/ 0 w 98"/>
                <a:gd name="T21" fmla="*/ 109 h 124"/>
                <a:gd name="T22" fmla="*/ 0 w 98"/>
                <a:gd name="T23" fmla="*/ 119 h 124"/>
                <a:gd name="T24" fmla="*/ 5 w 98"/>
                <a:gd name="T25" fmla="*/ 124 h 124"/>
                <a:gd name="T26" fmla="*/ 10 w 98"/>
                <a:gd name="T27" fmla="*/ 119 h 124"/>
                <a:gd name="T28" fmla="*/ 10 w 98"/>
                <a:gd name="T29" fmla="*/ 109 h 124"/>
                <a:gd name="T30" fmla="*/ 15 w 98"/>
                <a:gd name="T31" fmla="*/ 94 h 124"/>
                <a:gd name="T32" fmla="*/ 21 w 98"/>
                <a:gd name="T33" fmla="*/ 108 h 124"/>
                <a:gd name="T34" fmla="*/ 25 w 98"/>
                <a:gd name="T35" fmla="*/ 111 h 124"/>
                <a:gd name="T36" fmla="*/ 44 w 98"/>
                <a:gd name="T37" fmla="*/ 111 h 124"/>
                <a:gd name="T38" fmla="*/ 44 w 98"/>
                <a:gd name="T39" fmla="*/ 119 h 124"/>
                <a:gd name="T40" fmla="*/ 49 w 98"/>
                <a:gd name="T41" fmla="*/ 124 h 124"/>
                <a:gd name="T42" fmla="*/ 54 w 98"/>
                <a:gd name="T43" fmla="*/ 119 h 124"/>
                <a:gd name="T44" fmla="*/ 54 w 98"/>
                <a:gd name="T45" fmla="*/ 111 h 124"/>
                <a:gd name="T46" fmla="*/ 74 w 98"/>
                <a:gd name="T47" fmla="*/ 111 h 124"/>
                <a:gd name="T48" fmla="*/ 78 w 98"/>
                <a:gd name="T49" fmla="*/ 108 h 124"/>
                <a:gd name="T50" fmla="*/ 84 w 98"/>
                <a:gd name="T51" fmla="*/ 94 h 124"/>
                <a:gd name="T52" fmla="*/ 88 w 98"/>
                <a:gd name="T53" fmla="*/ 109 h 124"/>
                <a:gd name="T54" fmla="*/ 88 w 98"/>
                <a:gd name="T55" fmla="*/ 119 h 124"/>
                <a:gd name="T56" fmla="*/ 93 w 98"/>
                <a:gd name="T57" fmla="*/ 124 h 124"/>
                <a:gd name="T58" fmla="*/ 70 w 98"/>
                <a:gd name="T59" fmla="*/ 101 h 124"/>
                <a:gd name="T60" fmla="*/ 54 w 98"/>
                <a:gd name="T61" fmla="*/ 101 h 124"/>
                <a:gd name="T62" fmla="*/ 54 w 98"/>
                <a:gd name="T63" fmla="*/ 92 h 124"/>
                <a:gd name="T64" fmla="*/ 49 w 98"/>
                <a:gd name="T65" fmla="*/ 87 h 124"/>
                <a:gd name="T66" fmla="*/ 44 w 98"/>
                <a:gd name="T67" fmla="*/ 92 h 124"/>
                <a:gd name="T68" fmla="*/ 44 w 98"/>
                <a:gd name="T69" fmla="*/ 101 h 124"/>
                <a:gd name="T70" fmla="*/ 28 w 98"/>
                <a:gd name="T71" fmla="*/ 101 h 124"/>
                <a:gd name="T72" fmla="*/ 22 w 98"/>
                <a:gd name="T73" fmla="*/ 83 h 124"/>
                <a:gd name="T74" fmla="*/ 22 w 98"/>
                <a:gd name="T75" fmla="*/ 82 h 124"/>
                <a:gd name="T76" fmla="*/ 21 w 98"/>
                <a:gd name="T77" fmla="*/ 72 h 124"/>
                <a:gd name="T78" fmla="*/ 49 w 98"/>
                <a:gd name="T79" fmla="*/ 13 h 124"/>
                <a:gd name="T80" fmla="*/ 78 w 98"/>
                <a:gd name="T81" fmla="*/ 72 h 124"/>
                <a:gd name="T82" fmla="*/ 70 w 98"/>
                <a:gd name="T83" fmla="*/ 10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8" h="124">
                  <a:moveTo>
                    <a:pt x="93" y="124"/>
                  </a:moveTo>
                  <a:cubicBezTo>
                    <a:pt x="96" y="124"/>
                    <a:pt x="98" y="122"/>
                    <a:pt x="98" y="119"/>
                  </a:cubicBezTo>
                  <a:cubicBezTo>
                    <a:pt x="98" y="109"/>
                    <a:pt x="98" y="109"/>
                    <a:pt x="98" y="109"/>
                  </a:cubicBezTo>
                  <a:cubicBezTo>
                    <a:pt x="98" y="98"/>
                    <a:pt x="94" y="89"/>
                    <a:pt x="87" y="82"/>
                  </a:cubicBezTo>
                  <a:cubicBezTo>
                    <a:pt x="88" y="79"/>
                    <a:pt x="88" y="75"/>
                    <a:pt x="88" y="72"/>
                  </a:cubicBezTo>
                  <a:cubicBezTo>
                    <a:pt x="88" y="37"/>
                    <a:pt x="54" y="3"/>
                    <a:pt x="53" y="1"/>
                  </a:cubicBezTo>
                  <a:cubicBezTo>
                    <a:pt x="52" y="0"/>
                    <a:pt x="51" y="0"/>
                    <a:pt x="49" y="0"/>
                  </a:cubicBezTo>
                  <a:cubicBezTo>
                    <a:pt x="48" y="0"/>
                    <a:pt x="47" y="0"/>
                    <a:pt x="46" y="1"/>
                  </a:cubicBezTo>
                  <a:cubicBezTo>
                    <a:pt x="44" y="3"/>
                    <a:pt x="11" y="37"/>
                    <a:pt x="11" y="72"/>
                  </a:cubicBezTo>
                  <a:cubicBezTo>
                    <a:pt x="11" y="75"/>
                    <a:pt x="11" y="79"/>
                    <a:pt x="12" y="82"/>
                  </a:cubicBezTo>
                  <a:cubicBezTo>
                    <a:pt x="4" y="89"/>
                    <a:pt x="0" y="98"/>
                    <a:pt x="0" y="10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2"/>
                    <a:pt x="2" y="124"/>
                    <a:pt x="5" y="124"/>
                  </a:cubicBezTo>
                  <a:cubicBezTo>
                    <a:pt x="8" y="124"/>
                    <a:pt x="10" y="122"/>
                    <a:pt x="10" y="119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0" y="103"/>
                    <a:pt x="12" y="98"/>
                    <a:pt x="15" y="94"/>
                  </a:cubicBezTo>
                  <a:cubicBezTo>
                    <a:pt x="16" y="98"/>
                    <a:pt x="18" y="103"/>
                    <a:pt x="21" y="108"/>
                  </a:cubicBezTo>
                  <a:cubicBezTo>
                    <a:pt x="21" y="110"/>
                    <a:pt x="23" y="111"/>
                    <a:pt x="2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4" y="122"/>
                    <a:pt x="47" y="124"/>
                    <a:pt x="49" y="124"/>
                  </a:cubicBezTo>
                  <a:cubicBezTo>
                    <a:pt x="52" y="124"/>
                    <a:pt x="54" y="122"/>
                    <a:pt x="54" y="119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6" y="111"/>
                    <a:pt x="77" y="110"/>
                    <a:pt x="78" y="108"/>
                  </a:cubicBezTo>
                  <a:cubicBezTo>
                    <a:pt x="81" y="103"/>
                    <a:pt x="83" y="99"/>
                    <a:pt x="84" y="94"/>
                  </a:cubicBezTo>
                  <a:cubicBezTo>
                    <a:pt x="87" y="98"/>
                    <a:pt x="88" y="103"/>
                    <a:pt x="88" y="10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8" y="122"/>
                    <a:pt x="91" y="124"/>
                    <a:pt x="93" y="124"/>
                  </a:cubicBezTo>
                  <a:close/>
                  <a:moveTo>
                    <a:pt x="70" y="101"/>
                  </a:moveTo>
                  <a:cubicBezTo>
                    <a:pt x="54" y="101"/>
                    <a:pt x="54" y="101"/>
                    <a:pt x="54" y="101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0"/>
                    <a:pt x="52" y="87"/>
                    <a:pt x="49" y="87"/>
                  </a:cubicBezTo>
                  <a:cubicBezTo>
                    <a:pt x="46" y="87"/>
                    <a:pt x="44" y="90"/>
                    <a:pt x="44" y="92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5" y="95"/>
                    <a:pt x="23" y="89"/>
                    <a:pt x="22" y="83"/>
                  </a:cubicBezTo>
                  <a:cubicBezTo>
                    <a:pt x="22" y="83"/>
                    <a:pt x="22" y="82"/>
                    <a:pt x="22" y="82"/>
                  </a:cubicBezTo>
                  <a:cubicBezTo>
                    <a:pt x="21" y="79"/>
                    <a:pt x="21" y="75"/>
                    <a:pt x="21" y="72"/>
                  </a:cubicBezTo>
                  <a:cubicBezTo>
                    <a:pt x="21" y="48"/>
                    <a:pt x="41" y="22"/>
                    <a:pt x="49" y="13"/>
                  </a:cubicBezTo>
                  <a:cubicBezTo>
                    <a:pt x="58" y="22"/>
                    <a:pt x="78" y="48"/>
                    <a:pt x="78" y="72"/>
                  </a:cubicBezTo>
                  <a:cubicBezTo>
                    <a:pt x="78" y="81"/>
                    <a:pt x="75" y="90"/>
                    <a:pt x="70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" name="Freeform 425">
              <a:extLst>
                <a:ext uri="{FF2B5EF4-FFF2-40B4-BE49-F238E27FC236}">
                  <a16:creationId xmlns:a16="http://schemas.microsoft.com/office/drawing/2014/main" id="{5906388F-802E-4A57-8FE5-7E888D7BE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8861" y="3153366"/>
              <a:ext cx="127000" cy="125413"/>
            </a:xfrm>
            <a:custGeom>
              <a:avLst/>
              <a:gdLst>
                <a:gd name="T0" fmla="*/ 0 w 37"/>
                <a:gd name="T1" fmla="*/ 18 h 36"/>
                <a:gd name="T2" fmla="*/ 18 w 37"/>
                <a:gd name="T3" fmla="*/ 36 h 36"/>
                <a:gd name="T4" fmla="*/ 37 w 37"/>
                <a:gd name="T5" fmla="*/ 18 h 36"/>
                <a:gd name="T6" fmla="*/ 18 w 37"/>
                <a:gd name="T7" fmla="*/ 0 h 36"/>
                <a:gd name="T8" fmla="*/ 0 w 37"/>
                <a:gd name="T9" fmla="*/ 18 h 36"/>
                <a:gd name="T10" fmla="*/ 18 w 37"/>
                <a:gd name="T11" fmla="*/ 10 h 36"/>
                <a:gd name="T12" fmla="*/ 27 w 37"/>
                <a:gd name="T13" fmla="*/ 18 h 36"/>
                <a:gd name="T14" fmla="*/ 18 w 37"/>
                <a:gd name="T15" fmla="*/ 26 h 36"/>
                <a:gd name="T16" fmla="*/ 10 w 37"/>
                <a:gd name="T17" fmla="*/ 18 h 36"/>
                <a:gd name="T18" fmla="*/ 18 w 37"/>
                <a:gd name="T19" fmla="*/ 1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6">
                  <a:moveTo>
                    <a:pt x="0" y="18"/>
                  </a:moveTo>
                  <a:cubicBezTo>
                    <a:pt x="0" y="28"/>
                    <a:pt x="8" y="36"/>
                    <a:pt x="18" y="36"/>
                  </a:cubicBezTo>
                  <a:cubicBezTo>
                    <a:pt x="29" y="36"/>
                    <a:pt x="37" y="28"/>
                    <a:pt x="37" y="18"/>
                  </a:cubicBez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lose/>
                  <a:moveTo>
                    <a:pt x="18" y="10"/>
                  </a:moveTo>
                  <a:cubicBezTo>
                    <a:pt x="23" y="10"/>
                    <a:pt x="27" y="13"/>
                    <a:pt x="27" y="18"/>
                  </a:cubicBezTo>
                  <a:cubicBezTo>
                    <a:pt x="27" y="23"/>
                    <a:pt x="23" y="26"/>
                    <a:pt x="18" y="26"/>
                  </a:cubicBezTo>
                  <a:cubicBezTo>
                    <a:pt x="14" y="26"/>
                    <a:pt x="10" y="23"/>
                    <a:pt x="10" y="18"/>
                  </a:cubicBezTo>
                  <a:cubicBezTo>
                    <a:pt x="10" y="13"/>
                    <a:pt x="14" y="10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  <p:sp>
        <p:nvSpPr>
          <p:cNvPr id="14" name="Freeform 366">
            <a:extLst>
              <a:ext uri="{FF2B5EF4-FFF2-40B4-BE49-F238E27FC236}">
                <a16:creationId xmlns:a16="http://schemas.microsoft.com/office/drawing/2014/main" id="{123C637D-B514-411B-9612-55EE167E6827}"/>
              </a:ext>
            </a:extLst>
          </p:cNvPr>
          <p:cNvSpPr>
            <a:spLocks noEditPoints="1"/>
          </p:cNvSpPr>
          <p:nvPr/>
        </p:nvSpPr>
        <p:spPr bwMode="auto">
          <a:xfrm>
            <a:off x="5305119" y="3006950"/>
            <a:ext cx="493713" cy="428625"/>
          </a:xfrm>
          <a:custGeom>
            <a:avLst/>
            <a:gdLst>
              <a:gd name="T0" fmla="*/ 5 w 144"/>
              <a:gd name="T1" fmla="*/ 124 h 124"/>
              <a:gd name="T2" fmla="*/ 139 w 144"/>
              <a:gd name="T3" fmla="*/ 124 h 124"/>
              <a:gd name="T4" fmla="*/ 144 w 144"/>
              <a:gd name="T5" fmla="*/ 119 h 124"/>
              <a:gd name="T6" fmla="*/ 144 w 144"/>
              <a:gd name="T7" fmla="*/ 20 h 124"/>
              <a:gd name="T8" fmla="*/ 139 w 144"/>
              <a:gd name="T9" fmla="*/ 15 h 124"/>
              <a:gd name="T10" fmla="*/ 74 w 144"/>
              <a:gd name="T11" fmla="*/ 15 h 124"/>
              <a:gd name="T12" fmla="*/ 62 w 144"/>
              <a:gd name="T13" fmla="*/ 2 h 124"/>
              <a:gd name="T14" fmla="*/ 59 w 144"/>
              <a:gd name="T15" fmla="*/ 0 h 124"/>
              <a:gd name="T16" fmla="*/ 5 w 144"/>
              <a:gd name="T17" fmla="*/ 0 h 124"/>
              <a:gd name="T18" fmla="*/ 0 w 144"/>
              <a:gd name="T19" fmla="*/ 5 h 124"/>
              <a:gd name="T20" fmla="*/ 0 w 144"/>
              <a:gd name="T21" fmla="*/ 119 h 124"/>
              <a:gd name="T22" fmla="*/ 5 w 144"/>
              <a:gd name="T23" fmla="*/ 124 h 124"/>
              <a:gd name="T24" fmla="*/ 10 w 144"/>
              <a:gd name="T25" fmla="*/ 10 h 124"/>
              <a:gd name="T26" fmla="*/ 56 w 144"/>
              <a:gd name="T27" fmla="*/ 10 h 124"/>
              <a:gd name="T28" fmla="*/ 68 w 144"/>
              <a:gd name="T29" fmla="*/ 24 h 124"/>
              <a:gd name="T30" fmla="*/ 72 w 144"/>
              <a:gd name="T31" fmla="*/ 25 h 124"/>
              <a:gd name="T32" fmla="*/ 134 w 144"/>
              <a:gd name="T33" fmla="*/ 25 h 124"/>
              <a:gd name="T34" fmla="*/ 134 w 144"/>
              <a:gd name="T35" fmla="*/ 114 h 124"/>
              <a:gd name="T36" fmla="*/ 10 w 144"/>
              <a:gd name="T37" fmla="*/ 114 h 124"/>
              <a:gd name="T38" fmla="*/ 10 w 144"/>
              <a:gd name="T39" fmla="*/ 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124">
                <a:moveTo>
                  <a:pt x="5" y="124"/>
                </a:moveTo>
                <a:cubicBezTo>
                  <a:pt x="139" y="124"/>
                  <a:pt x="139" y="124"/>
                  <a:pt x="139" y="124"/>
                </a:cubicBezTo>
                <a:cubicBezTo>
                  <a:pt x="142" y="124"/>
                  <a:pt x="144" y="122"/>
                  <a:pt x="144" y="119"/>
                </a:cubicBezTo>
                <a:cubicBezTo>
                  <a:pt x="144" y="20"/>
                  <a:pt x="144" y="20"/>
                  <a:pt x="144" y="20"/>
                </a:cubicBezTo>
                <a:cubicBezTo>
                  <a:pt x="144" y="17"/>
                  <a:pt x="142" y="15"/>
                  <a:pt x="139" y="15"/>
                </a:cubicBezTo>
                <a:cubicBezTo>
                  <a:pt x="74" y="15"/>
                  <a:pt x="74" y="15"/>
                  <a:pt x="74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1" y="1"/>
                  <a:pt x="60" y="0"/>
                  <a:pt x="59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2"/>
                  <a:pt x="2" y="124"/>
                  <a:pt x="5" y="124"/>
                </a:cubicBezTo>
                <a:close/>
                <a:moveTo>
                  <a:pt x="10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68" y="24"/>
                  <a:pt x="68" y="24"/>
                  <a:pt x="68" y="24"/>
                </a:cubicBezTo>
                <a:cubicBezTo>
                  <a:pt x="69" y="25"/>
                  <a:pt x="71" y="25"/>
                  <a:pt x="72" y="25"/>
                </a:cubicBezTo>
                <a:cubicBezTo>
                  <a:pt x="134" y="25"/>
                  <a:pt x="134" y="25"/>
                  <a:pt x="134" y="25"/>
                </a:cubicBezTo>
                <a:cubicBezTo>
                  <a:pt x="134" y="114"/>
                  <a:pt x="134" y="114"/>
                  <a:pt x="134" y="114"/>
                </a:cubicBezTo>
                <a:cubicBezTo>
                  <a:pt x="10" y="114"/>
                  <a:pt x="10" y="114"/>
                  <a:pt x="10" y="114"/>
                </a:cubicBezTo>
                <a:lnTo>
                  <a:pt x="10" y="10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30">
            <a:extLst>
              <a:ext uri="{FF2B5EF4-FFF2-40B4-BE49-F238E27FC236}">
                <a16:creationId xmlns:a16="http://schemas.microsoft.com/office/drawing/2014/main" id="{546C8AB3-60E7-4949-8C10-968C8F9D007B}"/>
              </a:ext>
            </a:extLst>
          </p:cNvPr>
          <p:cNvSpPr>
            <a:spLocks noEditPoints="1"/>
          </p:cNvSpPr>
          <p:nvPr/>
        </p:nvSpPr>
        <p:spPr bwMode="auto">
          <a:xfrm>
            <a:off x="8332971" y="2972208"/>
            <a:ext cx="493713" cy="496888"/>
          </a:xfrm>
          <a:custGeom>
            <a:avLst/>
            <a:gdLst>
              <a:gd name="T0" fmla="*/ 0 w 144"/>
              <a:gd name="T1" fmla="*/ 62 h 144"/>
              <a:gd name="T2" fmla="*/ 5 w 144"/>
              <a:gd name="T3" fmla="*/ 87 h 144"/>
              <a:gd name="T4" fmla="*/ 21 w 144"/>
              <a:gd name="T5" fmla="*/ 102 h 144"/>
              <a:gd name="T6" fmla="*/ 14 w 144"/>
              <a:gd name="T7" fmla="*/ 116 h 144"/>
              <a:gd name="T8" fmla="*/ 35 w 144"/>
              <a:gd name="T9" fmla="*/ 130 h 144"/>
              <a:gd name="T10" fmla="*/ 57 w 144"/>
              <a:gd name="T11" fmla="*/ 129 h 144"/>
              <a:gd name="T12" fmla="*/ 62 w 144"/>
              <a:gd name="T13" fmla="*/ 144 h 144"/>
              <a:gd name="T14" fmla="*/ 87 w 144"/>
              <a:gd name="T15" fmla="*/ 139 h 144"/>
              <a:gd name="T16" fmla="*/ 102 w 144"/>
              <a:gd name="T17" fmla="*/ 123 h 144"/>
              <a:gd name="T18" fmla="*/ 116 w 144"/>
              <a:gd name="T19" fmla="*/ 130 h 144"/>
              <a:gd name="T20" fmla="*/ 130 w 144"/>
              <a:gd name="T21" fmla="*/ 109 h 144"/>
              <a:gd name="T22" fmla="*/ 130 w 144"/>
              <a:gd name="T23" fmla="*/ 87 h 144"/>
              <a:gd name="T24" fmla="*/ 144 w 144"/>
              <a:gd name="T25" fmla="*/ 82 h 144"/>
              <a:gd name="T26" fmla="*/ 139 w 144"/>
              <a:gd name="T27" fmla="*/ 57 h 144"/>
              <a:gd name="T28" fmla="*/ 123 w 144"/>
              <a:gd name="T29" fmla="*/ 42 h 144"/>
              <a:gd name="T30" fmla="*/ 130 w 144"/>
              <a:gd name="T31" fmla="*/ 28 h 144"/>
              <a:gd name="T32" fmla="*/ 109 w 144"/>
              <a:gd name="T33" fmla="*/ 14 h 144"/>
              <a:gd name="T34" fmla="*/ 87 w 144"/>
              <a:gd name="T35" fmla="*/ 14 h 144"/>
              <a:gd name="T36" fmla="*/ 82 w 144"/>
              <a:gd name="T37" fmla="*/ 0 h 144"/>
              <a:gd name="T38" fmla="*/ 57 w 144"/>
              <a:gd name="T39" fmla="*/ 5 h 144"/>
              <a:gd name="T40" fmla="*/ 42 w 144"/>
              <a:gd name="T41" fmla="*/ 21 h 144"/>
              <a:gd name="T42" fmla="*/ 28 w 144"/>
              <a:gd name="T43" fmla="*/ 14 h 144"/>
              <a:gd name="T44" fmla="*/ 14 w 144"/>
              <a:gd name="T45" fmla="*/ 35 h 144"/>
              <a:gd name="T46" fmla="*/ 14 w 144"/>
              <a:gd name="T47" fmla="*/ 57 h 144"/>
              <a:gd name="T48" fmla="*/ 23 w 144"/>
              <a:gd name="T49" fmla="*/ 63 h 144"/>
              <a:gd name="T50" fmla="*/ 31 w 144"/>
              <a:gd name="T51" fmla="*/ 38 h 144"/>
              <a:gd name="T52" fmla="*/ 32 w 144"/>
              <a:gd name="T53" fmla="*/ 25 h 144"/>
              <a:gd name="T54" fmla="*/ 44 w 144"/>
              <a:gd name="T55" fmla="*/ 31 h 144"/>
              <a:gd name="T56" fmla="*/ 67 w 144"/>
              <a:gd name="T57" fmla="*/ 19 h 144"/>
              <a:gd name="T58" fmla="*/ 77 w 144"/>
              <a:gd name="T59" fmla="*/ 10 h 144"/>
              <a:gd name="T60" fmla="*/ 81 w 144"/>
              <a:gd name="T61" fmla="*/ 24 h 144"/>
              <a:gd name="T62" fmla="*/ 106 w 144"/>
              <a:gd name="T63" fmla="*/ 31 h 144"/>
              <a:gd name="T64" fmla="*/ 119 w 144"/>
              <a:gd name="T65" fmla="*/ 32 h 144"/>
              <a:gd name="T66" fmla="*/ 112 w 144"/>
              <a:gd name="T67" fmla="*/ 44 h 144"/>
              <a:gd name="T68" fmla="*/ 125 w 144"/>
              <a:gd name="T69" fmla="*/ 67 h 144"/>
              <a:gd name="T70" fmla="*/ 134 w 144"/>
              <a:gd name="T71" fmla="*/ 77 h 144"/>
              <a:gd name="T72" fmla="*/ 120 w 144"/>
              <a:gd name="T73" fmla="*/ 81 h 144"/>
              <a:gd name="T74" fmla="*/ 113 w 144"/>
              <a:gd name="T75" fmla="*/ 106 h 144"/>
              <a:gd name="T76" fmla="*/ 112 w 144"/>
              <a:gd name="T77" fmla="*/ 119 h 144"/>
              <a:gd name="T78" fmla="*/ 100 w 144"/>
              <a:gd name="T79" fmla="*/ 112 h 144"/>
              <a:gd name="T80" fmla="*/ 77 w 144"/>
              <a:gd name="T81" fmla="*/ 125 h 144"/>
              <a:gd name="T82" fmla="*/ 67 w 144"/>
              <a:gd name="T83" fmla="*/ 133 h 144"/>
              <a:gd name="T84" fmla="*/ 63 w 144"/>
              <a:gd name="T85" fmla="*/ 120 h 144"/>
              <a:gd name="T86" fmla="*/ 38 w 144"/>
              <a:gd name="T87" fmla="*/ 113 h 144"/>
              <a:gd name="T88" fmla="*/ 25 w 144"/>
              <a:gd name="T89" fmla="*/ 112 h 144"/>
              <a:gd name="T90" fmla="*/ 31 w 144"/>
              <a:gd name="T91" fmla="*/ 100 h 144"/>
              <a:gd name="T92" fmla="*/ 18 w 144"/>
              <a:gd name="T93" fmla="*/ 77 h 144"/>
              <a:gd name="T94" fmla="*/ 10 w 144"/>
              <a:gd name="T95" fmla="*/ 67 h 144"/>
              <a:gd name="T96" fmla="*/ 23 w 144"/>
              <a:gd name="T97" fmla="*/ 63 h 144"/>
              <a:gd name="T98" fmla="*/ 107 w 144"/>
              <a:gd name="T99" fmla="*/ 73 h 144"/>
              <a:gd name="T100" fmla="*/ 37 w 144"/>
              <a:gd name="T101" fmla="*/ 73 h 144"/>
              <a:gd name="T102" fmla="*/ 72 w 144"/>
              <a:gd name="T103" fmla="*/ 48 h 144"/>
              <a:gd name="T104" fmla="*/ 72 w 144"/>
              <a:gd name="T105" fmla="*/ 97 h 144"/>
              <a:gd name="T106" fmla="*/ 72 w 144"/>
              <a:gd name="T107" fmla="*/ 4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44">
                <a:moveTo>
                  <a:pt x="5" y="57"/>
                </a:moveTo>
                <a:cubicBezTo>
                  <a:pt x="2" y="57"/>
                  <a:pt x="0" y="59"/>
                  <a:pt x="0" y="6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5"/>
                  <a:pt x="2" y="87"/>
                  <a:pt x="5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6" y="92"/>
                  <a:pt x="18" y="97"/>
                  <a:pt x="21" y="102"/>
                </a:cubicBezTo>
                <a:cubicBezTo>
                  <a:pt x="14" y="109"/>
                  <a:pt x="14" y="109"/>
                  <a:pt x="14" y="109"/>
                </a:cubicBezTo>
                <a:cubicBezTo>
                  <a:pt x="12" y="111"/>
                  <a:pt x="12" y="114"/>
                  <a:pt x="14" y="116"/>
                </a:cubicBezTo>
                <a:cubicBezTo>
                  <a:pt x="28" y="130"/>
                  <a:pt x="28" y="130"/>
                  <a:pt x="28" y="130"/>
                </a:cubicBezTo>
                <a:cubicBezTo>
                  <a:pt x="30" y="132"/>
                  <a:pt x="33" y="132"/>
                  <a:pt x="35" y="130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7" y="126"/>
                  <a:pt x="52" y="128"/>
                  <a:pt x="57" y="129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7" y="142"/>
                  <a:pt x="59" y="144"/>
                  <a:pt x="62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4"/>
                  <a:pt x="87" y="142"/>
                  <a:pt x="87" y="139"/>
                </a:cubicBezTo>
                <a:cubicBezTo>
                  <a:pt x="87" y="129"/>
                  <a:pt x="87" y="129"/>
                  <a:pt x="87" y="129"/>
                </a:cubicBezTo>
                <a:cubicBezTo>
                  <a:pt x="93" y="128"/>
                  <a:pt x="97" y="126"/>
                  <a:pt x="102" y="123"/>
                </a:cubicBezTo>
                <a:cubicBezTo>
                  <a:pt x="109" y="130"/>
                  <a:pt x="109" y="130"/>
                  <a:pt x="109" y="130"/>
                </a:cubicBezTo>
                <a:cubicBezTo>
                  <a:pt x="111" y="132"/>
                  <a:pt x="114" y="132"/>
                  <a:pt x="116" y="130"/>
                </a:cubicBezTo>
                <a:cubicBezTo>
                  <a:pt x="130" y="116"/>
                  <a:pt x="130" y="116"/>
                  <a:pt x="130" y="116"/>
                </a:cubicBezTo>
                <a:cubicBezTo>
                  <a:pt x="132" y="114"/>
                  <a:pt x="132" y="111"/>
                  <a:pt x="130" y="109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6" y="97"/>
                  <a:pt x="128" y="92"/>
                  <a:pt x="130" y="87"/>
                </a:cubicBezTo>
                <a:cubicBezTo>
                  <a:pt x="139" y="87"/>
                  <a:pt x="139" y="87"/>
                  <a:pt x="139" y="87"/>
                </a:cubicBezTo>
                <a:cubicBezTo>
                  <a:pt x="142" y="87"/>
                  <a:pt x="144" y="85"/>
                  <a:pt x="144" y="82"/>
                </a:cubicBezTo>
                <a:cubicBezTo>
                  <a:pt x="144" y="62"/>
                  <a:pt x="144" y="62"/>
                  <a:pt x="144" y="62"/>
                </a:cubicBezTo>
                <a:cubicBezTo>
                  <a:pt x="144" y="59"/>
                  <a:pt x="142" y="57"/>
                  <a:pt x="139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2"/>
                  <a:pt x="126" y="47"/>
                  <a:pt x="123" y="42"/>
                </a:cubicBezTo>
                <a:cubicBezTo>
                  <a:pt x="130" y="35"/>
                  <a:pt x="130" y="35"/>
                  <a:pt x="130" y="35"/>
                </a:cubicBezTo>
                <a:cubicBezTo>
                  <a:pt x="132" y="33"/>
                  <a:pt x="132" y="30"/>
                  <a:pt x="130" y="28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4" y="12"/>
                  <a:pt x="111" y="12"/>
                  <a:pt x="109" y="14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97" y="18"/>
                  <a:pt x="92" y="16"/>
                  <a:pt x="87" y="14"/>
                </a:cubicBezTo>
                <a:cubicBezTo>
                  <a:pt x="87" y="5"/>
                  <a:pt x="87" y="5"/>
                  <a:pt x="87" y="5"/>
                </a:cubicBezTo>
                <a:cubicBezTo>
                  <a:pt x="87" y="2"/>
                  <a:pt x="85" y="0"/>
                  <a:pt x="8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9" y="0"/>
                  <a:pt x="57" y="2"/>
                  <a:pt x="57" y="5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6"/>
                  <a:pt x="47" y="18"/>
                  <a:pt x="42" y="21"/>
                </a:cubicBezTo>
                <a:cubicBezTo>
                  <a:pt x="35" y="14"/>
                  <a:pt x="35" y="14"/>
                  <a:pt x="35" y="14"/>
                </a:cubicBezTo>
                <a:cubicBezTo>
                  <a:pt x="33" y="12"/>
                  <a:pt x="30" y="12"/>
                  <a:pt x="28" y="14"/>
                </a:cubicBezTo>
                <a:cubicBezTo>
                  <a:pt x="14" y="28"/>
                  <a:pt x="14" y="28"/>
                  <a:pt x="14" y="28"/>
                </a:cubicBezTo>
                <a:cubicBezTo>
                  <a:pt x="12" y="30"/>
                  <a:pt x="12" y="33"/>
                  <a:pt x="14" y="35"/>
                </a:cubicBezTo>
                <a:cubicBezTo>
                  <a:pt x="21" y="42"/>
                  <a:pt x="21" y="42"/>
                  <a:pt x="21" y="42"/>
                </a:cubicBezTo>
                <a:cubicBezTo>
                  <a:pt x="18" y="47"/>
                  <a:pt x="16" y="52"/>
                  <a:pt x="14" y="57"/>
                </a:cubicBezTo>
                <a:lnTo>
                  <a:pt x="5" y="57"/>
                </a:lnTo>
                <a:close/>
                <a:moveTo>
                  <a:pt x="23" y="63"/>
                </a:moveTo>
                <a:cubicBezTo>
                  <a:pt x="25" y="56"/>
                  <a:pt x="27" y="50"/>
                  <a:pt x="31" y="44"/>
                </a:cubicBezTo>
                <a:cubicBezTo>
                  <a:pt x="33" y="42"/>
                  <a:pt x="32" y="39"/>
                  <a:pt x="31" y="38"/>
                </a:cubicBezTo>
                <a:cubicBezTo>
                  <a:pt x="25" y="32"/>
                  <a:pt x="25" y="32"/>
                  <a:pt x="25" y="32"/>
                </a:cubicBezTo>
                <a:cubicBezTo>
                  <a:pt x="32" y="25"/>
                  <a:pt x="32" y="25"/>
                  <a:pt x="32" y="25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42" y="33"/>
                  <a:pt x="44" y="31"/>
                </a:cubicBezTo>
                <a:cubicBezTo>
                  <a:pt x="50" y="27"/>
                  <a:pt x="56" y="25"/>
                  <a:pt x="63" y="24"/>
                </a:cubicBezTo>
                <a:cubicBezTo>
                  <a:pt x="65" y="23"/>
                  <a:pt x="67" y="21"/>
                  <a:pt x="67" y="19"/>
                </a:cubicBezTo>
                <a:cubicBezTo>
                  <a:pt x="67" y="10"/>
                  <a:pt x="67" y="10"/>
                  <a:pt x="67" y="10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21"/>
                  <a:pt x="79" y="23"/>
                  <a:pt x="81" y="24"/>
                </a:cubicBezTo>
                <a:cubicBezTo>
                  <a:pt x="88" y="25"/>
                  <a:pt x="94" y="28"/>
                  <a:pt x="100" y="31"/>
                </a:cubicBezTo>
                <a:cubicBezTo>
                  <a:pt x="102" y="33"/>
                  <a:pt x="105" y="32"/>
                  <a:pt x="106" y="31"/>
                </a:cubicBezTo>
                <a:cubicBezTo>
                  <a:pt x="112" y="25"/>
                  <a:pt x="112" y="25"/>
                  <a:pt x="112" y="25"/>
                </a:cubicBezTo>
                <a:cubicBezTo>
                  <a:pt x="119" y="32"/>
                  <a:pt x="119" y="32"/>
                  <a:pt x="119" y="32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1" y="39"/>
                  <a:pt x="111" y="42"/>
                  <a:pt x="112" y="44"/>
                </a:cubicBezTo>
                <a:cubicBezTo>
                  <a:pt x="116" y="50"/>
                  <a:pt x="119" y="56"/>
                  <a:pt x="120" y="63"/>
                </a:cubicBezTo>
                <a:cubicBezTo>
                  <a:pt x="121" y="65"/>
                  <a:pt x="123" y="67"/>
                  <a:pt x="125" y="67"/>
                </a:cubicBezTo>
                <a:cubicBezTo>
                  <a:pt x="134" y="67"/>
                  <a:pt x="134" y="67"/>
                  <a:pt x="134" y="67"/>
                </a:cubicBezTo>
                <a:cubicBezTo>
                  <a:pt x="134" y="77"/>
                  <a:pt x="134" y="77"/>
                  <a:pt x="134" y="77"/>
                </a:cubicBezTo>
                <a:cubicBezTo>
                  <a:pt x="125" y="77"/>
                  <a:pt x="125" y="77"/>
                  <a:pt x="125" y="77"/>
                </a:cubicBezTo>
                <a:cubicBezTo>
                  <a:pt x="123" y="77"/>
                  <a:pt x="121" y="79"/>
                  <a:pt x="120" y="81"/>
                </a:cubicBezTo>
                <a:cubicBezTo>
                  <a:pt x="119" y="88"/>
                  <a:pt x="116" y="94"/>
                  <a:pt x="112" y="100"/>
                </a:cubicBezTo>
                <a:cubicBezTo>
                  <a:pt x="111" y="102"/>
                  <a:pt x="111" y="104"/>
                  <a:pt x="113" y="106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12" y="119"/>
                  <a:pt x="112" y="119"/>
                  <a:pt x="112" y="119"/>
                </a:cubicBezTo>
                <a:cubicBezTo>
                  <a:pt x="106" y="113"/>
                  <a:pt x="106" y="113"/>
                  <a:pt x="106" y="113"/>
                </a:cubicBezTo>
                <a:cubicBezTo>
                  <a:pt x="105" y="111"/>
                  <a:pt x="102" y="111"/>
                  <a:pt x="100" y="112"/>
                </a:cubicBezTo>
                <a:cubicBezTo>
                  <a:pt x="94" y="116"/>
                  <a:pt x="88" y="119"/>
                  <a:pt x="81" y="120"/>
                </a:cubicBezTo>
                <a:cubicBezTo>
                  <a:pt x="79" y="121"/>
                  <a:pt x="77" y="123"/>
                  <a:pt x="77" y="125"/>
                </a:cubicBezTo>
                <a:cubicBezTo>
                  <a:pt x="77" y="133"/>
                  <a:pt x="77" y="133"/>
                  <a:pt x="77" y="133"/>
                </a:cubicBezTo>
                <a:cubicBezTo>
                  <a:pt x="67" y="133"/>
                  <a:pt x="67" y="133"/>
                  <a:pt x="67" y="133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3"/>
                  <a:pt x="65" y="121"/>
                  <a:pt x="63" y="120"/>
                </a:cubicBezTo>
                <a:cubicBezTo>
                  <a:pt x="56" y="119"/>
                  <a:pt x="50" y="116"/>
                  <a:pt x="44" y="112"/>
                </a:cubicBezTo>
                <a:cubicBezTo>
                  <a:pt x="42" y="111"/>
                  <a:pt x="39" y="111"/>
                  <a:pt x="38" y="113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32" y="105"/>
                  <a:pt x="33" y="102"/>
                  <a:pt x="31" y="100"/>
                </a:cubicBezTo>
                <a:cubicBezTo>
                  <a:pt x="27" y="94"/>
                  <a:pt x="25" y="88"/>
                  <a:pt x="23" y="81"/>
                </a:cubicBezTo>
                <a:cubicBezTo>
                  <a:pt x="23" y="79"/>
                  <a:pt x="21" y="77"/>
                  <a:pt x="18" y="77"/>
                </a:cubicBezTo>
                <a:cubicBezTo>
                  <a:pt x="10" y="77"/>
                  <a:pt x="10" y="77"/>
                  <a:pt x="10" y="77"/>
                </a:cubicBezTo>
                <a:cubicBezTo>
                  <a:pt x="10" y="67"/>
                  <a:pt x="10" y="67"/>
                  <a:pt x="10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21" y="67"/>
                  <a:pt x="23" y="65"/>
                  <a:pt x="23" y="63"/>
                </a:cubicBezTo>
                <a:close/>
                <a:moveTo>
                  <a:pt x="72" y="108"/>
                </a:moveTo>
                <a:cubicBezTo>
                  <a:pt x="91" y="108"/>
                  <a:pt x="107" y="92"/>
                  <a:pt x="107" y="73"/>
                </a:cubicBezTo>
                <a:cubicBezTo>
                  <a:pt x="107" y="54"/>
                  <a:pt x="91" y="38"/>
                  <a:pt x="72" y="38"/>
                </a:cubicBezTo>
                <a:cubicBezTo>
                  <a:pt x="53" y="38"/>
                  <a:pt x="37" y="54"/>
                  <a:pt x="37" y="73"/>
                </a:cubicBezTo>
                <a:cubicBezTo>
                  <a:pt x="37" y="92"/>
                  <a:pt x="53" y="108"/>
                  <a:pt x="72" y="108"/>
                </a:cubicBezTo>
                <a:close/>
                <a:moveTo>
                  <a:pt x="72" y="48"/>
                </a:moveTo>
                <a:cubicBezTo>
                  <a:pt x="86" y="48"/>
                  <a:pt x="97" y="59"/>
                  <a:pt x="97" y="73"/>
                </a:cubicBezTo>
                <a:cubicBezTo>
                  <a:pt x="97" y="86"/>
                  <a:pt x="86" y="97"/>
                  <a:pt x="72" y="97"/>
                </a:cubicBezTo>
                <a:cubicBezTo>
                  <a:pt x="58" y="97"/>
                  <a:pt x="47" y="86"/>
                  <a:pt x="47" y="73"/>
                </a:cubicBezTo>
                <a:cubicBezTo>
                  <a:pt x="47" y="59"/>
                  <a:pt x="58" y="48"/>
                  <a:pt x="72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EF949D8F-44D9-49F3-8FC4-3B46CE8351F0}"/>
              </a:ext>
            </a:extLst>
          </p:cNvPr>
          <p:cNvSpPr/>
          <p:nvPr/>
        </p:nvSpPr>
        <p:spPr>
          <a:xfrm>
            <a:off x="2028825" y="3999823"/>
            <a:ext cx="3049271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2005</a:t>
            </a: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4E200B0F-072D-45CA-9F27-EAA0521F9439}"/>
              </a:ext>
            </a:extLst>
          </p:cNvPr>
          <p:cNvSpPr txBox="1"/>
          <p:nvPr/>
        </p:nvSpPr>
        <p:spPr>
          <a:xfrm>
            <a:off x="2028825" y="4743745"/>
            <a:ext cx="2482216" cy="9996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n-US" sz="1400" b="1" dirty="0">
                <a:solidFill>
                  <a:srgbClr val="1D46F3"/>
                </a:solidFill>
              </a:rPr>
              <a:t>INÍCIO DO PROJETO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 projeto começou no ano 2000, em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Ivrea na Itália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como um projeto de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pesquisa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718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999824"/>
            <a:ext cx="507809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15999" rtlCol="0" anchor="ctr"/>
          <a:lstStyle/>
          <a:p>
            <a:r>
              <a:rPr 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2006</a:t>
            </a:r>
          </a:p>
        </p:txBody>
      </p:sp>
      <p:sp>
        <p:nvSpPr>
          <p:cNvPr id="8" name="Freeform 7"/>
          <p:cNvSpPr/>
          <p:nvPr/>
        </p:nvSpPr>
        <p:spPr>
          <a:xfrm rot="16200000" flipH="1" flipV="1">
            <a:off x="1951984" y="2829239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16200000" flipH="1" flipV="1">
            <a:off x="4998886" y="2829239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 rot="16200000" flipH="1" flipV="1">
            <a:off x="8045788" y="2829239"/>
            <a:ext cx="1068080" cy="914400"/>
          </a:xfrm>
          <a:custGeom>
            <a:avLst/>
            <a:gdLst>
              <a:gd name="connsiteX0" fmla="*/ 0 w 1068080"/>
              <a:gd name="connsiteY0" fmla="*/ 914400 h 914400"/>
              <a:gd name="connsiteX1" fmla="*/ 0 w 1068080"/>
              <a:gd name="connsiteY1" fmla="*/ 0 h 914400"/>
              <a:gd name="connsiteX2" fmla="*/ 914400 w 1068080"/>
              <a:gd name="connsiteY2" fmla="*/ 0 h 914400"/>
              <a:gd name="connsiteX3" fmla="*/ 914400 w 1068080"/>
              <a:gd name="connsiteY3" fmla="*/ 760720 h 914400"/>
              <a:gd name="connsiteX4" fmla="*/ 1068080 w 1068080"/>
              <a:gd name="connsiteY4" fmla="*/ 914400 h 914400"/>
              <a:gd name="connsiteX5" fmla="*/ 914400 w 1068080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08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760720"/>
                </a:lnTo>
                <a:lnTo>
                  <a:pt x="1068080" y="914400"/>
                </a:lnTo>
                <a:lnTo>
                  <a:pt x="914400" y="914400"/>
                </a:lnTo>
                <a:close/>
              </a:path>
            </a:pathLst>
          </a:custGeom>
          <a:solidFill>
            <a:srgbClr val="1D46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028825" y="4763534"/>
            <a:ext cx="2482216" cy="1430511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pt-PT" sz="1400" b="1" dirty="0">
                <a:solidFill>
                  <a:srgbClr val="202122"/>
                </a:solidFill>
                <a:latin typeface="Lato regular (Corpo)"/>
              </a:rPr>
              <a:t>Menção na categoria </a:t>
            </a:r>
            <a:r>
              <a:rPr lang="pt-PT" sz="1400" b="1" i="1" dirty="0">
                <a:solidFill>
                  <a:srgbClr val="202122"/>
                </a:solidFill>
                <a:latin typeface="Lato regular (Corpo)"/>
              </a:rPr>
              <a:t>Comunidades Digitais </a:t>
            </a:r>
            <a:endParaRPr lang="en-US" sz="1400" b="1" dirty="0">
              <a:latin typeface="Lato regular (Corpo)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Obtenção de uma Menção na categoria de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Comunidades Digitais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pela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Prix Ars Electronica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75726" y="4763534"/>
            <a:ext cx="2482216" cy="101501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pt-PT" sz="1400" b="1" dirty="0">
                <a:solidFill>
                  <a:srgbClr val="202122"/>
                </a:solidFill>
                <a:latin typeface="Lato regular (Corpo)"/>
              </a:rPr>
              <a:t>Mais de 50.000 placas vendidas</a:t>
            </a:r>
            <a:endParaRPr lang="en-US" sz="1400" b="1" dirty="0">
              <a:latin typeface="Lato regular (Corpo)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Em 2008 mais de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50.000 placas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Arduino foram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 vendidas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02393559-B4CC-4B9B-B49E-5D9D8FF79C1F}"/>
              </a:ext>
            </a:extLst>
          </p:cNvPr>
          <p:cNvSpPr txBox="1">
            <a:spLocks/>
          </p:cNvSpPr>
          <p:nvPr/>
        </p:nvSpPr>
        <p:spPr>
          <a:xfrm>
            <a:off x="1899381" y="1073735"/>
            <a:ext cx="9152697" cy="1249845"/>
          </a:xfrm>
          <a:prstGeom prst="rect">
            <a:avLst/>
          </a:prstGeom>
        </p:spPr>
        <p:txBody>
          <a:bodyPr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História do</a:t>
            </a:r>
            <a:br>
              <a:rPr lang="en-US" dirty="0"/>
            </a:br>
            <a:r>
              <a:rPr lang="en-US" dirty="0">
                <a:solidFill>
                  <a:srgbClr val="1D46F3"/>
                </a:solidFill>
              </a:rPr>
              <a:t>Arduino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AE6A0E44-2C9A-4B20-AEDF-2C47846B6C06}"/>
              </a:ext>
            </a:extLst>
          </p:cNvPr>
          <p:cNvSpPr/>
          <p:nvPr/>
        </p:nvSpPr>
        <p:spPr>
          <a:xfrm>
            <a:off x="5079221" y="3999823"/>
            <a:ext cx="304814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2008</a:t>
            </a:r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221AB8F7-D6F8-4EA7-9D4B-B1AF4C416AB3}"/>
              </a:ext>
            </a:extLst>
          </p:cNvPr>
          <p:cNvSpPr/>
          <p:nvPr/>
        </p:nvSpPr>
        <p:spPr>
          <a:xfrm>
            <a:off x="8124997" y="3999822"/>
            <a:ext cx="4064634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2021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87694AB-AC4E-45B7-9818-34F9C9F0839D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8EDFC81-7614-40A1-83C3-26A466AB0179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135F0A3-3C2C-45F5-ABB0-EFFA320B04D2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sp>
        <p:nvSpPr>
          <p:cNvPr id="4" name="Freeform 435">
            <a:extLst>
              <a:ext uri="{FF2B5EF4-FFF2-40B4-BE49-F238E27FC236}">
                <a16:creationId xmlns:a16="http://schemas.microsoft.com/office/drawing/2014/main" id="{20E77B55-CED7-4D08-AF59-19708D22F4E4}"/>
              </a:ext>
            </a:extLst>
          </p:cNvPr>
          <p:cNvSpPr>
            <a:spLocks noEditPoints="1"/>
          </p:cNvSpPr>
          <p:nvPr/>
        </p:nvSpPr>
        <p:spPr bwMode="auto">
          <a:xfrm>
            <a:off x="5286068" y="2971414"/>
            <a:ext cx="493713" cy="498475"/>
          </a:xfrm>
          <a:custGeom>
            <a:avLst/>
            <a:gdLst>
              <a:gd name="T0" fmla="*/ 5 w 144"/>
              <a:gd name="T1" fmla="*/ 115 h 144"/>
              <a:gd name="T2" fmla="*/ 11 w 144"/>
              <a:gd name="T3" fmla="*/ 115 h 144"/>
              <a:gd name="T4" fmla="*/ 14 w 144"/>
              <a:gd name="T5" fmla="*/ 138 h 144"/>
              <a:gd name="T6" fmla="*/ 28 w 144"/>
              <a:gd name="T7" fmla="*/ 144 h 144"/>
              <a:gd name="T8" fmla="*/ 41 w 144"/>
              <a:gd name="T9" fmla="*/ 138 h 144"/>
              <a:gd name="T10" fmla="*/ 47 w 144"/>
              <a:gd name="T11" fmla="*/ 125 h 144"/>
              <a:gd name="T12" fmla="*/ 45 w 144"/>
              <a:gd name="T13" fmla="*/ 115 h 144"/>
              <a:gd name="T14" fmla="*/ 68 w 144"/>
              <a:gd name="T15" fmla="*/ 115 h 144"/>
              <a:gd name="T16" fmla="*/ 72 w 144"/>
              <a:gd name="T17" fmla="*/ 138 h 144"/>
              <a:gd name="T18" fmla="*/ 85 w 144"/>
              <a:gd name="T19" fmla="*/ 144 h 144"/>
              <a:gd name="T20" fmla="*/ 99 w 144"/>
              <a:gd name="T21" fmla="*/ 138 h 144"/>
              <a:gd name="T22" fmla="*/ 104 w 144"/>
              <a:gd name="T23" fmla="*/ 125 h 144"/>
              <a:gd name="T24" fmla="*/ 102 w 144"/>
              <a:gd name="T25" fmla="*/ 115 h 144"/>
              <a:gd name="T26" fmla="*/ 108 w 144"/>
              <a:gd name="T27" fmla="*/ 115 h 144"/>
              <a:gd name="T28" fmla="*/ 113 w 144"/>
              <a:gd name="T29" fmla="*/ 110 h 144"/>
              <a:gd name="T30" fmla="*/ 108 w 144"/>
              <a:gd name="T31" fmla="*/ 105 h 144"/>
              <a:gd name="T32" fmla="*/ 10 w 144"/>
              <a:gd name="T33" fmla="*/ 105 h 144"/>
              <a:gd name="T34" fmla="*/ 10 w 144"/>
              <a:gd name="T35" fmla="*/ 95 h 144"/>
              <a:gd name="T36" fmla="*/ 122 w 144"/>
              <a:gd name="T37" fmla="*/ 95 h 144"/>
              <a:gd name="T38" fmla="*/ 127 w 144"/>
              <a:gd name="T39" fmla="*/ 92 h 144"/>
              <a:gd name="T40" fmla="*/ 144 w 144"/>
              <a:gd name="T41" fmla="*/ 30 h 144"/>
              <a:gd name="T42" fmla="*/ 143 w 144"/>
              <a:gd name="T43" fmla="*/ 26 h 144"/>
              <a:gd name="T44" fmla="*/ 139 w 144"/>
              <a:gd name="T45" fmla="*/ 24 h 144"/>
              <a:gd name="T46" fmla="*/ 10 w 144"/>
              <a:gd name="T47" fmla="*/ 24 h 144"/>
              <a:gd name="T48" fmla="*/ 10 w 144"/>
              <a:gd name="T49" fmla="*/ 5 h 144"/>
              <a:gd name="T50" fmla="*/ 5 w 144"/>
              <a:gd name="T51" fmla="*/ 0 h 144"/>
              <a:gd name="T52" fmla="*/ 0 w 144"/>
              <a:gd name="T53" fmla="*/ 5 h 144"/>
              <a:gd name="T54" fmla="*/ 0 w 144"/>
              <a:gd name="T55" fmla="*/ 29 h 144"/>
              <a:gd name="T56" fmla="*/ 0 w 144"/>
              <a:gd name="T57" fmla="*/ 90 h 144"/>
              <a:gd name="T58" fmla="*/ 0 w 144"/>
              <a:gd name="T59" fmla="*/ 110 h 144"/>
              <a:gd name="T60" fmla="*/ 5 w 144"/>
              <a:gd name="T61" fmla="*/ 115 h 144"/>
              <a:gd name="T62" fmla="*/ 79 w 144"/>
              <a:gd name="T63" fmla="*/ 118 h 144"/>
              <a:gd name="T64" fmla="*/ 85 w 144"/>
              <a:gd name="T65" fmla="*/ 115 h 144"/>
              <a:gd name="T66" fmla="*/ 92 w 144"/>
              <a:gd name="T67" fmla="*/ 118 h 144"/>
              <a:gd name="T68" fmla="*/ 94 w 144"/>
              <a:gd name="T69" fmla="*/ 125 h 144"/>
              <a:gd name="T70" fmla="*/ 92 w 144"/>
              <a:gd name="T71" fmla="*/ 131 h 144"/>
              <a:gd name="T72" fmla="*/ 79 w 144"/>
              <a:gd name="T73" fmla="*/ 131 h 144"/>
              <a:gd name="T74" fmla="*/ 79 w 144"/>
              <a:gd name="T75" fmla="*/ 118 h 144"/>
              <a:gd name="T76" fmla="*/ 21 w 144"/>
              <a:gd name="T77" fmla="*/ 118 h 144"/>
              <a:gd name="T78" fmla="*/ 28 w 144"/>
              <a:gd name="T79" fmla="*/ 115 h 144"/>
              <a:gd name="T80" fmla="*/ 34 w 144"/>
              <a:gd name="T81" fmla="*/ 118 h 144"/>
              <a:gd name="T82" fmla="*/ 37 w 144"/>
              <a:gd name="T83" fmla="*/ 125 h 144"/>
              <a:gd name="T84" fmla="*/ 34 w 144"/>
              <a:gd name="T85" fmla="*/ 131 h 144"/>
              <a:gd name="T86" fmla="*/ 21 w 144"/>
              <a:gd name="T87" fmla="*/ 131 h 144"/>
              <a:gd name="T88" fmla="*/ 21 w 144"/>
              <a:gd name="T89" fmla="*/ 118 h 144"/>
              <a:gd name="T90" fmla="*/ 10 w 144"/>
              <a:gd name="T91" fmla="*/ 34 h 144"/>
              <a:gd name="T92" fmla="*/ 132 w 144"/>
              <a:gd name="T93" fmla="*/ 34 h 144"/>
              <a:gd name="T94" fmla="*/ 118 w 144"/>
              <a:gd name="T95" fmla="*/ 85 h 144"/>
              <a:gd name="T96" fmla="*/ 10 w 144"/>
              <a:gd name="T97" fmla="*/ 85 h 144"/>
              <a:gd name="T98" fmla="*/ 10 w 144"/>
              <a:gd name="T99" fmla="*/ 3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44">
                <a:moveTo>
                  <a:pt x="5" y="115"/>
                </a:moveTo>
                <a:cubicBezTo>
                  <a:pt x="11" y="115"/>
                  <a:pt x="11" y="115"/>
                  <a:pt x="11" y="115"/>
                </a:cubicBezTo>
                <a:cubicBezTo>
                  <a:pt x="7" y="123"/>
                  <a:pt x="8" y="132"/>
                  <a:pt x="14" y="138"/>
                </a:cubicBezTo>
                <a:cubicBezTo>
                  <a:pt x="18" y="142"/>
                  <a:pt x="23" y="144"/>
                  <a:pt x="28" y="144"/>
                </a:cubicBezTo>
                <a:cubicBezTo>
                  <a:pt x="33" y="144"/>
                  <a:pt x="38" y="142"/>
                  <a:pt x="41" y="138"/>
                </a:cubicBezTo>
                <a:cubicBezTo>
                  <a:pt x="45" y="135"/>
                  <a:pt x="47" y="130"/>
                  <a:pt x="47" y="125"/>
                </a:cubicBezTo>
                <a:cubicBezTo>
                  <a:pt x="47" y="121"/>
                  <a:pt x="46" y="118"/>
                  <a:pt x="45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4" y="123"/>
                  <a:pt x="65" y="132"/>
                  <a:pt x="72" y="138"/>
                </a:cubicBezTo>
                <a:cubicBezTo>
                  <a:pt x="75" y="142"/>
                  <a:pt x="80" y="144"/>
                  <a:pt x="85" y="144"/>
                </a:cubicBezTo>
                <a:cubicBezTo>
                  <a:pt x="90" y="144"/>
                  <a:pt x="95" y="142"/>
                  <a:pt x="99" y="138"/>
                </a:cubicBezTo>
                <a:cubicBezTo>
                  <a:pt x="102" y="135"/>
                  <a:pt x="104" y="130"/>
                  <a:pt x="104" y="125"/>
                </a:cubicBezTo>
                <a:cubicBezTo>
                  <a:pt x="104" y="121"/>
                  <a:pt x="104" y="118"/>
                  <a:pt x="102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1" y="115"/>
                  <a:pt x="113" y="113"/>
                  <a:pt x="113" y="110"/>
                </a:cubicBezTo>
                <a:cubicBezTo>
                  <a:pt x="113" y="107"/>
                  <a:pt x="111" y="105"/>
                  <a:pt x="108" y="105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10" y="95"/>
                  <a:pt x="10" y="95"/>
                  <a:pt x="10" y="95"/>
                </a:cubicBezTo>
                <a:cubicBezTo>
                  <a:pt x="122" y="95"/>
                  <a:pt x="122" y="95"/>
                  <a:pt x="122" y="95"/>
                </a:cubicBezTo>
                <a:cubicBezTo>
                  <a:pt x="124" y="95"/>
                  <a:pt x="126" y="94"/>
                  <a:pt x="127" y="92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4" y="28"/>
                  <a:pt x="144" y="27"/>
                  <a:pt x="143" y="26"/>
                </a:cubicBezTo>
                <a:cubicBezTo>
                  <a:pt x="142" y="24"/>
                  <a:pt x="140" y="24"/>
                  <a:pt x="139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3"/>
                  <a:pt x="2" y="115"/>
                  <a:pt x="5" y="115"/>
                </a:cubicBezTo>
                <a:close/>
                <a:moveTo>
                  <a:pt x="79" y="118"/>
                </a:moveTo>
                <a:cubicBezTo>
                  <a:pt x="80" y="116"/>
                  <a:pt x="83" y="115"/>
                  <a:pt x="85" y="115"/>
                </a:cubicBezTo>
                <a:cubicBezTo>
                  <a:pt x="88" y="115"/>
                  <a:pt x="90" y="116"/>
                  <a:pt x="92" y="118"/>
                </a:cubicBezTo>
                <a:cubicBezTo>
                  <a:pt x="93" y="120"/>
                  <a:pt x="94" y="122"/>
                  <a:pt x="94" y="125"/>
                </a:cubicBezTo>
                <a:cubicBezTo>
                  <a:pt x="94" y="127"/>
                  <a:pt x="93" y="129"/>
                  <a:pt x="92" y="131"/>
                </a:cubicBezTo>
                <a:cubicBezTo>
                  <a:pt x="88" y="135"/>
                  <a:pt x="82" y="135"/>
                  <a:pt x="79" y="131"/>
                </a:cubicBezTo>
                <a:cubicBezTo>
                  <a:pt x="75" y="128"/>
                  <a:pt x="75" y="122"/>
                  <a:pt x="79" y="118"/>
                </a:cubicBezTo>
                <a:close/>
                <a:moveTo>
                  <a:pt x="21" y="118"/>
                </a:moveTo>
                <a:cubicBezTo>
                  <a:pt x="23" y="116"/>
                  <a:pt x="25" y="115"/>
                  <a:pt x="28" y="115"/>
                </a:cubicBezTo>
                <a:cubicBezTo>
                  <a:pt x="30" y="115"/>
                  <a:pt x="32" y="116"/>
                  <a:pt x="34" y="118"/>
                </a:cubicBezTo>
                <a:cubicBezTo>
                  <a:pt x="36" y="120"/>
                  <a:pt x="37" y="122"/>
                  <a:pt x="37" y="125"/>
                </a:cubicBezTo>
                <a:cubicBezTo>
                  <a:pt x="37" y="127"/>
                  <a:pt x="36" y="129"/>
                  <a:pt x="34" y="131"/>
                </a:cubicBezTo>
                <a:cubicBezTo>
                  <a:pt x="31" y="135"/>
                  <a:pt x="25" y="135"/>
                  <a:pt x="21" y="131"/>
                </a:cubicBezTo>
                <a:cubicBezTo>
                  <a:pt x="18" y="128"/>
                  <a:pt x="18" y="122"/>
                  <a:pt x="21" y="118"/>
                </a:cubicBezTo>
                <a:close/>
                <a:moveTo>
                  <a:pt x="10" y="34"/>
                </a:moveTo>
                <a:cubicBezTo>
                  <a:pt x="132" y="34"/>
                  <a:pt x="132" y="34"/>
                  <a:pt x="132" y="34"/>
                </a:cubicBezTo>
                <a:cubicBezTo>
                  <a:pt x="118" y="85"/>
                  <a:pt x="118" y="85"/>
                  <a:pt x="118" y="85"/>
                </a:cubicBezTo>
                <a:cubicBezTo>
                  <a:pt x="10" y="85"/>
                  <a:pt x="10" y="85"/>
                  <a:pt x="10" y="85"/>
                </a:cubicBezTo>
                <a:lnTo>
                  <a:pt x="10" y="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438">
            <a:extLst>
              <a:ext uri="{FF2B5EF4-FFF2-40B4-BE49-F238E27FC236}">
                <a16:creationId xmlns:a16="http://schemas.microsoft.com/office/drawing/2014/main" id="{EFCB33DC-8067-4035-AFB4-EC9268A51AC4}"/>
              </a:ext>
            </a:extLst>
          </p:cNvPr>
          <p:cNvSpPr>
            <a:spLocks noEditPoints="1"/>
          </p:cNvSpPr>
          <p:nvPr/>
        </p:nvSpPr>
        <p:spPr bwMode="auto">
          <a:xfrm>
            <a:off x="2239960" y="3008625"/>
            <a:ext cx="493713" cy="422275"/>
          </a:xfrm>
          <a:custGeom>
            <a:avLst/>
            <a:gdLst>
              <a:gd name="T0" fmla="*/ 35 w 144"/>
              <a:gd name="T1" fmla="*/ 43 h 122"/>
              <a:gd name="T2" fmla="*/ 109 w 144"/>
              <a:gd name="T3" fmla="*/ 43 h 122"/>
              <a:gd name="T4" fmla="*/ 114 w 144"/>
              <a:gd name="T5" fmla="*/ 38 h 122"/>
              <a:gd name="T6" fmla="*/ 109 w 144"/>
              <a:gd name="T7" fmla="*/ 33 h 122"/>
              <a:gd name="T8" fmla="*/ 35 w 144"/>
              <a:gd name="T9" fmla="*/ 33 h 122"/>
              <a:gd name="T10" fmla="*/ 30 w 144"/>
              <a:gd name="T11" fmla="*/ 38 h 122"/>
              <a:gd name="T12" fmla="*/ 35 w 144"/>
              <a:gd name="T13" fmla="*/ 43 h 122"/>
              <a:gd name="T14" fmla="*/ 35 w 144"/>
              <a:gd name="T15" fmla="*/ 68 h 122"/>
              <a:gd name="T16" fmla="*/ 109 w 144"/>
              <a:gd name="T17" fmla="*/ 68 h 122"/>
              <a:gd name="T18" fmla="*/ 114 w 144"/>
              <a:gd name="T19" fmla="*/ 63 h 122"/>
              <a:gd name="T20" fmla="*/ 109 w 144"/>
              <a:gd name="T21" fmla="*/ 57 h 122"/>
              <a:gd name="T22" fmla="*/ 35 w 144"/>
              <a:gd name="T23" fmla="*/ 57 h 122"/>
              <a:gd name="T24" fmla="*/ 30 w 144"/>
              <a:gd name="T25" fmla="*/ 63 h 122"/>
              <a:gd name="T26" fmla="*/ 35 w 144"/>
              <a:gd name="T27" fmla="*/ 68 h 122"/>
              <a:gd name="T28" fmla="*/ 5 w 144"/>
              <a:gd name="T29" fmla="*/ 100 h 122"/>
              <a:gd name="T30" fmla="*/ 21 w 144"/>
              <a:gd name="T31" fmla="*/ 100 h 122"/>
              <a:gd name="T32" fmla="*/ 21 w 144"/>
              <a:gd name="T33" fmla="*/ 117 h 122"/>
              <a:gd name="T34" fmla="*/ 24 w 144"/>
              <a:gd name="T35" fmla="*/ 122 h 122"/>
              <a:gd name="T36" fmla="*/ 27 w 144"/>
              <a:gd name="T37" fmla="*/ 122 h 122"/>
              <a:gd name="T38" fmla="*/ 30 w 144"/>
              <a:gd name="T39" fmla="*/ 121 h 122"/>
              <a:gd name="T40" fmla="*/ 57 w 144"/>
              <a:gd name="T41" fmla="*/ 101 h 122"/>
              <a:gd name="T42" fmla="*/ 139 w 144"/>
              <a:gd name="T43" fmla="*/ 101 h 122"/>
              <a:gd name="T44" fmla="*/ 144 w 144"/>
              <a:gd name="T45" fmla="*/ 96 h 122"/>
              <a:gd name="T46" fmla="*/ 144 w 144"/>
              <a:gd name="T47" fmla="*/ 5 h 122"/>
              <a:gd name="T48" fmla="*/ 139 w 144"/>
              <a:gd name="T49" fmla="*/ 0 h 122"/>
              <a:gd name="T50" fmla="*/ 5 w 144"/>
              <a:gd name="T51" fmla="*/ 0 h 122"/>
              <a:gd name="T52" fmla="*/ 0 w 144"/>
              <a:gd name="T53" fmla="*/ 5 h 122"/>
              <a:gd name="T54" fmla="*/ 0 w 144"/>
              <a:gd name="T55" fmla="*/ 95 h 122"/>
              <a:gd name="T56" fmla="*/ 5 w 144"/>
              <a:gd name="T57" fmla="*/ 100 h 122"/>
              <a:gd name="T58" fmla="*/ 10 w 144"/>
              <a:gd name="T59" fmla="*/ 10 h 122"/>
              <a:gd name="T60" fmla="*/ 134 w 144"/>
              <a:gd name="T61" fmla="*/ 10 h 122"/>
              <a:gd name="T62" fmla="*/ 134 w 144"/>
              <a:gd name="T63" fmla="*/ 90 h 122"/>
              <a:gd name="T64" fmla="*/ 55 w 144"/>
              <a:gd name="T65" fmla="*/ 90 h 122"/>
              <a:gd name="T66" fmla="*/ 52 w 144"/>
              <a:gd name="T67" fmla="*/ 91 h 122"/>
              <a:gd name="T68" fmla="*/ 32 w 144"/>
              <a:gd name="T69" fmla="*/ 107 h 122"/>
              <a:gd name="T70" fmla="*/ 32 w 144"/>
              <a:gd name="T71" fmla="*/ 95 h 122"/>
              <a:gd name="T72" fmla="*/ 27 w 144"/>
              <a:gd name="T73" fmla="*/ 90 h 122"/>
              <a:gd name="T74" fmla="*/ 10 w 144"/>
              <a:gd name="T75" fmla="*/ 90 h 122"/>
              <a:gd name="T76" fmla="*/ 10 w 144"/>
              <a:gd name="T77" fmla="*/ 1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4" h="122">
                <a:moveTo>
                  <a:pt x="35" y="43"/>
                </a:moveTo>
                <a:cubicBezTo>
                  <a:pt x="109" y="43"/>
                  <a:pt x="109" y="43"/>
                  <a:pt x="109" y="43"/>
                </a:cubicBezTo>
                <a:cubicBezTo>
                  <a:pt x="112" y="43"/>
                  <a:pt x="114" y="41"/>
                  <a:pt x="114" y="38"/>
                </a:cubicBezTo>
                <a:cubicBezTo>
                  <a:pt x="114" y="35"/>
                  <a:pt x="112" y="33"/>
                  <a:pt x="109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3" y="33"/>
                  <a:pt x="30" y="35"/>
                  <a:pt x="30" y="38"/>
                </a:cubicBezTo>
                <a:cubicBezTo>
                  <a:pt x="30" y="41"/>
                  <a:pt x="33" y="43"/>
                  <a:pt x="35" y="43"/>
                </a:cubicBezTo>
                <a:close/>
                <a:moveTo>
                  <a:pt x="35" y="68"/>
                </a:moveTo>
                <a:cubicBezTo>
                  <a:pt x="109" y="68"/>
                  <a:pt x="109" y="68"/>
                  <a:pt x="109" y="68"/>
                </a:cubicBezTo>
                <a:cubicBezTo>
                  <a:pt x="112" y="68"/>
                  <a:pt x="114" y="65"/>
                  <a:pt x="114" y="63"/>
                </a:cubicBezTo>
                <a:cubicBezTo>
                  <a:pt x="114" y="60"/>
                  <a:pt x="112" y="57"/>
                  <a:pt x="109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3" y="57"/>
                  <a:pt x="30" y="60"/>
                  <a:pt x="30" y="63"/>
                </a:cubicBezTo>
                <a:cubicBezTo>
                  <a:pt x="30" y="65"/>
                  <a:pt x="33" y="68"/>
                  <a:pt x="35" y="68"/>
                </a:cubicBezTo>
                <a:close/>
                <a:moveTo>
                  <a:pt x="5" y="100"/>
                </a:moveTo>
                <a:cubicBezTo>
                  <a:pt x="21" y="100"/>
                  <a:pt x="21" y="100"/>
                  <a:pt x="21" y="100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21" y="119"/>
                  <a:pt x="23" y="121"/>
                  <a:pt x="24" y="122"/>
                </a:cubicBezTo>
                <a:cubicBezTo>
                  <a:pt x="25" y="122"/>
                  <a:pt x="26" y="122"/>
                  <a:pt x="27" y="122"/>
                </a:cubicBezTo>
                <a:cubicBezTo>
                  <a:pt x="28" y="122"/>
                  <a:pt x="29" y="122"/>
                  <a:pt x="30" y="121"/>
                </a:cubicBezTo>
                <a:cubicBezTo>
                  <a:pt x="57" y="101"/>
                  <a:pt x="57" y="101"/>
                  <a:pt x="57" y="101"/>
                </a:cubicBezTo>
                <a:cubicBezTo>
                  <a:pt x="139" y="101"/>
                  <a:pt x="139" y="101"/>
                  <a:pt x="139" y="101"/>
                </a:cubicBezTo>
                <a:cubicBezTo>
                  <a:pt x="142" y="101"/>
                  <a:pt x="144" y="98"/>
                  <a:pt x="144" y="96"/>
                </a:cubicBezTo>
                <a:cubicBezTo>
                  <a:pt x="144" y="5"/>
                  <a:pt x="144" y="5"/>
                  <a:pt x="144" y="5"/>
                </a:cubicBezTo>
                <a:cubicBezTo>
                  <a:pt x="144" y="2"/>
                  <a:pt x="142" y="0"/>
                  <a:pt x="139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8"/>
                  <a:pt x="2" y="100"/>
                  <a:pt x="5" y="100"/>
                </a:cubicBezTo>
                <a:close/>
                <a:moveTo>
                  <a:pt x="10" y="10"/>
                </a:moveTo>
                <a:cubicBezTo>
                  <a:pt x="134" y="10"/>
                  <a:pt x="134" y="10"/>
                  <a:pt x="134" y="10"/>
                </a:cubicBezTo>
                <a:cubicBezTo>
                  <a:pt x="134" y="90"/>
                  <a:pt x="134" y="90"/>
                  <a:pt x="134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4" y="90"/>
                  <a:pt x="53" y="91"/>
                  <a:pt x="52" y="91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32" y="95"/>
                  <a:pt x="32" y="95"/>
                  <a:pt x="32" y="95"/>
                </a:cubicBezTo>
                <a:cubicBezTo>
                  <a:pt x="32" y="93"/>
                  <a:pt x="29" y="90"/>
                  <a:pt x="27" y="90"/>
                </a:cubicBezTo>
                <a:cubicBezTo>
                  <a:pt x="10" y="90"/>
                  <a:pt x="10" y="90"/>
                  <a:pt x="10" y="90"/>
                </a:cubicBezTo>
                <a:lnTo>
                  <a:pt x="10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459">
            <a:extLst>
              <a:ext uri="{FF2B5EF4-FFF2-40B4-BE49-F238E27FC236}">
                <a16:creationId xmlns:a16="http://schemas.microsoft.com/office/drawing/2014/main" id="{F442C49F-27D2-4FCE-B29C-B3921E34F1A9}"/>
              </a:ext>
            </a:extLst>
          </p:cNvPr>
          <p:cNvSpPr>
            <a:spLocks noEditPoints="1"/>
          </p:cNvSpPr>
          <p:nvPr/>
        </p:nvSpPr>
        <p:spPr bwMode="auto">
          <a:xfrm>
            <a:off x="8332177" y="3075301"/>
            <a:ext cx="495300" cy="266700"/>
          </a:xfrm>
          <a:custGeom>
            <a:avLst/>
            <a:gdLst>
              <a:gd name="T0" fmla="*/ 72 w 144"/>
              <a:gd name="T1" fmla="*/ 0 h 77"/>
              <a:gd name="T2" fmla="*/ 1 w 144"/>
              <a:gd name="T3" fmla="*/ 35 h 77"/>
              <a:gd name="T4" fmla="*/ 0 w 144"/>
              <a:gd name="T5" fmla="*/ 39 h 77"/>
              <a:gd name="T6" fmla="*/ 1 w 144"/>
              <a:gd name="T7" fmla="*/ 42 h 77"/>
              <a:gd name="T8" fmla="*/ 72 w 144"/>
              <a:gd name="T9" fmla="*/ 77 h 77"/>
              <a:gd name="T10" fmla="*/ 143 w 144"/>
              <a:gd name="T11" fmla="*/ 42 h 77"/>
              <a:gd name="T12" fmla="*/ 144 w 144"/>
              <a:gd name="T13" fmla="*/ 39 h 77"/>
              <a:gd name="T14" fmla="*/ 143 w 144"/>
              <a:gd name="T15" fmla="*/ 35 h 77"/>
              <a:gd name="T16" fmla="*/ 72 w 144"/>
              <a:gd name="T17" fmla="*/ 0 h 77"/>
              <a:gd name="T18" fmla="*/ 72 w 144"/>
              <a:gd name="T19" fmla="*/ 67 h 77"/>
              <a:gd name="T20" fmla="*/ 13 w 144"/>
              <a:gd name="T21" fmla="*/ 39 h 77"/>
              <a:gd name="T22" fmla="*/ 72 w 144"/>
              <a:gd name="T23" fmla="*/ 10 h 77"/>
              <a:gd name="T24" fmla="*/ 132 w 144"/>
              <a:gd name="T25" fmla="*/ 39 h 77"/>
              <a:gd name="T26" fmla="*/ 72 w 144"/>
              <a:gd name="T27" fmla="*/ 67 h 77"/>
              <a:gd name="T28" fmla="*/ 54 w 144"/>
              <a:gd name="T29" fmla="*/ 39 h 77"/>
              <a:gd name="T30" fmla="*/ 72 w 144"/>
              <a:gd name="T31" fmla="*/ 57 h 77"/>
              <a:gd name="T32" fmla="*/ 91 w 144"/>
              <a:gd name="T33" fmla="*/ 39 h 77"/>
              <a:gd name="T34" fmla="*/ 72 w 144"/>
              <a:gd name="T35" fmla="*/ 20 h 77"/>
              <a:gd name="T36" fmla="*/ 54 w 144"/>
              <a:gd name="T37" fmla="*/ 39 h 77"/>
              <a:gd name="T38" fmla="*/ 80 w 144"/>
              <a:gd name="T39" fmla="*/ 39 h 77"/>
              <a:gd name="T40" fmla="*/ 72 w 144"/>
              <a:gd name="T41" fmla="*/ 47 h 77"/>
              <a:gd name="T42" fmla="*/ 64 w 144"/>
              <a:gd name="T43" fmla="*/ 39 h 77"/>
              <a:gd name="T44" fmla="*/ 72 w 144"/>
              <a:gd name="T45" fmla="*/ 30 h 77"/>
              <a:gd name="T46" fmla="*/ 80 w 144"/>
              <a:gd name="T47" fmla="*/ 3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4" h="77">
                <a:moveTo>
                  <a:pt x="72" y="0"/>
                </a:moveTo>
                <a:cubicBezTo>
                  <a:pt x="37" y="0"/>
                  <a:pt x="3" y="34"/>
                  <a:pt x="1" y="35"/>
                </a:cubicBezTo>
                <a:cubicBezTo>
                  <a:pt x="0" y="36"/>
                  <a:pt x="0" y="37"/>
                  <a:pt x="0" y="39"/>
                </a:cubicBezTo>
                <a:cubicBezTo>
                  <a:pt x="0" y="40"/>
                  <a:pt x="0" y="41"/>
                  <a:pt x="1" y="42"/>
                </a:cubicBezTo>
                <a:cubicBezTo>
                  <a:pt x="3" y="44"/>
                  <a:pt x="37" y="77"/>
                  <a:pt x="72" y="77"/>
                </a:cubicBezTo>
                <a:cubicBezTo>
                  <a:pt x="107" y="77"/>
                  <a:pt x="142" y="44"/>
                  <a:pt x="143" y="42"/>
                </a:cubicBezTo>
                <a:cubicBezTo>
                  <a:pt x="144" y="41"/>
                  <a:pt x="144" y="40"/>
                  <a:pt x="144" y="39"/>
                </a:cubicBezTo>
                <a:cubicBezTo>
                  <a:pt x="144" y="37"/>
                  <a:pt x="144" y="36"/>
                  <a:pt x="143" y="35"/>
                </a:cubicBezTo>
                <a:cubicBezTo>
                  <a:pt x="142" y="34"/>
                  <a:pt x="108" y="0"/>
                  <a:pt x="72" y="0"/>
                </a:cubicBezTo>
                <a:close/>
                <a:moveTo>
                  <a:pt x="72" y="67"/>
                </a:moveTo>
                <a:cubicBezTo>
                  <a:pt x="48" y="67"/>
                  <a:pt x="22" y="47"/>
                  <a:pt x="13" y="39"/>
                </a:cubicBezTo>
                <a:cubicBezTo>
                  <a:pt x="22" y="30"/>
                  <a:pt x="48" y="10"/>
                  <a:pt x="72" y="10"/>
                </a:cubicBezTo>
                <a:cubicBezTo>
                  <a:pt x="97" y="10"/>
                  <a:pt x="122" y="30"/>
                  <a:pt x="132" y="39"/>
                </a:cubicBezTo>
                <a:cubicBezTo>
                  <a:pt x="122" y="47"/>
                  <a:pt x="97" y="67"/>
                  <a:pt x="72" y="67"/>
                </a:cubicBezTo>
                <a:close/>
                <a:moveTo>
                  <a:pt x="54" y="39"/>
                </a:moveTo>
                <a:cubicBezTo>
                  <a:pt x="54" y="49"/>
                  <a:pt x="62" y="57"/>
                  <a:pt x="72" y="57"/>
                </a:cubicBezTo>
                <a:cubicBezTo>
                  <a:pt x="82" y="57"/>
                  <a:pt x="91" y="49"/>
                  <a:pt x="91" y="39"/>
                </a:cubicBezTo>
                <a:cubicBezTo>
                  <a:pt x="91" y="28"/>
                  <a:pt x="82" y="20"/>
                  <a:pt x="72" y="20"/>
                </a:cubicBezTo>
                <a:cubicBezTo>
                  <a:pt x="62" y="20"/>
                  <a:pt x="54" y="29"/>
                  <a:pt x="54" y="39"/>
                </a:cubicBezTo>
                <a:close/>
                <a:moveTo>
                  <a:pt x="80" y="39"/>
                </a:moveTo>
                <a:cubicBezTo>
                  <a:pt x="80" y="43"/>
                  <a:pt x="77" y="47"/>
                  <a:pt x="72" y="47"/>
                </a:cubicBezTo>
                <a:cubicBezTo>
                  <a:pt x="68" y="47"/>
                  <a:pt x="64" y="43"/>
                  <a:pt x="64" y="39"/>
                </a:cubicBezTo>
                <a:cubicBezTo>
                  <a:pt x="64" y="34"/>
                  <a:pt x="68" y="30"/>
                  <a:pt x="72" y="30"/>
                </a:cubicBezTo>
                <a:cubicBezTo>
                  <a:pt x="77" y="31"/>
                  <a:pt x="80" y="34"/>
                  <a:pt x="8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CED56DAE-54CE-4C4F-B79F-795E4C8E2602}"/>
              </a:ext>
            </a:extLst>
          </p:cNvPr>
          <p:cNvSpPr txBox="1"/>
          <p:nvPr/>
        </p:nvSpPr>
        <p:spPr>
          <a:xfrm>
            <a:off x="8127366" y="4794461"/>
            <a:ext cx="2482216" cy="99962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n-US" sz="1400" b="1" dirty="0">
                <a:solidFill>
                  <a:srgbClr val="1D46F3"/>
                </a:solidFill>
              </a:rPr>
              <a:t>DIAS DE HOJE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Atualmente o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Arduino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possui milhões de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utilizadores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que utilizam a placa nos seus </a:t>
            </a:r>
            <a:r>
              <a:rPr lang="en-US" sz="1000" b="1" dirty="0">
                <a:solidFill>
                  <a:schemeClr val="tx1">
                    <a:alpha val="70000"/>
                  </a:schemeClr>
                </a:solidFill>
              </a:rPr>
              <a:t>projetos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 todos os dias. </a:t>
            </a:r>
          </a:p>
        </p:txBody>
      </p:sp>
    </p:spTree>
    <p:extLst>
      <p:ext uri="{BB962C8B-B14F-4D97-AF65-F5344CB8AC3E}">
        <p14:creationId xmlns:p14="http://schemas.microsoft.com/office/powerpoint/2010/main" val="150392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5513070" cy="1249845"/>
          </a:xfrm>
        </p:spPr>
        <p:txBody>
          <a:bodyPr/>
          <a:lstStyle/>
          <a:p>
            <a:r>
              <a:rPr lang="en-US" dirty="0"/>
              <a:t>Fundadores do </a:t>
            </a:r>
            <a:r>
              <a:rPr lang="en-US" dirty="0">
                <a:solidFill>
                  <a:schemeClr val="accent1"/>
                </a:solidFill>
              </a:rPr>
              <a:t>Arduino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23581" y="5165188"/>
            <a:ext cx="2018416" cy="47127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</a:rPr>
              <a:t>Gianluca Martino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Co-Founder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9895" y="5165188"/>
            <a:ext cx="2018416" cy="47127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</a:rPr>
              <a:t>Massimo Banzi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Co-Founder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58430" y="5165188"/>
            <a:ext cx="2018416" cy="47127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</a:rPr>
              <a:t>David Mellis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Co-Founder</a:t>
            </a:r>
          </a:p>
        </p:txBody>
      </p:sp>
      <p:pic>
        <p:nvPicPr>
          <p:cNvPr id="30" name="Espaço Reservado para Imagem 29">
            <a:extLst>
              <a:ext uri="{FF2B5EF4-FFF2-40B4-BE49-F238E27FC236}">
                <a16:creationId xmlns:a16="http://schemas.microsoft.com/office/drawing/2014/main" id="{7DF7B033-9F06-4AAC-A58B-D5AEBE519D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" b="2917"/>
          <a:stretch>
            <a:fillRect/>
          </a:stretch>
        </p:blipFill>
        <p:spPr>
          <a:xfrm>
            <a:off x="10004137" y="2285682"/>
            <a:ext cx="2032000" cy="2865438"/>
          </a:xfrm>
        </p:spPr>
      </p:pic>
      <p:pic>
        <p:nvPicPr>
          <p:cNvPr id="25" name="Espaço Reservado para Imagem 24">
            <a:extLst>
              <a:ext uri="{FF2B5EF4-FFF2-40B4-BE49-F238E27FC236}">
                <a16:creationId xmlns:a16="http://schemas.microsoft.com/office/drawing/2014/main" id="{A0F6A733-0601-4DE8-8A1C-35519114F2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" b="2917"/>
          <a:stretch>
            <a:fillRect/>
          </a:stretch>
        </p:blipFill>
        <p:spPr/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2FCCDBDE-B279-4F03-99DF-B7E3ACA6974E}"/>
              </a:ext>
            </a:extLst>
          </p:cNvPr>
          <p:cNvSpPr txBox="1"/>
          <p:nvPr/>
        </p:nvSpPr>
        <p:spPr>
          <a:xfrm>
            <a:off x="10020549" y="5165187"/>
            <a:ext cx="2018416" cy="47127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</a:rPr>
              <a:t>David Cuartielles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Co-Founder</a:t>
            </a:r>
          </a:p>
        </p:txBody>
      </p:sp>
      <p:pic>
        <p:nvPicPr>
          <p:cNvPr id="36" name="Espaço Reservado para Imagem 26">
            <a:extLst>
              <a:ext uri="{FF2B5EF4-FFF2-40B4-BE49-F238E27FC236}">
                <a16:creationId xmlns:a16="http://schemas.microsoft.com/office/drawing/2014/main" id="{416E705E-14F5-4DA4-8F49-8EEE993A7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" b="2995"/>
          <a:stretch>
            <a:fillRect/>
          </a:stretch>
        </p:blipFill>
        <p:spPr>
          <a:xfrm>
            <a:off x="7758430" y="2285682"/>
            <a:ext cx="2032000" cy="286543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1B1021E-1AC5-429A-BE04-8B843302C0A7}"/>
              </a:ext>
            </a:extLst>
          </p:cNvPr>
          <p:cNvGrpSpPr/>
          <p:nvPr/>
        </p:nvGrpSpPr>
        <p:grpSpPr>
          <a:xfrm>
            <a:off x="160256" y="-259512"/>
            <a:ext cx="716437" cy="1890349"/>
            <a:chOff x="160256" y="-259512"/>
            <a:chExt cx="716437" cy="1890349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3E2DCD0-7C3D-4127-BB6B-95638F189E45}"/>
                </a:ext>
              </a:extLst>
            </p:cNvPr>
            <p:cNvSpPr/>
            <p:nvPr/>
          </p:nvSpPr>
          <p:spPr>
            <a:xfrm>
              <a:off x="160256" y="131975"/>
              <a:ext cx="716437" cy="149886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F7F7F7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B777764B-B71F-47C1-A2B1-D27E9688BA60}"/>
                </a:ext>
              </a:extLst>
            </p:cNvPr>
            <p:cNvSpPr txBox="1"/>
            <p:nvPr/>
          </p:nvSpPr>
          <p:spPr>
            <a:xfrm rot="16200000">
              <a:off x="-231637" y="348502"/>
              <a:ext cx="1432873" cy="216845"/>
            </a:xfrm>
            <a:prstGeom prst="rect">
              <a:avLst/>
            </a:prstGeom>
            <a:noFill/>
          </p:spPr>
          <p:txBody>
            <a:bodyPr wrap="square" lIns="0" tIns="36000" rIns="21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pt-PT" sz="800" b="1" dirty="0">
                  <a:latin typeface="Montserrat" panose="00000500000000000000" pitchFamily="50" charset="0"/>
                </a:rPr>
                <a:t>ARDUINO</a:t>
              </a:r>
            </a:p>
          </p:txBody>
        </p:sp>
      </p:grpSp>
      <p:sp>
        <p:nvSpPr>
          <p:cNvPr id="19" name="TextBox 15">
            <a:extLst>
              <a:ext uri="{FF2B5EF4-FFF2-40B4-BE49-F238E27FC236}">
                <a16:creationId xmlns:a16="http://schemas.microsoft.com/office/drawing/2014/main" id="{8DFD12C7-CB6E-40F7-A5E6-927256D8B1EE}"/>
              </a:ext>
            </a:extLst>
          </p:cNvPr>
          <p:cNvSpPr txBox="1"/>
          <p:nvPr/>
        </p:nvSpPr>
        <p:spPr>
          <a:xfrm>
            <a:off x="3261360" y="5165188"/>
            <a:ext cx="2018416" cy="47127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</a:rPr>
              <a:t>Tom Igoe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</a:rPr>
              <a:t>Co-Founder</a:t>
            </a:r>
          </a:p>
        </p:txBody>
      </p:sp>
      <p:pic>
        <p:nvPicPr>
          <p:cNvPr id="26" name="Espaço Reservado para Imagem 25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EC7386D3-7111-422B-A077-50E040CE518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3261360" y="2285682"/>
            <a:ext cx="2032000" cy="2865120"/>
          </a:xfrm>
        </p:spPr>
      </p:pic>
      <p:pic>
        <p:nvPicPr>
          <p:cNvPr id="29" name="Espaço Reservado para Imagem 7" descr="Homem de terno e óculos&#10;&#10;Descrição gerada automaticamente">
            <a:extLst>
              <a:ext uri="{FF2B5EF4-FFF2-40B4-BE49-F238E27FC236}">
                <a16:creationId xmlns:a16="http://schemas.microsoft.com/office/drawing/2014/main" id="{195E2C40-F8DC-4F26-B368-90DADE00B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1009997" y="2293034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469501"/>
      </p:ext>
    </p:extLst>
  </p:cSld>
  <p:clrMapOvr>
    <a:masterClrMapping/>
  </p:clrMapOvr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2070</TotalTime>
  <Words>1009</Words>
  <Application>Microsoft Office PowerPoint</Application>
  <PresentationFormat>Widescreen</PresentationFormat>
  <Paragraphs>163</Paragraphs>
  <Slides>22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35" baseType="lpstr">
      <vt:lpstr>Arial</vt:lpstr>
      <vt:lpstr>Calibri</vt:lpstr>
      <vt:lpstr>Courier New</vt:lpstr>
      <vt:lpstr>Lato regular (Corpo)</vt:lpstr>
      <vt:lpstr>Montserrat</vt:lpstr>
      <vt:lpstr>Montserrat Black</vt:lpstr>
      <vt:lpstr>Montserrat SemiBold</vt:lpstr>
      <vt:lpstr>Montserrat-Bold</vt:lpstr>
      <vt:lpstr>Open Sans</vt:lpstr>
      <vt:lpstr>Open Sans SemiBold</vt:lpstr>
      <vt:lpstr>Playfair Display</vt:lpstr>
      <vt:lpstr>Voodoo Powerpoint Template</vt:lpstr>
      <vt:lpstr>Voodoo2 Powerpoint Template</vt:lpstr>
      <vt:lpstr>Apresentação do PowerPoint</vt:lpstr>
      <vt:lpstr>Arduino</vt:lpstr>
      <vt:lpstr>Introdução</vt:lpstr>
      <vt:lpstr>O que é  o Arduino?</vt:lpstr>
      <vt:lpstr>Objetivos do Projeto</vt:lpstr>
      <vt:lpstr>Itália Ivria</vt:lpstr>
      <vt:lpstr>História do Arduino </vt:lpstr>
      <vt:lpstr>Apresentação do PowerPoint</vt:lpstr>
      <vt:lpstr>Fundadores do Arduino</vt:lpstr>
      <vt:lpstr>Primeiros protótipos do Arduino</vt:lpstr>
      <vt:lpstr>Arduino na Robótica</vt:lpstr>
      <vt:lpstr>Componentes</vt:lpstr>
      <vt:lpstr>Principais componentes  do Arduino</vt:lpstr>
      <vt:lpstr>Arduino Shields</vt:lpstr>
      <vt:lpstr>Linguagem de Programação</vt:lpstr>
      <vt:lpstr>Arduino IDE</vt:lpstr>
      <vt:lpstr>Linguagem de programação do Arduino</vt:lpstr>
      <vt:lpstr>Conclusão</vt:lpstr>
      <vt:lpstr>Conclusão</vt:lpstr>
      <vt:lpstr>TED Talk Arduino</vt:lpstr>
      <vt:lpstr>Webgrafia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subject/>
  <dc:creator>SevenBox</dc:creator>
  <cp:keywords/>
  <dc:description/>
  <cp:lastModifiedBy>Gabriel Fonseca</cp:lastModifiedBy>
  <cp:revision>242</cp:revision>
  <dcterms:created xsi:type="dcterms:W3CDTF">2017-07-25T02:03:18Z</dcterms:created>
  <dcterms:modified xsi:type="dcterms:W3CDTF">2020-11-01T21:44:01Z</dcterms:modified>
  <cp:category/>
</cp:coreProperties>
</file>